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8" r:id="rId8"/>
    <p:sldId id="279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84" r:id="rId25"/>
    <p:sldId id="285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DF6D-11F7-483B-8BAB-1869A035340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8E8A-FA34-4214-B543-25DFEF55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571500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22" y="530352"/>
            <a:ext cx="633984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2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 summa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553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67199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199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7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3" y="838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13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56" y="457200"/>
            <a:ext cx="6784287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87622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14</a:t>
            </a:r>
            <a:endParaRPr lang="en-US" dirty="0"/>
          </a:p>
        </p:txBody>
      </p:sp>
      <p:pic>
        <p:nvPicPr>
          <p:cNvPr id="3" name="Picture 2" descr="temperature_cycle_profil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6248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8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15</a:t>
            </a:r>
            <a:endParaRPr lang="en-US" dirty="0"/>
          </a:p>
        </p:txBody>
      </p:sp>
      <p:pic>
        <p:nvPicPr>
          <p:cNvPr id="3" name="Picture 2" descr="evolution_species_sequence_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685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91829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6755551" cy="51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7912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4" y="311370"/>
            <a:ext cx="7472952" cy="54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581" y="589966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2036" cy="52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19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" y="1371600"/>
            <a:ext cx="892059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93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571500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1"/>
            <a:ext cx="8610600" cy="29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7150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20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16" y="533400"/>
            <a:ext cx="6619321" cy="50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2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21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09825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2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89966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22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72" y="457200"/>
            <a:ext cx="70549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2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348" y="5530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23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" y="838200"/>
            <a:ext cx="900717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71055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1052" y="473714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102521" cy="4431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5348" y="5530334"/>
            <a:ext cx="23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14 (BP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1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410956" cy="3724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3833" y="5029200"/>
            <a:ext cx="23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15 (BP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0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5530334"/>
            <a:ext cx="289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12 (previous version)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11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530334"/>
            <a:ext cx="289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13 (previous version)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13474"/>
              </p:ext>
            </p:extLst>
          </p:nvPr>
        </p:nvGraphicFramePr>
        <p:xfrm>
          <a:off x="1337435" y="381000"/>
          <a:ext cx="6783946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5600733" imgH="4257662" progId="SigmaPlotGraphicObject.11">
                  <p:embed/>
                </p:oleObj>
              </mc:Choice>
              <mc:Fallback>
                <p:oleObj r:id="rId3" imgW="5600733" imgH="4257662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435" y="381000"/>
                        <a:ext cx="6783946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7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71500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324345" cy="50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688531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 Evolution </a:t>
            </a:r>
            <a:r>
              <a:rPr lang="en-US" dirty="0"/>
              <a:t>of DNA </a:t>
            </a:r>
            <a:r>
              <a:rPr lang="en-US" dirty="0" smtClean="0"/>
              <a:t>calculated using the </a:t>
            </a:r>
            <a:r>
              <a:rPr lang="en-US" dirty="0"/>
              <a:t>theoretically (dotted line) and experimentally (solid </a:t>
            </a:r>
            <a:r>
              <a:rPr lang="en-US" dirty="0" smtClean="0"/>
              <a:t>line) estimated </a:t>
            </a:r>
            <a:r>
              <a:rPr lang="en-US" dirty="0"/>
              <a:t>hybridization rate parameters.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6272356" cy="4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8" y="589966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91" y="762000"/>
            <a:ext cx="6373276" cy="50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444" y="6107668"/>
            <a:ext cx="606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6. </a:t>
            </a:r>
            <a:r>
              <a:rPr lang="en-US" dirty="0"/>
              <a:t>Flowchart for calculation of </a:t>
            </a:r>
            <a:r>
              <a:rPr lang="en-US" dirty="0" smtClean="0"/>
              <a:t>annealing rate </a:t>
            </a:r>
            <a:r>
              <a:rPr lang="en-US" dirty="0"/>
              <a:t>constants </a:t>
            </a:r>
          </a:p>
        </p:txBody>
      </p:sp>
      <p:pic>
        <p:nvPicPr>
          <p:cNvPr id="5" name="Picture 4" descr="flowchart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9625"/>
            <a:ext cx="4852988" cy="59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25908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468" y="6019800"/>
            <a:ext cx="889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7. Predicted evolution of reaction species during a typical primer annealing reaction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6" y="762000"/>
            <a:ext cx="6361043" cy="50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715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 </a:t>
            </a:r>
            <a:r>
              <a:rPr lang="en-US" dirty="0"/>
              <a:t>Reaction scheme for polymerase-mediated DNA extension.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8" y="685800"/>
            <a:ext cx="76712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26710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9. Flowchart for calculation of polymerase extension rate constants.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14" y="126245"/>
            <a:ext cx="4345486" cy="62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137</Words>
  <Application>Microsoft Office PowerPoint</Application>
  <PresentationFormat>On-screen Show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SigmaPlotGraphicObject.11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Wimbish</dc:creator>
  <cp:lastModifiedBy>Ping Lin</cp:lastModifiedBy>
  <cp:revision>25</cp:revision>
  <cp:lastPrinted>2014-05-22T22:11:25Z</cp:lastPrinted>
  <dcterms:created xsi:type="dcterms:W3CDTF">2014-05-22T20:30:16Z</dcterms:created>
  <dcterms:modified xsi:type="dcterms:W3CDTF">2014-08-05T20:31:34Z</dcterms:modified>
</cp:coreProperties>
</file>