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4660"/>
  </p:normalViewPr>
  <p:slideViewPr>
    <p:cSldViewPr>
      <p:cViewPr>
        <p:scale>
          <a:sx n="96" d="100"/>
          <a:sy n="96" d="100"/>
        </p:scale>
        <p:origin x="-137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lin\Documents\Schrodinger\Ping\Sirtuins_Proj02.prj\4BVH_3_CH_Top2500_prime_mmgbsa-ou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lin\Documents\Schrodinger\Ping\Sirtuins_Proj02.prj\4BVH_3_CH_Top2500_prime_mmgbsa-ou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lin\Documents\Schrodinger\Ping\Sirtuins_Proj02.prj\4BVH_3_CH_Top2500_prime_mmgbsa-ou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AMBER MMGBSA </a:t>
            </a:r>
            <a:r>
              <a:rPr lang="en-US" dirty="0" err="1"/>
              <a:t>dG</a:t>
            </a:r>
            <a:r>
              <a:rPr lang="en-US" dirty="0"/>
              <a:t> vs</a:t>
            </a:r>
            <a:r>
              <a:rPr lang="en-US" baseline="0" dirty="0"/>
              <a:t>. Glide </a:t>
            </a:r>
            <a:r>
              <a:rPr lang="en-US" baseline="0" dirty="0" smtClean="0"/>
              <a:t>XP</a:t>
            </a:r>
            <a:endParaRPr lang="en-US" dirty="0"/>
          </a:p>
        </c:rich>
      </c:tx>
      <c:layout>
        <c:manualLayout>
          <c:xMode val="edge"/>
          <c:yMode val="edge"/>
          <c:x val="0.14236842105263159"/>
          <c:y val="5.26315789473684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2565746319875284E-2"/>
          <c:y val="0.20036932883389577"/>
          <c:w val="0.8672889596373714"/>
          <c:h val="0.74676152980877386"/>
        </c:manualLayout>
      </c:layout>
      <c:scatterChart>
        <c:scatterStyle val="lineMarker"/>
        <c:varyColors val="0"/>
        <c:ser>
          <c:idx val="0"/>
          <c:order val="0"/>
          <c:tx>
            <c:strRef>
              <c:f>'4BVH_3_CH_Top2500_prime_mmgbsa-'!$E$1</c:f>
              <c:strCache>
                <c:ptCount val="1"/>
                <c:pt idx="0">
                  <c:v>AMBER MMGBSA dG</c:v>
                </c:pt>
              </c:strCache>
            </c:strRef>
          </c:tx>
          <c:spPr>
            <a:ln w="28575">
              <a:noFill/>
            </a:ln>
          </c:spPr>
          <c:xVal>
            <c:numRef>
              <c:f>'4BVH_3_CH_Top2500_prime_mmgbsa-'!$C$2:$C$2502</c:f>
              <c:numCache>
                <c:formatCode>General</c:formatCode>
                <c:ptCount val="2501"/>
                <c:pt idx="0">
                  <c:v>-12.286547000000001</c:v>
                </c:pt>
                <c:pt idx="1">
                  <c:v>-12.257566000000001</c:v>
                </c:pt>
                <c:pt idx="2">
                  <c:v>-12.252929999999999</c:v>
                </c:pt>
                <c:pt idx="3">
                  <c:v>-12.246174</c:v>
                </c:pt>
                <c:pt idx="4">
                  <c:v>-12.200385000000001</c:v>
                </c:pt>
                <c:pt idx="5">
                  <c:v>-12.128405000000001</c:v>
                </c:pt>
                <c:pt idx="6">
                  <c:v>-12.118677999999999</c:v>
                </c:pt>
                <c:pt idx="7">
                  <c:v>-12.106488000000001</c:v>
                </c:pt>
                <c:pt idx="8">
                  <c:v>-12.047931999999999</c:v>
                </c:pt>
                <c:pt idx="9">
                  <c:v>-12.035659000000001</c:v>
                </c:pt>
                <c:pt idx="10">
                  <c:v>-12.034694999999999</c:v>
                </c:pt>
                <c:pt idx="11">
                  <c:v>-12.034349000000001</c:v>
                </c:pt>
                <c:pt idx="12">
                  <c:v>-11.988327999999999</c:v>
                </c:pt>
                <c:pt idx="13">
                  <c:v>-11.957814000000001</c:v>
                </c:pt>
                <c:pt idx="14">
                  <c:v>-11.932143</c:v>
                </c:pt>
                <c:pt idx="15">
                  <c:v>-11.911415</c:v>
                </c:pt>
                <c:pt idx="16">
                  <c:v>-11.908523000000001</c:v>
                </c:pt>
                <c:pt idx="17">
                  <c:v>-11.893383999999999</c:v>
                </c:pt>
                <c:pt idx="18">
                  <c:v>-11.876821</c:v>
                </c:pt>
                <c:pt idx="19">
                  <c:v>-11.860617</c:v>
                </c:pt>
                <c:pt idx="20">
                  <c:v>-11.838207000000001</c:v>
                </c:pt>
                <c:pt idx="21">
                  <c:v>-11.834606000000001</c:v>
                </c:pt>
                <c:pt idx="22">
                  <c:v>-11.830933999999999</c:v>
                </c:pt>
                <c:pt idx="23">
                  <c:v>-11.82897</c:v>
                </c:pt>
                <c:pt idx="24">
                  <c:v>-11.826817</c:v>
                </c:pt>
                <c:pt idx="25">
                  <c:v>-11.806082</c:v>
                </c:pt>
                <c:pt idx="26">
                  <c:v>-11.797895</c:v>
                </c:pt>
                <c:pt idx="27">
                  <c:v>-11.793094</c:v>
                </c:pt>
                <c:pt idx="28">
                  <c:v>-11.786666</c:v>
                </c:pt>
                <c:pt idx="29">
                  <c:v>-11.778805999999999</c:v>
                </c:pt>
                <c:pt idx="30">
                  <c:v>-11.761490999999999</c:v>
                </c:pt>
                <c:pt idx="31">
                  <c:v>-11.760961</c:v>
                </c:pt>
                <c:pt idx="32">
                  <c:v>-11.743368</c:v>
                </c:pt>
                <c:pt idx="33">
                  <c:v>-11.733548000000001</c:v>
                </c:pt>
                <c:pt idx="34">
                  <c:v>-11.715358</c:v>
                </c:pt>
                <c:pt idx="35">
                  <c:v>-11.709052</c:v>
                </c:pt>
                <c:pt idx="36">
                  <c:v>-11.689373</c:v>
                </c:pt>
                <c:pt idx="37">
                  <c:v>-11.672563</c:v>
                </c:pt>
                <c:pt idx="38">
                  <c:v>-11.667040999999999</c:v>
                </c:pt>
                <c:pt idx="39">
                  <c:v>-11.664671999999999</c:v>
                </c:pt>
                <c:pt idx="40">
                  <c:v>-11.660145</c:v>
                </c:pt>
                <c:pt idx="41">
                  <c:v>-11.658849999999999</c:v>
                </c:pt>
                <c:pt idx="42">
                  <c:v>-11.658242</c:v>
                </c:pt>
                <c:pt idx="43">
                  <c:v>-11.648571</c:v>
                </c:pt>
                <c:pt idx="44">
                  <c:v>-11.646824000000001</c:v>
                </c:pt>
                <c:pt idx="45">
                  <c:v>-11.643575999999999</c:v>
                </c:pt>
                <c:pt idx="46">
                  <c:v>-11.641344</c:v>
                </c:pt>
                <c:pt idx="47">
                  <c:v>-11.6275</c:v>
                </c:pt>
                <c:pt idx="48">
                  <c:v>-11.613234</c:v>
                </c:pt>
                <c:pt idx="49">
                  <c:v>-11.606071999999999</c:v>
                </c:pt>
                <c:pt idx="50">
                  <c:v>-11.605152</c:v>
                </c:pt>
                <c:pt idx="51">
                  <c:v>-11.603804</c:v>
                </c:pt>
                <c:pt idx="52">
                  <c:v>-11.590496</c:v>
                </c:pt>
                <c:pt idx="53">
                  <c:v>-11.588469999999999</c:v>
                </c:pt>
                <c:pt idx="54">
                  <c:v>-11.574488000000001</c:v>
                </c:pt>
                <c:pt idx="55">
                  <c:v>-11.572900000000001</c:v>
                </c:pt>
                <c:pt idx="56">
                  <c:v>-11.566478999999999</c:v>
                </c:pt>
                <c:pt idx="57">
                  <c:v>-11.558649000000001</c:v>
                </c:pt>
                <c:pt idx="58">
                  <c:v>-11.552638999999999</c:v>
                </c:pt>
                <c:pt idx="59">
                  <c:v>-11.550257</c:v>
                </c:pt>
                <c:pt idx="60">
                  <c:v>-11.545866999999999</c:v>
                </c:pt>
                <c:pt idx="61">
                  <c:v>-11.543642</c:v>
                </c:pt>
                <c:pt idx="62">
                  <c:v>-11.54204</c:v>
                </c:pt>
                <c:pt idx="63">
                  <c:v>-11.534158</c:v>
                </c:pt>
                <c:pt idx="64">
                  <c:v>-11.532347</c:v>
                </c:pt>
                <c:pt idx="65">
                  <c:v>-11.530891</c:v>
                </c:pt>
                <c:pt idx="66">
                  <c:v>-11.528387</c:v>
                </c:pt>
                <c:pt idx="67">
                  <c:v>-11.522546</c:v>
                </c:pt>
                <c:pt idx="68">
                  <c:v>-11.493563999999999</c:v>
                </c:pt>
                <c:pt idx="69">
                  <c:v>-11.492927</c:v>
                </c:pt>
                <c:pt idx="70">
                  <c:v>-11.488785999999999</c:v>
                </c:pt>
                <c:pt idx="71">
                  <c:v>-11.482009</c:v>
                </c:pt>
                <c:pt idx="72">
                  <c:v>-11.47194</c:v>
                </c:pt>
                <c:pt idx="73">
                  <c:v>-11.466386999999999</c:v>
                </c:pt>
                <c:pt idx="74">
                  <c:v>-11.463901999999999</c:v>
                </c:pt>
                <c:pt idx="75">
                  <c:v>-11.457278000000001</c:v>
                </c:pt>
                <c:pt idx="76">
                  <c:v>-11.451999000000001</c:v>
                </c:pt>
                <c:pt idx="77">
                  <c:v>-11.446059999999999</c:v>
                </c:pt>
                <c:pt idx="78">
                  <c:v>-11.445658</c:v>
                </c:pt>
                <c:pt idx="79">
                  <c:v>-11.440806</c:v>
                </c:pt>
                <c:pt idx="80">
                  <c:v>-11.436484999999999</c:v>
                </c:pt>
                <c:pt idx="81">
                  <c:v>-11.435606999999999</c:v>
                </c:pt>
                <c:pt idx="82">
                  <c:v>-11.431874000000001</c:v>
                </c:pt>
                <c:pt idx="83">
                  <c:v>-11.423031999999999</c:v>
                </c:pt>
                <c:pt idx="84">
                  <c:v>-11.422767</c:v>
                </c:pt>
                <c:pt idx="85">
                  <c:v>-11.422563999999999</c:v>
                </c:pt>
                <c:pt idx="86">
                  <c:v>-11.422442999999999</c:v>
                </c:pt>
                <c:pt idx="87">
                  <c:v>-11.422205999999999</c:v>
                </c:pt>
                <c:pt idx="88">
                  <c:v>-11.417699000000001</c:v>
                </c:pt>
                <c:pt idx="89">
                  <c:v>-11.414783</c:v>
                </c:pt>
                <c:pt idx="90">
                  <c:v>-11.409559</c:v>
                </c:pt>
                <c:pt idx="91">
                  <c:v>-11.40855</c:v>
                </c:pt>
                <c:pt idx="92">
                  <c:v>-11.403936</c:v>
                </c:pt>
                <c:pt idx="93">
                  <c:v>-11.402151</c:v>
                </c:pt>
                <c:pt idx="94">
                  <c:v>-11.399433</c:v>
                </c:pt>
                <c:pt idx="95">
                  <c:v>-11.397634</c:v>
                </c:pt>
                <c:pt idx="96">
                  <c:v>-11.394447</c:v>
                </c:pt>
                <c:pt idx="97">
                  <c:v>-11.394425</c:v>
                </c:pt>
                <c:pt idx="98">
                  <c:v>-11.393526</c:v>
                </c:pt>
                <c:pt idx="99">
                  <c:v>-11.392287</c:v>
                </c:pt>
                <c:pt idx="100">
                  <c:v>-11.392098000000001</c:v>
                </c:pt>
                <c:pt idx="101">
                  <c:v>-11.388965000000001</c:v>
                </c:pt>
                <c:pt idx="102">
                  <c:v>-11.388559000000001</c:v>
                </c:pt>
                <c:pt idx="103">
                  <c:v>-11.385596</c:v>
                </c:pt>
                <c:pt idx="104">
                  <c:v>-11.384155</c:v>
                </c:pt>
                <c:pt idx="105">
                  <c:v>-11.377079999999999</c:v>
                </c:pt>
                <c:pt idx="106">
                  <c:v>-11.376514999999999</c:v>
                </c:pt>
                <c:pt idx="107">
                  <c:v>-11.375324000000001</c:v>
                </c:pt>
                <c:pt idx="108">
                  <c:v>-11.369681</c:v>
                </c:pt>
                <c:pt idx="109">
                  <c:v>-11.358696</c:v>
                </c:pt>
                <c:pt idx="110">
                  <c:v>-11.354844999999999</c:v>
                </c:pt>
                <c:pt idx="111">
                  <c:v>-11.351008999999999</c:v>
                </c:pt>
                <c:pt idx="112">
                  <c:v>-11.349629999999999</c:v>
                </c:pt>
                <c:pt idx="113">
                  <c:v>-11.337343000000001</c:v>
                </c:pt>
                <c:pt idx="114">
                  <c:v>-11.323563999999999</c:v>
                </c:pt>
                <c:pt idx="115">
                  <c:v>-11.323556</c:v>
                </c:pt>
                <c:pt idx="116">
                  <c:v>-11.320065</c:v>
                </c:pt>
                <c:pt idx="117">
                  <c:v>-11.318664</c:v>
                </c:pt>
                <c:pt idx="118">
                  <c:v>-11.313343</c:v>
                </c:pt>
                <c:pt idx="119">
                  <c:v>-11.312547</c:v>
                </c:pt>
                <c:pt idx="120">
                  <c:v>-11.310428</c:v>
                </c:pt>
                <c:pt idx="121">
                  <c:v>-11.306711</c:v>
                </c:pt>
                <c:pt idx="122">
                  <c:v>-11.301819999999999</c:v>
                </c:pt>
                <c:pt idx="123">
                  <c:v>-11.293279999999999</c:v>
                </c:pt>
                <c:pt idx="124">
                  <c:v>-11.292282</c:v>
                </c:pt>
                <c:pt idx="125">
                  <c:v>-11.290476</c:v>
                </c:pt>
                <c:pt idx="126">
                  <c:v>-11.289740999999999</c:v>
                </c:pt>
                <c:pt idx="127">
                  <c:v>-11.284724000000001</c:v>
                </c:pt>
                <c:pt idx="128">
                  <c:v>-11.283721999999999</c:v>
                </c:pt>
                <c:pt idx="129">
                  <c:v>-11.282636999999999</c:v>
                </c:pt>
                <c:pt idx="130">
                  <c:v>-11.282327</c:v>
                </c:pt>
                <c:pt idx="131">
                  <c:v>-11.281789</c:v>
                </c:pt>
                <c:pt idx="132">
                  <c:v>-11.280028</c:v>
                </c:pt>
                <c:pt idx="133">
                  <c:v>-11.278874</c:v>
                </c:pt>
                <c:pt idx="134">
                  <c:v>-11.278346000000001</c:v>
                </c:pt>
                <c:pt idx="135">
                  <c:v>-11.274264000000001</c:v>
                </c:pt>
                <c:pt idx="136">
                  <c:v>-11.273327999999999</c:v>
                </c:pt>
                <c:pt idx="137">
                  <c:v>-11.268715</c:v>
                </c:pt>
                <c:pt idx="138">
                  <c:v>-11.266704000000001</c:v>
                </c:pt>
                <c:pt idx="139">
                  <c:v>-11.265167</c:v>
                </c:pt>
                <c:pt idx="140">
                  <c:v>-11.264642</c:v>
                </c:pt>
                <c:pt idx="141">
                  <c:v>-11.262893999999999</c:v>
                </c:pt>
                <c:pt idx="142">
                  <c:v>-11.262862999999999</c:v>
                </c:pt>
                <c:pt idx="143">
                  <c:v>-11.262639999999999</c:v>
                </c:pt>
                <c:pt idx="144">
                  <c:v>-11.262530999999999</c:v>
                </c:pt>
                <c:pt idx="145">
                  <c:v>-11.258564</c:v>
                </c:pt>
                <c:pt idx="146">
                  <c:v>-11.255433</c:v>
                </c:pt>
                <c:pt idx="147">
                  <c:v>-11.2536</c:v>
                </c:pt>
                <c:pt idx="148">
                  <c:v>-11.251132999999999</c:v>
                </c:pt>
                <c:pt idx="149">
                  <c:v>-11.245773</c:v>
                </c:pt>
                <c:pt idx="150">
                  <c:v>-11.241797</c:v>
                </c:pt>
                <c:pt idx="151">
                  <c:v>-11.240516</c:v>
                </c:pt>
                <c:pt idx="152">
                  <c:v>-11.239618</c:v>
                </c:pt>
                <c:pt idx="153">
                  <c:v>-11.238033</c:v>
                </c:pt>
                <c:pt idx="154">
                  <c:v>-11.236547</c:v>
                </c:pt>
                <c:pt idx="155">
                  <c:v>-11.234795</c:v>
                </c:pt>
                <c:pt idx="156">
                  <c:v>-11.230102</c:v>
                </c:pt>
                <c:pt idx="157">
                  <c:v>-11.228522</c:v>
                </c:pt>
                <c:pt idx="158">
                  <c:v>-11.227354</c:v>
                </c:pt>
                <c:pt idx="159">
                  <c:v>-11.221973999999999</c:v>
                </c:pt>
                <c:pt idx="160">
                  <c:v>-11.221857999999999</c:v>
                </c:pt>
                <c:pt idx="161">
                  <c:v>-11.221771</c:v>
                </c:pt>
                <c:pt idx="162">
                  <c:v>-11.220621</c:v>
                </c:pt>
                <c:pt idx="163">
                  <c:v>-11.219598</c:v>
                </c:pt>
                <c:pt idx="164">
                  <c:v>-11.217603</c:v>
                </c:pt>
                <c:pt idx="165">
                  <c:v>-11.212479</c:v>
                </c:pt>
                <c:pt idx="166">
                  <c:v>-11.210820999999999</c:v>
                </c:pt>
                <c:pt idx="167">
                  <c:v>-11.207518</c:v>
                </c:pt>
                <c:pt idx="168">
                  <c:v>-11.2065</c:v>
                </c:pt>
                <c:pt idx="169">
                  <c:v>-11.202588</c:v>
                </c:pt>
                <c:pt idx="170">
                  <c:v>-11.201423</c:v>
                </c:pt>
                <c:pt idx="171">
                  <c:v>-11.20093</c:v>
                </c:pt>
                <c:pt idx="172">
                  <c:v>-11.199916</c:v>
                </c:pt>
                <c:pt idx="173">
                  <c:v>-11.199472999999999</c:v>
                </c:pt>
                <c:pt idx="174">
                  <c:v>-11.198477</c:v>
                </c:pt>
                <c:pt idx="175">
                  <c:v>-11.197920999999999</c:v>
                </c:pt>
                <c:pt idx="176">
                  <c:v>-11.196286000000001</c:v>
                </c:pt>
                <c:pt idx="177">
                  <c:v>-11.193466000000001</c:v>
                </c:pt>
                <c:pt idx="178">
                  <c:v>-11.192527</c:v>
                </c:pt>
                <c:pt idx="179">
                  <c:v>-11.188575</c:v>
                </c:pt>
                <c:pt idx="180">
                  <c:v>-11.184116</c:v>
                </c:pt>
                <c:pt idx="181">
                  <c:v>-11.182784</c:v>
                </c:pt>
                <c:pt idx="182">
                  <c:v>-11.182725</c:v>
                </c:pt>
                <c:pt idx="183">
                  <c:v>-11.182653999999999</c:v>
                </c:pt>
                <c:pt idx="184">
                  <c:v>-11.182143999999999</c:v>
                </c:pt>
                <c:pt idx="185">
                  <c:v>-11.181727</c:v>
                </c:pt>
                <c:pt idx="186">
                  <c:v>-11.180895</c:v>
                </c:pt>
                <c:pt idx="187">
                  <c:v>-11.175003</c:v>
                </c:pt>
                <c:pt idx="188">
                  <c:v>-11.16798</c:v>
                </c:pt>
                <c:pt idx="189">
                  <c:v>-11.163346000000001</c:v>
                </c:pt>
                <c:pt idx="190">
                  <c:v>-11.163292999999999</c:v>
                </c:pt>
                <c:pt idx="191">
                  <c:v>-11.162447</c:v>
                </c:pt>
                <c:pt idx="192">
                  <c:v>-11.160907</c:v>
                </c:pt>
                <c:pt idx="193">
                  <c:v>-11.158203</c:v>
                </c:pt>
                <c:pt idx="194">
                  <c:v>-11.155483</c:v>
                </c:pt>
                <c:pt idx="195">
                  <c:v>-11.150114</c:v>
                </c:pt>
                <c:pt idx="196">
                  <c:v>-11.148502000000001</c:v>
                </c:pt>
                <c:pt idx="197">
                  <c:v>-11.147640000000001</c:v>
                </c:pt>
                <c:pt idx="198">
                  <c:v>-11.147499</c:v>
                </c:pt>
                <c:pt idx="199">
                  <c:v>-11.145235</c:v>
                </c:pt>
                <c:pt idx="200">
                  <c:v>-11.144437999999999</c:v>
                </c:pt>
                <c:pt idx="201">
                  <c:v>-11.144366</c:v>
                </c:pt>
                <c:pt idx="202">
                  <c:v>-11.143865999999999</c:v>
                </c:pt>
                <c:pt idx="203">
                  <c:v>-11.137677</c:v>
                </c:pt>
                <c:pt idx="204">
                  <c:v>-11.135975999999999</c:v>
                </c:pt>
                <c:pt idx="205">
                  <c:v>-11.134353000000001</c:v>
                </c:pt>
                <c:pt idx="206">
                  <c:v>-11.133126000000001</c:v>
                </c:pt>
                <c:pt idx="207">
                  <c:v>-11.130454</c:v>
                </c:pt>
                <c:pt idx="208">
                  <c:v>-11.130428</c:v>
                </c:pt>
                <c:pt idx="209">
                  <c:v>-11.129742999999999</c:v>
                </c:pt>
                <c:pt idx="210">
                  <c:v>-11.129189</c:v>
                </c:pt>
                <c:pt idx="211">
                  <c:v>-11.127668999999999</c:v>
                </c:pt>
                <c:pt idx="212">
                  <c:v>-11.127037</c:v>
                </c:pt>
                <c:pt idx="213">
                  <c:v>-11.126673</c:v>
                </c:pt>
                <c:pt idx="214">
                  <c:v>-11.126614999999999</c:v>
                </c:pt>
                <c:pt idx="215">
                  <c:v>-11.126239999999999</c:v>
                </c:pt>
                <c:pt idx="216">
                  <c:v>-11.125163000000001</c:v>
                </c:pt>
                <c:pt idx="217">
                  <c:v>-11.122391</c:v>
                </c:pt>
                <c:pt idx="218">
                  <c:v>-11.118891</c:v>
                </c:pt>
                <c:pt idx="219">
                  <c:v>-11.117321</c:v>
                </c:pt>
                <c:pt idx="220">
                  <c:v>-11.113244</c:v>
                </c:pt>
                <c:pt idx="221">
                  <c:v>-11.108972</c:v>
                </c:pt>
                <c:pt idx="222">
                  <c:v>-11.108703999999999</c:v>
                </c:pt>
                <c:pt idx="223">
                  <c:v>-11.107415</c:v>
                </c:pt>
                <c:pt idx="224">
                  <c:v>-11.106255000000001</c:v>
                </c:pt>
                <c:pt idx="225">
                  <c:v>-11.105510000000001</c:v>
                </c:pt>
                <c:pt idx="226">
                  <c:v>-11.105352999999999</c:v>
                </c:pt>
                <c:pt idx="227">
                  <c:v>-11.10384</c:v>
                </c:pt>
                <c:pt idx="228">
                  <c:v>-11.103020000000001</c:v>
                </c:pt>
                <c:pt idx="229">
                  <c:v>-11.102449999999999</c:v>
                </c:pt>
                <c:pt idx="230">
                  <c:v>-11.101245</c:v>
                </c:pt>
                <c:pt idx="231">
                  <c:v>-11.101006999999999</c:v>
                </c:pt>
                <c:pt idx="232">
                  <c:v>-11.097405999999999</c:v>
                </c:pt>
                <c:pt idx="233">
                  <c:v>-11.096867</c:v>
                </c:pt>
                <c:pt idx="234">
                  <c:v>-11.095456</c:v>
                </c:pt>
                <c:pt idx="235">
                  <c:v>-11.095140000000001</c:v>
                </c:pt>
                <c:pt idx="236">
                  <c:v>-11.093662999999999</c:v>
                </c:pt>
                <c:pt idx="237">
                  <c:v>-11.092775</c:v>
                </c:pt>
                <c:pt idx="238">
                  <c:v>-11.092036</c:v>
                </c:pt>
                <c:pt idx="239">
                  <c:v>-11.091134</c:v>
                </c:pt>
                <c:pt idx="240">
                  <c:v>-11.088915999999999</c:v>
                </c:pt>
                <c:pt idx="241">
                  <c:v>-11.088421</c:v>
                </c:pt>
                <c:pt idx="242">
                  <c:v>-11.087498999999999</c:v>
                </c:pt>
                <c:pt idx="243">
                  <c:v>-11.087081</c:v>
                </c:pt>
                <c:pt idx="244">
                  <c:v>-11.085274</c:v>
                </c:pt>
                <c:pt idx="245">
                  <c:v>-11.084853000000001</c:v>
                </c:pt>
                <c:pt idx="246">
                  <c:v>-11.083999</c:v>
                </c:pt>
                <c:pt idx="247">
                  <c:v>-11.082849</c:v>
                </c:pt>
                <c:pt idx="248">
                  <c:v>-11.081925</c:v>
                </c:pt>
                <c:pt idx="249">
                  <c:v>-11.081067000000001</c:v>
                </c:pt>
                <c:pt idx="250">
                  <c:v>-11.079889</c:v>
                </c:pt>
                <c:pt idx="251">
                  <c:v>-11.079717</c:v>
                </c:pt>
                <c:pt idx="252">
                  <c:v>-11.07926</c:v>
                </c:pt>
                <c:pt idx="253">
                  <c:v>-11.078234999999999</c:v>
                </c:pt>
                <c:pt idx="254">
                  <c:v>-11.074043</c:v>
                </c:pt>
                <c:pt idx="255">
                  <c:v>-11.073976999999999</c:v>
                </c:pt>
                <c:pt idx="256">
                  <c:v>-11.069934</c:v>
                </c:pt>
                <c:pt idx="257">
                  <c:v>-11.069728</c:v>
                </c:pt>
                <c:pt idx="258">
                  <c:v>-11.069448</c:v>
                </c:pt>
                <c:pt idx="259">
                  <c:v>-11.069243</c:v>
                </c:pt>
                <c:pt idx="260">
                  <c:v>-11.068076</c:v>
                </c:pt>
                <c:pt idx="261">
                  <c:v>-11.067850999999999</c:v>
                </c:pt>
                <c:pt idx="262">
                  <c:v>-11.067486000000001</c:v>
                </c:pt>
                <c:pt idx="263">
                  <c:v>-11.066881</c:v>
                </c:pt>
                <c:pt idx="264">
                  <c:v>-11.066718</c:v>
                </c:pt>
                <c:pt idx="265">
                  <c:v>-11.066651</c:v>
                </c:pt>
                <c:pt idx="266">
                  <c:v>-11.066637999999999</c:v>
                </c:pt>
                <c:pt idx="267">
                  <c:v>-11.066516</c:v>
                </c:pt>
                <c:pt idx="268">
                  <c:v>-11.065094</c:v>
                </c:pt>
                <c:pt idx="269">
                  <c:v>-11.064571000000001</c:v>
                </c:pt>
                <c:pt idx="270">
                  <c:v>-11.063528</c:v>
                </c:pt>
                <c:pt idx="271">
                  <c:v>-11.063464</c:v>
                </c:pt>
                <c:pt idx="272">
                  <c:v>-11.063415000000001</c:v>
                </c:pt>
                <c:pt idx="273">
                  <c:v>-11.061954999999999</c:v>
                </c:pt>
                <c:pt idx="274">
                  <c:v>-11.054639</c:v>
                </c:pt>
                <c:pt idx="275">
                  <c:v>-11.054266</c:v>
                </c:pt>
                <c:pt idx="276">
                  <c:v>-11.054194000000001</c:v>
                </c:pt>
                <c:pt idx="277">
                  <c:v>-11.052744000000001</c:v>
                </c:pt>
                <c:pt idx="278">
                  <c:v>-11.051895</c:v>
                </c:pt>
                <c:pt idx="279">
                  <c:v>-11.051157999999999</c:v>
                </c:pt>
                <c:pt idx="280">
                  <c:v>-11.050347</c:v>
                </c:pt>
                <c:pt idx="281">
                  <c:v>-11.0495</c:v>
                </c:pt>
                <c:pt idx="282">
                  <c:v>-11.049213</c:v>
                </c:pt>
                <c:pt idx="283">
                  <c:v>-11.048494</c:v>
                </c:pt>
                <c:pt idx="284">
                  <c:v>-11.047618</c:v>
                </c:pt>
                <c:pt idx="285">
                  <c:v>-11.047568</c:v>
                </c:pt>
                <c:pt idx="286">
                  <c:v>-11.046804</c:v>
                </c:pt>
                <c:pt idx="287">
                  <c:v>-11.046431999999999</c:v>
                </c:pt>
                <c:pt idx="288">
                  <c:v>-11.045895</c:v>
                </c:pt>
                <c:pt idx="289">
                  <c:v>-11.045135</c:v>
                </c:pt>
                <c:pt idx="290">
                  <c:v>-11.042930999999999</c:v>
                </c:pt>
                <c:pt idx="291">
                  <c:v>-11.040469999999999</c:v>
                </c:pt>
                <c:pt idx="292">
                  <c:v>-11.040426999999999</c:v>
                </c:pt>
                <c:pt idx="293">
                  <c:v>-11.040004</c:v>
                </c:pt>
                <c:pt idx="294">
                  <c:v>-11.038944000000001</c:v>
                </c:pt>
                <c:pt idx="295">
                  <c:v>-11.038460000000001</c:v>
                </c:pt>
                <c:pt idx="296">
                  <c:v>-11.036724</c:v>
                </c:pt>
                <c:pt idx="297">
                  <c:v>-11.034948</c:v>
                </c:pt>
                <c:pt idx="298">
                  <c:v>-11.034298</c:v>
                </c:pt>
                <c:pt idx="299">
                  <c:v>-11.033666</c:v>
                </c:pt>
                <c:pt idx="300">
                  <c:v>-11.032607</c:v>
                </c:pt>
                <c:pt idx="301">
                  <c:v>-11.031867999999999</c:v>
                </c:pt>
                <c:pt idx="302">
                  <c:v>-11.029558</c:v>
                </c:pt>
                <c:pt idx="303">
                  <c:v>-11.029045</c:v>
                </c:pt>
                <c:pt idx="304">
                  <c:v>-11.02876</c:v>
                </c:pt>
                <c:pt idx="305">
                  <c:v>-11.028506999999999</c:v>
                </c:pt>
                <c:pt idx="306">
                  <c:v>-11.026935</c:v>
                </c:pt>
                <c:pt idx="307">
                  <c:v>-11.026904999999999</c:v>
                </c:pt>
                <c:pt idx="308">
                  <c:v>-11.026892</c:v>
                </c:pt>
                <c:pt idx="309">
                  <c:v>-11.026609000000001</c:v>
                </c:pt>
                <c:pt idx="310">
                  <c:v>-11.02567</c:v>
                </c:pt>
                <c:pt idx="311">
                  <c:v>-11.023584</c:v>
                </c:pt>
                <c:pt idx="312">
                  <c:v>-11.021608000000001</c:v>
                </c:pt>
                <c:pt idx="313">
                  <c:v>-11.021229</c:v>
                </c:pt>
                <c:pt idx="314">
                  <c:v>-11.020467999999999</c:v>
                </c:pt>
                <c:pt idx="315">
                  <c:v>-11.020409000000001</c:v>
                </c:pt>
                <c:pt idx="316">
                  <c:v>-11.018348</c:v>
                </c:pt>
                <c:pt idx="317">
                  <c:v>-11.017118</c:v>
                </c:pt>
                <c:pt idx="318">
                  <c:v>-11.016667999999999</c:v>
                </c:pt>
                <c:pt idx="319">
                  <c:v>-11.01651</c:v>
                </c:pt>
                <c:pt idx="320">
                  <c:v>-11.015984</c:v>
                </c:pt>
                <c:pt idx="321">
                  <c:v>-11.015264</c:v>
                </c:pt>
                <c:pt idx="322">
                  <c:v>-11.015091</c:v>
                </c:pt>
                <c:pt idx="323">
                  <c:v>-11.012771000000001</c:v>
                </c:pt>
                <c:pt idx="324">
                  <c:v>-11.012521</c:v>
                </c:pt>
                <c:pt idx="325">
                  <c:v>-11.011542</c:v>
                </c:pt>
                <c:pt idx="326">
                  <c:v>-11.010786</c:v>
                </c:pt>
                <c:pt idx="327">
                  <c:v>-11.010769</c:v>
                </c:pt>
                <c:pt idx="328">
                  <c:v>-11.010712</c:v>
                </c:pt>
                <c:pt idx="329">
                  <c:v>-11.009297</c:v>
                </c:pt>
                <c:pt idx="330">
                  <c:v>-11.008924</c:v>
                </c:pt>
                <c:pt idx="331">
                  <c:v>-11.008832</c:v>
                </c:pt>
                <c:pt idx="332">
                  <c:v>-11.008043000000001</c:v>
                </c:pt>
                <c:pt idx="333">
                  <c:v>-11.007453</c:v>
                </c:pt>
                <c:pt idx="334">
                  <c:v>-11.005371</c:v>
                </c:pt>
                <c:pt idx="335">
                  <c:v>-11.002352</c:v>
                </c:pt>
                <c:pt idx="336">
                  <c:v>-10.999214</c:v>
                </c:pt>
                <c:pt idx="337">
                  <c:v>-10.998887</c:v>
                </c:pt>
                <c:pt idx="338">
                  <c:v>-10.996095</c:v>
                </c:pt>
                <c:pt idx="339">
                  <c:v>-10.995993</c:v>
                </c:pt>
                <c:pt idx="340">
                  <c:v>-10.994707</c:v>
                </c:pt>
                <c:pt idx="341">
                  <c:v>-10.994077000000001</c:v>
                </c:pt>
                <c:pt idx="342">
                  <c:v>-10.993717</c:v>
                </c:pt>
                <c:pt idx="343">
                  <c:v>-10.993696</c:v>
                </c:pt>
                <c:pt idx="344">
                  <c:v>-10.992982</c:v>
                </c:pt>
                <c:pt idx="345">
                  <c:v>-10.992945000000001</c:v>
                </c:pt>
                <c:pt idx="346">
                  <c:v>-10.991749</c:v>
                </c:pt>
                <c:pt idx="347">
                  <c:v>-10.991313999999999</c:v>
                </c:pt>
                <c:pt idx="348">
                  <c:v>-10.990683000000001</c:v>
                </c:pt>
                <c:pt idx="349">
                  <c:v>-10.990634999999999</c:v>
                </c:pt>
                <c:pt idx="350">
                  <c:v>-10.989502</c:v>
                </c:pt>
                <c:pt idx="351">
                  <c:v>-10.988186000000001</c:v>
                </c:pt>
                <c:pt idx="352">
                  <c:v>-10.988035</c:v>
                </c:pt>
                <c:pt idx="353">
                  <c:v>-10.986214</c:v>
                </c:pt>
                <c:pt idx="354">
                  <c:v>-10.985689000000001</c:v>
                </c:pt>
                <c:pt idx="355">
                  <c:v>-10.985329</c:v>
                </c:pt>
                <c:pt idx="356">
                  <c:v>-10.984731</c:v>
                </c:pt>
                <c:pt idx="357">
                  <c:v>-10.984219</c:v>
                </c:pt>
                <c:pt idx="358">
                  <c:v>-10.983789</c:v>
                </c:pt>
                <c:pt idx="359">
                  <c:v>-10.983141</c:v>
                </c:pt>
                <c:pt idx="360">
                  <c:v>-10.982843000000001</c:v>
                </c:pt>
                <c:pt idx="361">
                  <c:v>-10.980338</c:v>
                </c:pt>
                <c:pt idx="362">
                  <c:v>-10.978596</c:v>
                </c:pt>
                <c:pt idx="363">
                  <c:v>-10.97772</c:v>
                </c:pt>
                <c:pt idx="364">
                  <c:v>-10.976769000000001</c:v>
                </c:pt>
                <c:pt idx="365">
                  <c:v>-10.976157000000001</c:v>
                </c:pt>
                <c:pt idx="366">
                  <c:v>-10.976103999999999</c:v>
                </c:pt>
                <c:pt idx="367">
                  <c:v>-10.974824</c:v>
                </c:pt>
                <c:pt idx="368">
                  <c:v>-10.974447</c:v>
                </c:pt>
                <c:pt idx="369">
                  <c:v>-10.974339000000001</c:v>
                </c:pt>
                <c:pt idx="370">
                  <c:v>-10.97359</c:v>
                </c:pt>
                <c:pt idx="371">
                  <c:v>-10.973179</c:v>
                </c:pt>
                <c:pt idx="372">
                  <c:v>-10.973056</c:v>
                </c:pt>
                <c:pt idx="373">
                  <c:v>-10.971747000000001</c:v>
                </c:pt>
                <c:pt idx="374">
                  <c:v>-10.969666999999999</c:v>
                </c:pt>
                <c:pt idx="375">
                  <c:v>-10.968588</c:v>
                </c:pt>
                <c:pt idx="376">
                  <c:v>-10.967508</c:v>
                </c:pt>
                <c:pt idx="377">
                  <c:v>-10.96621</c:v>
                </c:pt>
                <c:pt idx="378">
                  <c:v>-10.965425</c:v>
                </c:pt>
                <c:pt idx="379">
                  <c:v>-10.964689</c:v>
                </c:pt>
                <c:pt idx="380">
                  <c:v>-10.963660000000001</c:v>
                </c:pt>
                <c:pt idx="381">
                  <c:v>-10.962901</c:v>
                </c:pt>
                <c:pt idx="382">
                  <c:v>-10.962737000000001</c:v>
                </c:pt>
                <c:pt idx="383">
                  <c:v>-10.962182</c:v>
                </c:pt>
                <c:pt idx="384">
                  <c:v>-10.960061</c:v>
                </c:pt>
                <c:pt idx="385">
                  <c:v>-10.959182999999999</c:v>
                </c:pt>
                <c:pt idx="386">
                  <c:v>-10.958964</c:v>
                </c:pt>
                <c:pt idx="387">
                  <c:v>-10.958925000000001</c:v>
                </c:pt>
                <c:pt idx="388">
                  <c:v>-10.95744</c:v>
                </c:pt>
                <c:pt idx="389">
                  <c:v>-10.957279</c:v>
                </c:pt>
                <c:pt idx="390">
                  <c:v>-10.957019000000001</c:v>
                </c:pt>
                <c:pt idx="391">
                  <c:v>-10.955812999999999</c:v>
                </c:pt>
                <c:pt idx="392">
                  <c:v>-10.954122999999999</c:v>
                </c:pt>
                <c:pt idx="393">
                  <c:v>-10.954076000000001</c:v>
                </c:pt>
                <c:pt idx="394">
                  <c:v>-10.952826999999999</c:v>
                </c:pt>
                <c:pt idx="395">
                  <c:v>-10.952486</c:v>
                </c:pt>
                <c:pt idx="396">
                  <c:v>-10.951188999999999</c:v>
                </c:pt>
                <c:pt idx="397">
                  <c:v>-10.950476999999999</c:v>
                </c:pt>
                <c:pt idx="398">
                  <c:v>-10.949933</c:v>
                </c:pt>
                <c:pt idx="399">
                  <c:v>-10.949814999999999</c:v>
                </c:pt>
                <c:pt idx="400">
                  <c:v>-10.949512</c:v>
                </c:pt>
                <c:pt idx="401">
                  <c:v>-10.949040999999999</c:v>
                </c:pt>
                <c:pt idx="402">
                  <c:v>-10.948857</c:v>
                </c:pt>
                <c:pt idx="403">
                  <c:v>-10.948793</c:v>
                </c:pt>
                <c:pt idx="404">
                  <c:v>-10.947463000000001</c:v>
                </c:pt>
                <c:pt idx="405">
                  <c:v>-10.946887</c:v>
                </c:pt>
                <c:pt idx="406">
                  <c:v>-10.946623000000001</c:v>
                </c:pt>
                <c:pt idx="407">
                  <c:v>-10.946521000000001</c:v>
                </c:pt>
                <c:pt idx="408">
                  <c:v>-10.945743999999999</c:v>
                </c:pt>
                <c:pt idx="409">
                  <c:v>-10.945114999999999</c:v>
                </c:pt>
                <c:pt idx="410">
                  <c:v>-10.944644</c:v>
                </c:pt>
                <c:pt idx="411">
                  <c:v>-10.944038000000001</c:v>
                </c:pt>
                <c:pt idx="412">
                  <c:v>-10.942944000000001</c:v>
                </c:pt>
                <c:pt idx="413">
                  <c:v>-10.942186</c:v>
                </c:pt>
                <c:pt idx="414">
                  <c:v>-10.941307</c:v>
                </c:pt>
                <c:pt idx="415">
                  <c:v>-10.939617999999999</c:v>
                </c:pt>
                <c:pt idx="416">
                  <c:v>-10.93943</c:v>
                </c:pt>
                <c:pt idx="417">
                  <c:v>-10.939175000000001</c:v>
                </c:pt>
                <c:pt idx="418">
                  <c:v>-10.938927</c:v>
                </c:pt>
                <c:pt idx="419">
                  <c:v>-10.938331</c:v>
                </c:pt>
                <c:pt idx="420">
                  <c:v>-10.937813</c:v>
                </c:pt>
                <c:pt idx="421">
                  <c:v>-10.93675</c:v>
                </c:pt>
                <c:pt idx="422">
                  <c:v>-10.936743999999999</c:v>
                </c:pt>
                <c:pt idx="423">
                  <c:v>-10.936356999999999</c:v>
                </c:pt>
                <c:pt idx="424">
                  <c:v>-10.935437</c:v>
                </c:pt>
                <c:pt idx="425">
                  <c:v>-10.934571999999999</c:v>
                </c:pt>
                <c:pt idx="426">
                  <c:v>-10.932904000000001</c:v>
                </c:pt>
                <c:pt idx="427">
                  <c:v>-10.932236</c:v>
                </c:pt>
                <c:pt idx="428">
                  <c:v>-10.931540999999999</c:v>
                </c:pt>
                <c:pt idx="429">
                  <c:v>-10.930284</c:v>
                </c:pt>
                <c:pt idx="430">
                  <c:v>-10.930270999999999</c:v>
                </c:pt>
                <c:pt idx="431">
                  <c:v>-10.929174</c:v>
                </c:pt>
                <c:pt idx="432">
                  <c:v>-10.928356000000001</c:v>
                </c:pt>
                <c:pt idx="433">
                  <c:v>-10.927989</c:v>
                </c:pt>
                <c:pt idx="434">
                  <c:v>-10.927622</c:v>
                </c:pt>
                <c:pt idx="435">
                  <c:v>-10.926508999999999</c:v>
                </c:pt>
                <c:pt idx="436">
                  <c:v>-10.926223999999999</c:v>
                </c:pt>
                <c:pt idx="437">
                  <c:v>-10.925516</c:v>
                </c:pt>
                <c:pt idx="438">
                  <c:v>-10.925416999999999</c:v>
                </c:pt>
                <c:pt idx="439">
                  <c:v>-10.924212000000001</c:v>
                </c:pt>
                <c:pt idx="440">
                  <c:v>-10.923939000000001</c:v>
                </c:pt>
                <c:pt idx="441">
                  <c:v>-10.923622</c:v>
                </c:pt>
                <c:pt idx="442">
                  <c:v>-10.92281</c:v>
                </c:pt>
                <c:pt idx="443">
                  <c:v>-10.922698</c:v>
                </c:pt>
                <c:pt idx="444">
                  <c:v>-10.921189</c:v>
                </c:pt>
                <c:pt idx="445">
                  <c:v>-10.920002</c:v>
                </c:pt>
                <c:pt idx="446">
                  <c:v>-10.918593</c:v>
                </c:pt>
                <c:pt idx="447">
                  <c:v>-10.918457999999999</c:v>
                </c:pt>
                <c:pt idx="448">
                  <c:v>-10.918037999999999</c:v>
                </c:pt>
                <c:pt idx="449">
                  <c:v>-10.91788</c:v>
                </c:pt>
                <c:pt idx="450">
                  <c:v>-10.916646999999999</c:v>
                </c:pt>
                <c:pt idx="451">
                  <c:v>-10.915169000000001</c:v>
                </c:pt>
                <c:pt idx="452">
                  <c:v>-10.914887</c:v>
                </c:pt>
                <c:pt idx="453">
                  <c:v>-10.914550999999999</c:v>
                </c:pt>
                <c:pt idx="454">
                  <c:v>-10.913714000000001</c:v>
                </c:pt>
                <c:pt idx="455">
                  <c:v>-10.913546</c:v>
                </c:pt>
                <c:pt idx="456">
                  <c:v>-10.912511</c:v>
                </c:pt>
                <c:pt idx="457">
                  <c:v>-10.912502999999999</c:v>
                </c:pt>
                <c:pt idx="458">
                  <c:v>-10.911813</c:v>
                </c:pt>
                <c:pt idx="459">
                  <c:v>-10.911666</c:v>
                </c:pt>
                <c:pt idx="460">
                  <c:v>-10.910893</c:v>
                </c:pt>
                <c:pt idx="461">
                  <c:v>-10.910485</c:v>
                </c:pt>
                <c:pt idx="462">
                  <c:v>-10.909856</c:v>
                </c:pt>
                <c:pt idx="463">
                  <c:v>-10.907692000000001</c:v>
                </c:pt>
                <c:pt idx="464">
                  <c:v>-10.907576000000001</c:v>
                </c:pt>
                <c:pt idx="465">
                  <c:v>-10.906542999999999</c:v>
                </c:pt>
                <c:pt idx="466">
                  <c:v>-10.906423</c:v>
                </c:pt>
                <c:pt idx="467">
                  <c:v>-10.904722</c:v>
                </c:pt>
                <c:pt idx="468">
                  <c:v>-10.904147</c:v>
                </c:pt>
                <c:pt idx="469">
                  <c:v>-10.903987000000001</c:v>
                </c:pt>
                <c:pt idx="470">
                  <c:v>-10.903957999999999</c:v>
                </c:pt>
                <c:pt idx="471">
                  <c:v>-10.903670999999999</c:v>
                </c:pt>
                <c:pt idx="472">
                  <c:v>-10.903003999999999</c:v>
                </c:pt>
                <c:pt idx="473">
                  <c:v>-10.902621</c:v>
                </c:pt>
                <c:pt idx="474">
                  <c:v>-10.902618</c:v>
                </c:pt>
                <c:pt idx="475">
                  <c:v>-10.901524</c:v>
                </c:pt>
                <c:pt idx="476">
                  <c:v>-10.901258</c:v>
                </c:pt>
                <c:pt idx="477">
                  <c:v>-10.901223999999999</c:v>
                </c:pt>
                <c:pt idx="478">
                  <c:v>-10.900418999999999</c:v>
                </c:pt>
                <c:pt idx="479">
                  <c:v>-10.900342999999999</c:v>
                </c:pt>
                <c:pt idx="480">
                  <c:v>-10.899546000000001</c:v>
                </c:pt>
                <c:pt idx="481">
                  <c:v>-10.899319999999999</c:v>
                </c:pt>
                <c:pt idx="482">
                  <c:v>-10.899314</c:v>
                </c:pt>
                <c:pt idx="483">
                  <c:v>-10.898959</c:v>
                </c:pt>
                <c:pt idx="484">
                  <c:v>-10.898251</c:v>
                </c:pt>
                <c:pt idx="485">
                  <c:v>-10.897389</c:v>
                </c:pt>
                <c:pt idx="486">
                  <c:v>-10.896528</c:v>
                </c:pt>
                <c:pt idx="487">
                  <c:v>-10.896487</c:v>
                </c:pt>
                <c:pt idx="488">
                  <c:v>-10.895854999999999</c:v>
                </c:pt>
                <c:pt idx="489">
                  <c:v>-10.895830999999999</c:v>
                </c:pt>
                <c:pt idx="490">
                  <c:v>-10.895623000000001</c:v>
                </c:pt>
                <c:pt idx="491">
                  <c:v>-10.894852</c:v>
                </c:pt>
                <c:pt idx="492">
                  <c:v>-10.894726</c:v>
                </c:pt>
                <c:pt idx="493">
                  <c:v>-10.894301</c:v>
                </c:pt>
                <c:pt idx="494">
                  <c:v>-10.893651999999999</c:v>
                </c:pt>
                <c:pt idx="495">
                  <c:v>-10.893414</c:v>
                </c:pt>
                <c:pt idx="496">
                  <c:v>-10.893312</c:v>
                </c:pt>
                <c:pt idx="497">
                  <c:v>-10.892889</c:v>
                </c:pt>
                <c:pt idx="498">
                  <c:v>-10.892058</c:v>
                </c:pt>
                <c:pt idx="499">
                  <c:v>-10.891845999999999</c:v>
                </c:pt>
                <c:pt idx="500">
                  <c:v>-10.89137</c:v>
                </c:pt>
                <c:pt idx="501">
                  <c:v>-10.889616999999999</c:v>
                </c:pt>
                <c:pt idx="502">
                  <c:v>-10.889523000000001</c:v>
                </c:pt>
                <c:pt idx="503">
                  <c:v>-10.889442000000001</c:v>
                </c:pt>
                <c:pt idx="504">
                  <c:v>-10.889290000000001</c:v>
                </c:pt>
                <c:pt idx="505">
                  <c:v>-10.889286</c:v>
                </c:pt>
                <c:pt idx="506">
                  <c:v>-10.889131000000001</c:v>
                </c:pt>
                <c:pt idx="507">
                  <c:v>-10.888989</c:v>
                </c:pt>
                <c:pt idx="508">
                  <c:v>-10.888731999999999</c:v>
                </c:pt>
                <c:pt idx="509">
                  <c:v>-10.888582</c:v>
                </c:pt>
                <c:pt idx="510">
                  <c:v>-10.888306</c:v>
                </c:pt>
                <c:pt idx="511">
                  <c:v>-10.887346000000001</c:v>
                </c:pt>
                <c:pt idx="512">
                  <c:v>-10.88734</c:v>
                </c:pt>
                <c:pt idx="513">
                  <c:v>-10.885453999999999</c:v>
                </c:pt>
                <c:pt idx="514">
                  <c:v>-10.88494</c:v>
                </c:pt>
                <c:pt idx="515">
                  <c:v>-10.884568</c:v>
                </c:pt>
                <c:pt idx="516">
                  <c:v>-10.883259000000001</c:v>
                </c:pt>
                <c:pt idx="517">
                  <c:v>-10.882586999999999</c:v>
                </c:pt>
                <c:pt idx="518">
                  <c:v>-10.880867</c:v>
                </c:pt>
                <c:pt idx="519">
                  <c:v>-10.880796999999999</c:v>
                </c:pt>
                <c:pt idx="520">
                  <c:v>-10.880074</c:v>
                </c:pt>
                <c:pt idx="521">
                  <c:v>-10.879509000000001</c:v>
                </c:pt>
                <c:pt idx="522">
                  <c:v>-10.878736</c:v>
                </c:pt>
                <c:pt idx="523">
                  <c:v>-10.878579999999999</c:v>
                </c:pt>
                <c:pt idx="524">
                  <c:v>-10.876415</c:v>
                </c:pt>
                <c:pt idx="525">
                  <c:v>-10.876127</c:v>
                </c:pt>
                <c:pt idx="526">
                  <c:v>-10.875913000000001</c:v>
                </c:pt>
                <c:pt idx="527">
                  <c:v>-10.875341000000001</c:v>
                </c:pt>
                <c:pt idx="528">
                  <c:v>-10.874917</c:v>
                </c:pt>
                <c:pt idx="529">
                  <c:v>-10.87453</c:v>
                </c:pt>
                <c:pt idx="530">
                  <c:v>-10.874495</c:v>
                </c:pt>
                <c:pt idx="531">
                  <c:v>-10.874392</c:v>
                </c:pt>
                <c:pt idx="532">
                  <c:v>-10.874041</c:v>
                </c:pt>
                <c:pt idx="533">
                  <c:v>-10.871460000000001</c:v>
                </c:pt>
                <c:pt idx="534">
                  <c:v>-10.871264</c:v>
                </c:pt>
                <c:pt idx="535">
                  <c:v>-10.870322</c:v>
                </c:pt>
                <c:pt idx="536">
                  <c:v>-10.870248</c:v>
                </c:pt>
                <c:pt idx="537">
                  <c:v>-10.870058999999999</c:v>
                </c:pt>
                <c:pt idx="538">
                  <c:v>-10.869908000000001</c:v>
                </c:pt>
                <c:pt idx="539">
                  <c:v>-10.86923</c:v>
                </c:pt>
                <c:pt idx="540">
                  <c:v>-10.869007999999999</c:v>
                </c:pt>
                <c:pt idx="541">
                  <c:v>-10.868568</c:v>
                </c:pt>
                <c:pt idx="542">
                  <c:v>-10.868319</c:v>
                </c:pt>
                <c:pt idx="543">
                  <c:v>-10.867749999999999</c:v>
                </c:pt>
                <c:pt idx="544">
                  <c:v>-10.866970999999999</c:v>
                </c:pt>
                <c:pt idx="545">
                  <c:v>-10.866607999999999</c:v>
                </c:pt>
                <c:pt idx="546">
                  <c:v>-10.865767999999999</c:v>
                </c:pt>
                <c:pt idx="547">
                  <c:v>-10.865320000000001</c:v>
                </c:pt>
                <c:pt idx="548">
                  <c:v>-10.8651</c:v>
                </c:pt>
                <c:pt idx="549">
                  <c:v>-10.864891999999999</c:v>
                </c:pt>
                <c:pt idx="550">
                  <c:v>-10.863574</c:v>
                </c:pt>
                <c:pt idx="551">
                  <c:v>-10.863336</c:v>
                </c:pt>
                <c:pt idx="552">
                  <c:v>-10.86234</c:v>
                </c:pt>
                <c:pt idx="553">
                  <c:v>-10.862056000000001</c:v>
                </c:pt>
                <c:pt idx="554">
                  <c:v>-10.862028</c:v>
                </c:pt>
                <c:pt idx="555">
                  <c:v>-10.861623</c:v>
                </c:pt>
                <c:pt idx="556">
                  <c:v>-10.860837999999999</c:v>
                </c:pt>
                <c:pt idx="557">
                  <c:v>-10.860678</c:v>
                </c:pt>
                <c:pt idx="558">
                  <c:v>-10.860497000000001</c:v>
                </c:pt>
                <c:pt idx="559">
                  <c:v>-10.860476</c:v>
                </c:pt>
                <c:pt idx="560">
                  <c:v>-10.860213</c:v>
                </c:pt>
                <c:pt idx="561">
                  <c:v>-10.859907</c:v>
                </c:pt>
                <c:pt idx="562">
                  <c:v>-10.859894000000001</c:v>
                </c:pt>
                <c:pt idx="563">
                  <c:v>-10.859581</c:v>
                </c:pt>
                <c:pt idx="564">
                  <c:v>-10.859045999999999</c:v>
                </c:pt>
                <c:pt idx="565">
                  <c:v>-10.858616</c:v>
                </c:pt>
                <c:pt idx="566">
                  <c:v>-10.858046</c:v>
                </c:pt>
                <c:pt idx="567">
                  <c:v>-10.857666999999999</c:v>
                </c:pt>
                <c:pt idx="568">
                  <c:v>-10.857514999999999</c:v>
                </c:pt>
                <c:pt idx="569">
                  <c:v>-10.857424999999999</c:v>
                </c:pt>
                <c:pt idx="570">
                  <c:v>-10.856107</c:v>
                </c:pt>
                <c:pt idx="571">
                  <c:v>-10.854402</c:v>
                </c:pt>
                <c:pt idx="572">
                  <c:v>-10.853858000000001</c:v>
                </c:pt>
                <c:pt idx="573">
                  <c:v>-10.85356</c:v>
                </c:pt>
                <c:pt idx="574">
                  <c:v>-10.853332</c:v>
                </c:pt>
                <c:pt idx="575">
                  <c:v>-10.853282</c:v>
                </c:pt>
                <c:pt idx="576">
                  <c:v>-10.852957</c:v>
                </c:pt>
                <c:pt idx="577">
                  <c:v>-10.852636</c:v>
                </c:pt>
                <c:pt idx="578">
                  <c:v>-10.852584</c:v>
                </c:pt>
                <c:pt idx="579">
                  <c:v>-10.852513</c:v>
                </c:pt>
                <c:pt idx="580">
                  <c:v>-10.851924</c:v>
                </c:pt>
                <c:pt idx="581">
                  <c:v>-10.850739000000001</c:v>
                </c:pt>
                <c:pt idx="582">
                  <c:v>-10.850156999999999</c:v>
                </c:pt>
                <c:pt idx="583">
                  <c:v>-10.849719</c:v>
                </c:pt>
                <c:pt idx="584">
                  <c:v>-10.849341000000001</c:v>
                </c:pt>
                <c:pt idx="585">
                  <c:v>-10.849262</c:v>
                </c:pt>
                <c:pt idx="586">
                  <c:v>-10.848352999999999</c:v>
                </c:pt>
                <c:pt idx="587">
                  <c:v>-10.847829000000001</c:v>
                </c:pt>
                <c:pt idx="588">
                  <c:v>-10.847702</c:v>
                </c:pt>
                <c:pt idx="589">
                  <c:v>-10.847046000000001</c:v>
                </c:pt>
                <c:pt idx="590">
                  <c:v>-10.846708</c:v>
                </c:pt>
                <c:pt idx="591">
                  <c:v>-10.846678000000001</c:v>
                </c:pt>
                <c:pt idx="592">
                  <c:v>-10.846339</c:v>
                </c:pt>
                <c:pt idx="593">
                  <c:v>-10.846038</c:v>
                </c:pt>
                <c:pt idx="594">
                  <c:v>-10.845904000000001</c:v>
                </c:pt>
                <c:pt idx="595">
                  <c:v>-10.845720999999999</c:v>
                </c:pt>
                <c:pt idx="596">
                  <c:v>-10.844779000000001</c:v>
                </c:pt>
                <c:pt idx="597">
                  <c:v>-10.843297</c:v>
                </c:pt>
                <c:pt idx="598">
                  <c:v>-10.842307999999999</c:v>
                </c:pt>
                <c:pt idx="599">
                  <c:v>-10.841568000000001</c:v>
                </c:pt>
                <c:pt idx="600">
                  <c:v>-10.840814999999999</c:v>
                </c:pt>
                <c:pt idx="601">
                  <c:v>-10.840287999999999</c:v>
                </c:pt>
                <c:pt idx="602">
                  <c:v>-10.839848999999999</c:v>
                </c:pt>
                <c:pt idx="603">
                  <c:v>-10.839667</c:v>
                </c:pt>
                <c:pt idx="604">
                  <c:v>-10.839627</c:v>
                </c:pt>
                <c:pt idx="605">
                  <c:v>-10.839456999999999</c:v>
                </c:pt>
                <c:pt idx="606">
                  <c:v>-10.839432</c:v>
                </c:pt>
                <c:pt idx="607">
                  <c:v>-10.83934</c:v>
                </c:pt>
                <c:pt idx="608">
                  <c:v>-10.839297999999999</c:v>
                </c:pt>
                <c:pt idx="609">
                  <c:v>-10.838545999999999</c:v>
                </c:pt>
                <c:pt idx="610">
                  <c:v>-10.838414999999999</c:v>
                </c:pt>
                <c:pt idx="611">
                  <c:v>-10.838327</c:v>
                </c:pt>
                <c:pt idx="612">
                  <c:v>-10.83822</c:v>
                </c:pt>
                <c:pt idx="613">
                  <c:v>-10.838196999999999</c:v>
                </c:pt>
                <c:pt idx="614">
                  <c:v>-10.837546</c:v>
                </c:pt>
                <c:pt idx="615">
                  <c:v>-10.83737</c:v>
                </c:pt>
                <c:pt idx="616">
                  <c:v>-10.837237999999999</c:v>
                </c:pt>
                <c:pt idx="617">
                  <c:v>-10.836926999999999</c:v>
                </c:pt>
                <c:pt idx="618">
                  <c:v>-10.836351000000001</c:v>
                </c:pt>
                <c:pt idx="619">
                  <c:v>-10.835661</c:v>
                </c:pt>
                <c:pt idx="620">
                  <c:v>-10.834384999999999</c:v>
                </c:pt>
                <c:pt idx="621">
                  <c:v>-10.832691000000001</c:v>
                </c:pt>
                <c:pt idx="622">
                  <c:v>-10.832636000000001</c:v>
                </c:pt>
                <c:pt idx="623">
                  <c:v>-10.832544</c:v>
                </c:pt>
                <c:pt idx="624">
                  <c:v>-10.832523999999999</c:v>
                </c:pt>
                <c:pt idx="625">
                  <c:v>-10.832462</c:v>
                </c:pt>
                <c:pt idx="626">
                  <c:v>-10.831967000000001</c:v>
                </c:pt>
                <c:pt idx="627">
                  <c:v>-10.83123</c:v>
                </c:pt>
                <c:pt idx="628">
                  <c:v>-10.830882000000001</c:v>
                </c:pt>
                <c:pt idx="629">
                  <c:v>-10.830023000000001</c:v>
                </c:pt>
                <c:pt idx="630">
                  <c:v>-10.829166000000001</c:v>
                </c:pt>
                <c:pt idx="631">
                  <c:v>-10.828293</c:v>
                </c:pt>
                <c:pt idx="632">
                  <c:v>-10.828220999999999</c:v>
                </c:pt>
                <c:pt idx="633">
                  <c:v>-10.82795</c:v>
                </c:pt>
                <c:pt idx="634">
                  <c:v>-10.827439999999999</c:v>
                </c:pt>
                <c:pt idx="635">
                  <c:v>-10.82732</c:v>
                </c:pt>
                <c:pt idx="636">
                  <c:v>-10.825855000000001</c:v>
                </c:pt>
                <c:pt idx="637">
                  <c:v>-10.825150000000001</c:v>
                </c:pt>
                <c:pt idx="638">
                  <c:v>-10.824909</c:v>
                </c:pt>
                <c:pt idx="639">
                  <c:v>-10.82457</c:v>
                </c:pt>
                <c:pt idx="640">
                  <c:v>-10.823845</c:v>
                </c:pt>
                <c:pt idx="641">
                  <c:v>-10.822781000000001</c:v>
                </c:pt>
                <c:pt idx="642">
                  <c:v>-10.822742</c:v>
                </c:pt>
                <c:pt idx="643">
                  <c:v>-10.821363</c:v>
                </c:pt>
                <c:pt idx="644">
                  <c:v>-10.821337</c:v>
                </c:pt>
                <c:pt idx="645">
                  <c:v>-10.821097999999999</c:v>
                </c:pt>
                <c:pt idx="646">
                  <c:v>-10.819811</c:v>
                </c:pt>
                <c:pt idx="647">
                  <c:v>-10.819639</c:v>
                </c:pt>
                <c:pt idx="648">
                  <c:v>-10.819603000000001</c:v>
                </c:pt>
                <c:pt idx="649">
                  <c:v>-10.819036000000001</c:v>
                </c:pt>
                <c:pt idx="650">
                  <c:v>-10.818852</c:v>
                </c:pt>
                <c:pt idx="651">
                  <c:v>-10.816347</c:v>
                </c:pt>
                <c:pt idx="652">
                  <c:v>-10.815872000000001</c:v>
                </c:pt>
                <c:pt idx="653">
                  <c:v>-10.815580000000001</c:v>
                </c:pt>
                <c:pt idx="654">
                  <c:v>-10.814249</c:v>
                </c:pt>
                <c:pt idx="655">
                  <c:v>-10.814142</c:v>
                </c:pt>
                <c:pt idx="656">
                  <c:v>-10.813848</c:v>
                </c:pt>
                <c:pt idx="657">
                  <c:v>-10.813592999999999</c:v>
                </c:pt>
                <c:pt idx="658">
                  <c:v>-10.813433</c:v>
                </c:pt>
                <c:pt idx="659">
                  <c:v>-10.813093</c:v>
                </c:pt>
                <c:pt idx="660">
                  <c:v>-10.81171</c:v>
                </c:pt>
                <c:pt idx="661">
                  <c:v>-10.811614000000001</c:v>
                </c:pt>
                <c:pt idx="662">
                  <c:v>-10.81114</c:v>
                </c:pt>
                <c:pt idx="663">
                  <c:v>-10.811120000000001</c:v>
                </c:pt>
                <c:pt idx="664">
                  <c:v>-10.810408000000001</c:v>
                </c:pt>
                <c:pt idx="665">
                  <c:v>-10.810184</c:v>
                </c:pt>
                <c:pt idx="666">
                  <c:v>-10.809965999999999</c:v>
                </c:pt>
                <c:pt idx="667">
                  <c:v>-10.809862000000001</c:v>
                </c:pt>
                <c:pt idx="668">
                  <c:v>-10.809841</c:v>
                </c:pt>
                <c:pt idx="669">
                  <c:v>-10.809692</c:v>
                </c:pt>
                <c:pt idx="670">
                  <c:v>-10.809456000000001</c:v>
                </c:pt>
                <c:pt idx="671">
                  <c:v>-10.807881999999999</c:v>
                </c:pt>
                <c:pt idx="672">
                  <c:v>-10.806924</c:v>
                </c:pt>
                <c:pt idx="673">
                  <c:v>-10.806421</c:v>
                </c:pt>
                <c:pt idx="674">
                  <c:v>-10.806417</c:v>
                </c:pt>
                <c:pt idx="675">
                  <c:v>-10.806240000000001</c:v>
                </c:pt>
                <c:pt idx="676">
                  <c:v>-10.806186</c:v>
                </c:pt>
                <c:pt idx="677">
                  <c:v>-10.80545</c:v>
                </c:pt>
                <c:pt idx="678">
                  <c:v>-10.805436</c:v>
                </c:pt>
                <c:pt idx="679">
                  <c:v>-10.805129000000001</c:v>
                </c:pt>
                <c:pt idx="680">
                  <c:v>-10.805033999999999</c:v>
                </c:pt>
                <c:pt idx="681">
                  <c:v>-10.804729</c:v>
                </c:pt>
                <c:pt idx="682">
                  <c:v>-10.804368999999999</c:v>
                </c:pt>
                <c:pt idx="683">
                  <c:v>-10.804252</c:v>
                </c:pt>
                <c:pt idx="684">
                  <c:v>-10.802731</c:v>
                </c:pt>
                <c:pt idx="685">
                  <c:v>-10.802369000000001</c:v>
                </c:pt>
                <c:pt idx="686">
                  <c:v>-10.801785000000001</c:v>
                </c:pt>
                <c:pt idx="687">
                  <c:v>-10.801719</c:v>
                </c:pt>
                <c:pt idx="688">
                  <c:v>-10.801451</c:v>
                </c:pt>
                <c:pt idx="689">
                  <c:v>-10.801278</c:v>
                </c:pt>
                <c:pt idx="690">
                  <c:v>-10.800395</c:v>
                </c:pt>
                <c:pt idx="691">
                  <c:v>-10.800125</c:v>
                </c:pt>
                <c:pt idx="692">
                  <c:v>-10.800020999999999</c:v>
                </c:pt>
                <c:pt idx="693">
                  <c:v>-10.799977999999999</c:v>
                </c:pt>
                <c:pt idx="694">
                  <c:v>-10.799606000000001</c:v>
                </c:pt>
                <c:pt idx="695">
                  <c:v>-10.799201999999999</c:v>
                </c:pt>
                <c:pt idx="696">
                  <c:v>-10.799141000000001</c:v>
                </c:pt>
                <c:pt idx="697">
                  <c:v>-10.799132999999999</c:v>
                </c:pt>
                <c:pt idx="698">
                  <c:v>-10.798881</c:v>
                </c:pt>
                <c:pt idx="699">
                  <c:v>-10.798285</c:v>
                </c:pt>
                <c:pt idx="700">
                  <c:v>-10.797745000000001</c:v>
                </c:pt>
                <c:pt idx="701">
                  <c:v>-10.79763</c:v>
                </c:pt>
                <c:pt idx="702">
                  <c:v>-10.797627</c:v>
                </c:pt>
                <c:pt idx="703">
                  <c:v>-10.796468000000001</c:v>
                </c:pt>
                <c:pt idx="704">
                  <c:v>-10.796369</c:v>
                </c:pt>
                <c:pt idx="705">
                  <c:v>-10.795970000000001</c:v>
                </c:pt>
                <c:pt idx="706">
                  <c:v>-10.795711000000001</c:v>
                </c:pt>
                <c:pt idx="707">
                  <c:v>-10.795443000000001</c:v>
                </c:pt>
                <c:pt idx="708">
                  <c:v>-10.795368</c:v>
                </c:pt>
                <c:pt idx="709">
                  <c:v>-10.795287</c:v>
                </c:pt>
                <c:pt idx="710">
                  <c:v>-10.794961000000001</c:v>
                </c:pt>
                <c:pt idx="711">
                  <c:v>-10.79495</c:v>
                </c:pt>
                <c:pt idx="712">
                  <c:v>-10.794862</c:v>
                </c:pt>
                <c:pt idx="713">
                  <c:v>-10.794613999999999</c:v>
                </c:pt>
                <c:pt idx="714">
                  <c:v>-10.794263000000001</c:v>
                </c:pt>
                <c:pt idx="715">
                  <c:v>-10.793926000000001</c:v>
                </c:pt>
                <c:pt idx="716">
                  <c:v>-10.793869000000001</c:v>
                </c:pt>
                <c:pt idx="717">
                  <c:v>-10.793799999999999</c:v>
                </c:pt>
                <c:pt idx="718">
                  <c:v>-10.793659</c:v>
                </c:pt>
                <c:pt idx="719">
                  <c:v>-10.793296</c:v>
                </c:pt>
                <c:pt idx="720">
                  <c:v>-10.792738999999999</c:v>
                </c:pt>
                <c:pt idx="721">
                  <c:v>-10.790759</c:v>
                </c:pt>
                <c:pt idx="722">
                  <c:v>-10.789175</c:v>
                </c:pt>
                <c:pt idx="723">
                  <c:v>-10.788537</c:v>
                </c:pt>
                <c:pt idx="724">
                  <c:v>-10.788395</c:v>
                </c:pt>
                <c:pt idx="725">
                  <c:v>-10.787781000000001</c:v>
                </c:pt>
                <c:pt idx="726">
                  <c:v>-10.787678</c:v>
                </c:pt>
                <c:pt idx="727">
                  <c:v>-10.787607</c:v>
                </c:pt>
                <c:pt idx="728">
                  <c:v>-10.787367</c:v>
                </c:pt>
                <c:pt idx="729">
                  <c:v>-10.786308999999999</c:v>
                </c:pt>
                <c:pt idx="730">
                  <c:v>-10.785652000000001</c:v>
                </c:pt>
                <c:pt idx="731">
                  <c:v>-10.785602000000001</c:v>
                </c:pt>
                <c:pt idx="732">
                  <c:v>-10.785444</c:v>
                </c:pt>
                <c:pt idx="733">
                  <c:v>-10.784544</c:v>
                </c:pt>
                <c:pt idx="734">
                  <c:v>-10.784395</c:v>
                </c:pt>
                <c:pt idx="735">
                  <c:v>-10.783493</c:v>
                </c:pt>
                <c:pt idx="736">
                  <c:v>-10.782247</c:v>
                </c:pt>
                <c:pt idx="737">
                  <c:v>-10.782050999999999</c:v>
                </c:pt>
                <c:pt idx="738">
                  <c:v>-10.781967</c:v>
                </c:pt>
                <c:pt idx="739">
                  <c:v>-10.781934</c:v>
                </c:pt>
                <c:pt idx="740">
                  <c:v>-10.781883000000001</c:v>
                </c:pt>
                <c:pt idx="741">
                  <c:v>-10.781202</c:v>
                </c:pt>
                <c:pt idx="742">
                  <c:v>-10.781146</c:v>
                </c:pt>
                <c:pt idx="743">
                  <c:v>-10.779527</c:v>
                </c:pt>
                <c:pt idx="744">
                  <c:v>-10.779087000000001</c:v>
                </c:pt>
                <c:pt idx="745">
                  <c:v>-10.778403000000001</c:v>
                </c:pt>
                <c:pt idx="746">
                  <c:v>-10.778332000000001</c:v>
                </c:pt>
                <c:pt idx="747">
                  <c:v>-10.778282000000001</c:v>
                </c:pt>
                <c:pt idx="748">
                  <c:v>-10.777264000000001</c:v>
                </c:pt>
                <c:pt idx="749">
                  <c:v>-10.776884000000001</c:v>
                </c:pt>
                <c:pt idx="750">
                  <c:v>-10.776572</c:v>
                </c:pt>
                <c:pt idx="751">
                  <c:v>-10.775762</c:v>
                </c:pt>
                <c:pt idx="752">
                  <c:v>-10.775414</c:v>
                </c:pt>
                <c:pt idx="753">
                  <c:v>-10.775252</c:v>
                </c:pt>
                <c:pt idx="754">
                  <c:v>-10.775161000000001</c:v>
                </c:pt>
                <c:pt idx="755">
                  <c:v>-10.774595</c:v>
                </c:pt>
                <c:pt idx="756">
                  <c:v>-10.774343999999999</c:v>
                </c:pt>
                <c:pt idx="757">
                  <c:v>-10.774037</c:v>
                </c:pt>
                <c:pt idx="758">
                  <c:v>-10.773892</c:v>
                </c:pt>
                <c:pt idx="759">
                  <c:v>-10.77262</c:v>
                </c:pt>
                <c:pt idx="760">
                  <c:v>-10.772418</c:v>
                </c:pt>
                <c:pt idx="761">
                  <c:v>-10.772341000000001</c:v>
                </c:pt>
                <c:pt idx="762">
                  <c:v>-10.772239000000001</c:v>
                </c:pt>
                <c:pt idx="763">
                  <c:v>-10.772119</c:v>
                </c:pt>
                <c:pt idx="764">
                  <c:v>-10.771986</c:v>
                </c:pt>
                <c:pt idx="765">
                  <c:v>-10.771967999999999</c:v>
                </c:pt>
                <c:pt idx="766">
                  <c:v>-10.771649999999999</c:v>
                </c:pt>
                <c:pt idx="767">
                  <c:v>-10.771544</c:v>
                </c:pt>
                <c:pt idx="768">
                  <c:v>-10.771089999999999</c:v>
                </c:pt>
                <c:pt idx="769">
                  <c:v>-10.770887999999999</c:v>
                </c:pt>
                <c:pt idx="770">
                  <c:v>-10.770484</c:v>
                </c:pt>
                <c:pt idx="771">
                  <c:v>-10.769149000000001</c:v>
                </c:pt>
                <c:pt idx="772">
                  <c:v>-10.768456</c:v>
                </c:pt>
                <c:pt idx="773">
                  <c:v>-10.768024</c:v>
                </c:pt>
                <c:pt idx="774">
                  <c:v>-10.766783</c:v>
                </c:pt>
                <c:pt idx="775">
                  <c:v>-10.766594</c:v>
                </c:pt>
                <c:pt idx="776">
                  <c:v>-10.766382999999999</c:v>
                </c:pt>
                <c:pt idx="777">
                  <c:v>-10.766313999999999</c:v>
                </c:pt>
                <c:pt idx="778">
                  <c:v>-10.765765</c:v>
                </c:pt>
                <c:pt idx="779">
                  <c:v>-10.765421</c:v>
                </c:pt>
                <c:pt idx="780">
                  <c:v>-10.765126</c:v>
                </c:pt>
                <c:pt idx="781">
                  <c:v>-10.764514999999999</c:v>
                </c:pt>
                <c:pt idx="782">
                  <c:v>-10.764469999999999</c:v>
                </c:pt>
                <c:pt idx="783">
                  <c:v>-10.763623000000001</c:v>
                </c:pt>
                <c:pt idx="784">
                  <c:v>-10.763465</c:v>
                </c:pt>
                <c:pt idx="785">
                  <c:v>-10.763289</c:v>
                </c:pt>
                <c:pt idx="786">
                  <c:v>-10.763161999999999</c:v>
                </c:pt>
                <c:pt idx="787">
                  <c:v>-10.763090999999999</c:v>
                </c:pt>
                <c:pt idx="788">
                  <c:v>-10.76282</c:v>
                </c:pt>
                <c:pt idx="789">
                  <c:v>-10.762665</c:v>
                </c:pt>
                <c:pt idx="790">
                  <c:v>-10.762644999999999</c:v>
                </c:pt>
                <c:pt idx="791">
                  <c:v>-10.762611</c:v>
                </c:pt>
                <c:pt idx="792">
                  <c:v>-10.762378</c:v>
                </c:pt>
                <c:pt idx="793">
                  <c:v>-10.762280000000001</c:v>
                </c:pt>
                <c:pt idx="794">
                  <c:v>-10.76065</c:v>
                </c:pt>
                <c:pt idx="795">
                  <c:v>-10.760120000000001</c:v>
                </c:pt>
                <c:pt idx="796">
                  <c:v>-10.759734</c:v>
                </c:pt>
                <c:pt idx="797">
                  <c:v>-10.759486000000001</c:v>
                </c:pt>
                <c:pt idx="798">
                  <c:v>-10.759448000000001</c:v>
                </c:pt>
                <c:pt idx="799">
                  <c:v>-10.758995000000001</c:v>
                </c:pt>
                <c:pt idx="800">
                  <c:v>-10.758615000000001</c:v>
                </c:pt>
                <c:pt idx="801">
                  <c:v>-10.757821</c:v>
                </c:pt>
                <c:pt idx="802">
                  <c:v>-10.757752</c:v>
                </c:pt>
                <c:pt idx="803">
                  <c:v>-10.757210000000001</c:v>
                </c:pt>
                <c:pt idx="804">
                  <c:v>-10.755744</c:v>
                </c:pt>
                <c:pt idx="805">
                  <c:v>-10.755064000000001</c:v>
                </c:pt>
                <c:pt idx="806">
                  <c:v>-10.755031000000001</c:v>
                </c:pt>
                <c:pt idx="807">
                  <c:v>-10.754953</c:v>
                </c:pt>
                <c:pt idx="808">
                  <c:v>-10.754906</c:v>
                </c:pt>
                <c:pt idx="809">
                  <c:v>-10.754637000000001</c:v>
                </c:pt>
                <c:pt idx="810">
                  <c:v>-10.754322999999999</c:v>
                </c:pt>
                <c:pt idx="811">
                  <c:v>-10.753603999999999</c:v>
                </c:pt>
                <c:pt idx="812">
                  <c:v>-10.7532</c:v>
                </c:pt>
                <c:pt idx="813">
                  <c:v>-10.752446000000001</c:v>
                </c:pt>
                <c:pt idx="814">
                  <c:v>-10.75188</c:v>
                </c:pt>
                <c:pt idx="815">
                  <c:v>-10.751811999999999</c:v>
                </c:pt>
                <c:pt idx="816">
                  <c:v>-10.751666</c:v>
                </c:pt>
                <c:pt idx="817">
                  <c:v>-10.751326000000001</c:v>
                </c:pt>
                <c:pt idx="818">
                  <c:v>-10.751106</c:v>
                </c:pt>
                <c:pt idx="819">
                  <c:v>-10.751099999999999</c:v>
                </c:pt>
                <c:pt idx="820">
                  <c:v>-10.749470000000001</c:v>
                </c:pt>
                <c:pt idx="821">
                  <c:v>-10.749134</c:v>
                </c:pt>
                <c:pt idx="822">
                  <c:v>-10.748892</c:v>
                </c:pt>
                <c:pt idx="823">
                  <c:v>-10.748288000000001</c:v>
                </c:pt>
                <c:pt idx="824">
                  <c:v>-10.74826</c:v>
                </c:pt>
                <c:pt idx="825">
                  <c:v>-10.747875000000001</c:v>
                </c:pt>
                <c:pt idx="826">
                  <c:v>-10.747745999999999</c:v>
                </c:pt>
                <c:pt idx="827">
                  <c:v>-10.747547000000001</c:v>
                </c:pt>
                <c:pt idx="828">
                  <c:v>-10.747327</c:v>
                </c:pt>
                <c:pt idx="829">
                  <c:v>-10.746147000000001</c:v>
                </c:pt>
                <c:pt idx="830">
                  <c:v>-10.745903</c:v>
                </c:pt>
                <c:pt idx="831">
                  <c:v>-10.744313999999999</c:v>
                </c:pt>
                <c:pt idx="832">
                  <c:v>-10.744128999999999</c:v>
                </c:pt>
                <c:pt idx="833">
                  <c:v>-10.74389</c:v>
                </c:pt>
                <c:pt idx="834">
                  <c:v>-10.743347999999999</c:v>
                </c:pt>
                <c:pt idx="835">
                  <c:v>-10.743281</c:v>
                </c:pt>
                <c:pt idx="836">
                  <c:v>-10.743199000000001</c:v>
                </c:pt>
                <c:pt idx="837">
                  <c:v>-10.742620000000001</c:v>
                </c:pt>
                <c:pt idx="838">
                  <c:v>-10.741237999999999</c:v>
                </c:pt>
                <c:pt idx="839">
                  <c:v>-10.740584999999999</c:v>
                </c:pt>
                <c:pt idx="840">
                  <c:v>-10.740315000000001</c:v>
                </c:pt>
                <c:pt idx="841">
                  <c:v>-10.740285999999999</c:v>
                </c:pt>
                <c:pt idx="842">
                  <c:v>-10.739342000000001</c:v>
                </c:pt>
                <c:pt idx="843">
                  <c:v>-10.739243999999999</c:v>
                </c:pt>
                <c:pt idx="844">
                  <c:v>-10.738440000000001</c:v>
                </c:pt>
                <c:pt idx="845">
                  <c:v>-10.738253</c:v>
                </c:pt>
                <c:pt idx="846">
                  <c:v>-10.737875000000001</c:v>
                </c:pt>
                <c:pt idx="847">
                  <c:v>-10.737164999999999</c:v>
                </c:pt>
                <c:pt idx="848">
                  <c:v>-10.736927</c:v>
                </c:pt>
                <c:pt idx="849">
                  <c:v>-10.736796999999999</c:v>
                </c:pt>
                <c:pt idx="850">
                  <c:v>-10.735856</c:v>
                </c:pt>
                <c:pt idx="851">
                  <c:v>-10.735787999999999</c:v>
                </c:pt>
                <c:pt idx="852">
                  <c:v>-10.735497000000001</c:v>
                </c:pt>
                <c:pt idx="853">
                  <c:v>-10.735378000000001</c:v>
                </c:pt>
                <c:pt idx="854">
                  <c:v>-10.734875000000001</c:v>
                </c:pt>
                <c:pt idx="855">
                  <c:v>-10.734723000000001</c:v>
                </c:pt>
                <c:pt idx="856">
                  <c:v>-10.734275999999999</c:v>
                </c:pt>
                <c:pt idx="857">
                  <c:v>-10.734204</c:v>
                </c:pt>
                <c:pt idx="858">
                  <c:v>-10.734004000000001</c:v>
                </c:pt>
                <c:pt idx="859">
                  <c:v>-10.733985000000001</c:v>
                </c:pt>
                <c:pt idx="860">
                  <c:v>-10.733636000000001</c:v>
                </c:pt>
                <c:pt idx="861">
                  <c:v>-10.733423999999999</c:v>
                </c:pt>
                <c:pt idx="862">
                  <c:v>-10.732702</c:v>
                </c:pt>
                <c:pt idx="863">
                  <c:v>-10.732639000000001</c:v>
                </c:pt>
                <c:pt idx="864">
                  <c:v>-10.732561</c:v>
                </c:pt>
                <c:pt idx="865">
                  <c:v>-10.732289</c:v>
                </c:pt>
                <c:pt idx="866">
                  <c:v>-10.731382999999999</c:v>
                </c:pt>
                <c:pt idx="867">
                  <c:v>-10.730874</c:v>
                </c:pt>
                <c:pt idx="868">
                  <c:v>-10.730613999999999</c:v>
                </c:pt>
                <c:pt idx="869">
                  <c:v>-10.730390999999999</c:v>
                </c:pt>
                <c:pt idx="870">
                  <c:v>-10.729020999999999</c:v>
                </c:pt>
                <c:pt idx="871">
                  <c:v>-10.727878</c:v>
                </c:pt>
                <c:pt idx="872">
                  <c:v>-10.727655</c:v>
                </c:pt>
                <c:pt idx="873">
                  <c:v>-10.727278</c:v>
                </c:pt>
                <c:pt idx="874">
                  <c:v>-10.726943</c:v>
                </c:pt>
                <c:pt idx="875">
                  <c:v>-10.726910999999999</c:v>
                </c:pt>
                <c:pt idx="876">
                  <c:v>-10.726869000000001</c:v>
                </c:pt>
                <c:pt idx="877">
                  <c:v>-10.726323000000001</c:v>
                </c:pt>
                <c:pt idx="878">
                  <c:v>-10.726300999999999</c:v>
                </c:pt>
                <c:pt idx="879">
                  <c:v>-10.725927</c:v>
                </c:pt>
                <c:pt idx="880">
                  <c:v>-10.725899</c:v>
                </c:pt>
                <c:pt idx="881">
                  <c:v>-10.725778999999999</c:v>
                </c:pt>
                <c:pt idx="882">
                  <c:v>-10.725364000000001</c:v>
                </c:pt>
                <c:pt idx="883">
                  <c:v>-10.724717999999999</c:v>
                </c:pt>
                <c:pt idx="884">
                  <c:v>-10.724202</c:v>
                </c:pt>
                <c:pt idx="885">
                  <c:v>-10.723995</c:v>
                </c:pt>
                <c:pt idx="886">
                  <c:v>-10.723967999999999</c:v>
                </c:pt>
                <c:pt idx="887">
                  <c:v>-10.723903999999999</c:v>
                </c:pt>
                <c:pt idx="888">
                  <c:v>-10.72353</c:v>
                </c:pt>
                <c:pt idx="889">
                  <c:v>-10.723103</c:v>
                </c:pt>
                <c:pt idx="890">
                  <c:v>-10.722848000000001</c:v>
                </c:pt>
                <c:pt idx="891">
                  <c:v>-10.722701000000001</c:v>
                </c:pt>
                <c:pt idx="892">
                  <c:v>-10.722663000000001</c:v>
                </c:pt>
                <c:pt idx="893">
                  <c:v>-10.722614</c:v>
                </c:pt>
                <c:pt idx="894">
                  <c:v>-10.722595</c:v>
                </c:pt>
                <c:pt idx="895">
                  <c:v>-10.722225999999999</c:v>
                </c:pt>
                <c:pt idx="896">
                  <c:v>-10.721716000000001</c:v>
                </c:pt>
                <c:pt idx="897">
                  <c:v>-10.721489</c:v>
                </c:pt>
                <c:pt idx="898">
                  <c:v>-10.721437</c:v>
                </c:pt>
                <c:pt idx="899">
                  <c:v>-10.721034</c:v>
                </c:pt>
                <c:pt idx="900">
                  <c:v>-10.720636000000001</c:v>
                </c:pt>
                <c:pt idx="901">
                  <c:v>-10.720420000000001</c:v>
                </c:pt>
                <c:pt idx="902">
                  <c:v>-10.719369</c:v>
                </c:pt>
                <c:pt idx="903">
                  <c:v>-10.718999999999999</c:v>
                </c:pt>
                <c:pt idx="904">
                  <c:v>-10.71875</c:v>
                </c:pt>
                <c:pt idx="905">
                  <c:v>-10.718617999999999</c:v>
                </c:pt>
                <c:pt idx="906">
                  <c:v>-10.718184000000001</c:v>
                </c:pt>
                <c:pt idx="907">
                  <c:v>-10.717755</c:v>
                </c:pt>
                <c:pt idx="908">
                  <c:v>-10.717252</c:v>
                </c:pt>
                <c:pt idx="909">
                  <c:v>-10.717140000000001</c:v>
                </c:pt>
                <c:pt idx="910">
                  <c:v>-10.717060999999999</c:v>
                </c:pt>
                <c:pt idx="911">
                  <c:v>-10.716931000000001</c:v>
                </c:pt>
                <c:pt idx="912">
                  <c:v>-10.716673</c:v>
                </c:pt>
                <c:pt idx="913">
                  <c:v>-10.716664</c:v>
                </c:pt>
                <c:pt idx="914">
                  <c:v>-10.715999999999999</c:v>
                </c:pt>
                <c:pt idx="915">
                  <c:v>-10.715809999999999</c:v>
                </c:pt>
                <c:pt idx="916">
                  <c:v>-10.715529</c:v>
                </c:pt>
                <c:pt idx="917">
                  <c:v>-10.71424</c:v>
                </c:pt>
                <c:pt idx="918">
                  <c:v>-10.713831000000001</c:v>
                </c:pt>
                <c:pt idx="919">
                  <c:v>-10.71372</c:v>
                </c:pt>
                <c:pt idx="920">
                  <c:v>-10.713671</c:v>
                </c:pt>
                <c:pt idx="921">
                  <c:v>-10.713267999999999</c:v>
                </c:pt>
                <c:pt idx="922">
                  <c:v>-10.712985</c:v>
                </c:pt>
                <c:pt idx="923">
                  <c:v>-10.712735</c:v>
                </c:pt>
                <c:pt idx="924">
                  <c:v>-10.712707999999999</c:v>
                </c:pt>
                <c:pt idx="925">
                  <c:v>-10.712631</c:v>
                </c:pt>
                <c:pt idx="926">
                  <c:v>-10.712550999999999</c:v>
                </c:pt>
                <c:pt idx="927">
                  <c:v>-10.712509000000001</c:v>
                </c:pt>
                <c:pt idx="928">
                  <c:v>-10.711349</c:v>
                </c:pt>
                <c:pt idx="929">
                  <c:v>-10.710724000000001</c:v>
                </c:pt>
                <c:pt idx="930">
                  <c:v>-10.710599</c:v>
                </c:pt>
                <c:pt idx="931">
                  <c:v>-10.710497999999999</c:v>
                </c:pt>
                <c:pt idx="932">
                  <c:v>-10.710341</c:v>
                </c:pt>
                <c:pt idx="933">
                  <c:v>-10.710190000000001</c:v>
                </c:pt>
                <c:pt idx="934">
                  <c:v>-10.709745</c:v>
                </c:pt>
                <c:pt idx="935">
                  <c:v>-10.709491999999999</c:v>
                </c:pt>
                <c:pt idx="936">
                  <c:v>-10.708920000000001</c:v>
                </c:pt>
                <c:pt idx="937">
                  <c:v>-10.708633000000001</c:v>
                </c:pt>
                <c:pt idx="938">
                  <c:v>-10.708126</c:v>
                </c:pt>
                <c:pt idx="939">
                  <c:v>-10.707727999999999</c:v>
                </c:pt>
                <c:pt idx="940">
                  <c:v>-10.707248</c:v>
                </c:pt>
                <c:pt idx="941">
                  <c:v>-10.706941</c:v>
                </c:pt>
                <c:pt idx="942">
                  <c:v>-10.706801</c:v>
                </c:pt>
                <c:pt idx="943">
                  <c:v>-10.706740999999999</c:v>
                </c:pt>
                <c:pt idx="944">
                  <c:v>-10.706692</c:v>
                </c:pt>
                <c:pt idx="945">
                  <c:v>-10.706308</c:v>
                </c:pt>
                <c:pt idx="946">
                  <c:v>-10.706199</c:v>
                </c:pt>
                <c:pt idx="947">
                  <c:v>-10.706047</c:v>
                </c:pt>
                <c:pt idx="948">
                  <c:v>-10.705882000000001</c:v>
                </c:pt>
                <c:pt idx="949">
                  <c:v>-10.705793</c:v>
                </c:pt>
                <c:pt idx="950">
                  <c:v>-10.705743999999999</c:v>
                </c:pt>
                <c:pt idx="951">
                  <c:v>-10.704886</c:v>
                </c:pt>
                <c:pt idx="952">
                  <c:v>-10.704848</c:v>
                </c:pt>
                <c:pt idx="953">
                  <c:v>-10.70438</c:v>
                </c:pt>
                <c:pt idx="954">
                  <c:v>-10.703598</c:v>
                </c:pt>
                <c:pt idx="955">
                  <c:v>-10.703344</c:v>
                </c:pt>
                <c:pt idx="956">
                  <c:v>-10.703175999999999</c:v>
                </c:pt>
                <c:pt idx="957">
                  <c:v>-10.702602000000001</c:v>
                </c:pt>
                <c:pt idx="958">
                  <c:v>-10.70256</c:v>
                </c:pt>
                <c:pt idx="959">
                  <c:v>-10.702510999999999</c:v>
                </c:pt>
                <c:pt idx="960">
                  <c:v>-10.700644</c:v>
                </c:pt>
                <c:pt idx="961">
                  <c:v>-10.700642999999999</c:v>
                </c:pt>
                <c:pt idx="962">
                  <c:v>-10.700328000000001</c:v>
                </c:pt>
                <c:pt idx="963">
                  <c:v>-10.699514000000001</c:v>
                </c:pt>
                <c:pt idx="964">
                  <c:v>-10.698717</c:v>
                </c:pt>
                <c:pt idx="965">
                  <c:v>-10.698596</c:v>
                </c:pt>
                <c:pt idx="966">
                  <c:v>-10.698275000000001</c:v>
                </c:pt>
                <c:pt idx="967">
                  <c:v>-10.697404000000001</c:v>
                </c:pt>
                <c:pt idx="968">
                  <c:v>-10.69736</c:v>
                </c:pt>
                <c:pt idx="969">
                  <c:v>-10.697324</c:v>
                </c:pt>
                <c:pt idx="970">
                  <c:v>-10.69725</c:v>
                </c:pt>
                <c:pt idx="971">
                  <c:v>-10.697212</c:v>
                </c:pt>
                <c:pt idx="972">
                  <c:v>-10.697132999999999</c:v>
                </c:pt>
                <c:pt idx="973">
                  <c:v>-10.696823999999999</c:v>
                </c:pt>
                <c:pt idx="974">
                  <c:v>-10.695945999999999</c:v>
                </c:pt>
                <c:pt idx="975">
                  <c:v>-10.695198</c:v>
                </c:pt>
                <c:pt idx="976">
                  <c:v>-10.69516</c:v>
                </c:pt>
                <c:pt idx="977">
                  <c:v>-10.694623</c:v>
                </c:pt>
                <c:pt idx="978">
                  <c:v>-10.694457999999999</c:v>
                </c:pt>
                <c:pt idx="979">
                  <c:v>-10.694342000000001</c:v>
                </c:pt>
                <c:pt idx="980">
                  <c:v>-10.693334999999999</c:v>
                </c:pt>
                <c:pt idx="981">
                  <c:v>-10.693312000000001</c:v>
                </c:pt>
                <c:pt idx="982">
                  <c:v>-10.693305000000001</c:v>
                </c:pt>
                <c:pt idx="983">
                  <c:v>-10.693279</c:v>
                </c:pt>
                <c:pt idx="984">
                  <c:v>-10.692631</c:v>
                </c:pt>
                <c:pt idx="985">
                  <c:v>-10.691578</c:v>
                </c:pt>
                <c:pt idx="986">
                  <c:v>-10.691558000000001</c:v>
                </c:pt>
                <c:pt idx="987">
                  <c:v>-10.690687</c:v>
                </c:pt>
                <c:pt idx="988">
                  <c:v>-10.69012</c:v>
                </c:pt>
                <c:pt idx="989">
                  <c:v>-10.689913000000001</c:v>
                </c:pt>
                <c:pt idx="990">
                  <c:v>-10.689619</c:v>
                </c:pt>
                <c:pt idx="991">
                  <c:v>-10.689489</c:v>
                </c:pt>
                <c:pt idx="992">
                  <c:v>-10.688681000000001</c:v>
                </c:pt>
                <c:pt idx="993">
                  <c:v>-10.688471</c:v>
                </c:pt>
                <c:pt idx="994">
                  <c:v>-10.688266</c:v>
                </c:pt>
                <c:pt idx="995">
                  <c:v>-10.688223000000001</c:v>
                </c:pt>
                <c:pt idx="996">
                  <c:v>-10.688124</c:v>
                </c:pt>
                <c:pt idx="997">
                  <c:v>-10.687950000000001</c:v>
                </c:pt>
                <c:pt idx="998">
                  <c:v>-10.687916</c:v>
                </c:pt>
                <c:pt idx="999">
                  <c:v>-10.68765</c:v>
                </c:pt>
                <c:pt idx="1000">
                  <c:v>-10.687620000000001</c:v>
                </c:pt>
                <c:pt idx="1001">
                  <c:v>-10.687611</c:v>
                </c:pt>
                <c:pt idx="1002">
                  <c:v>-10.686820000000001</c:v>
                </c:pt>
                <c:pt idx="1003">
                  <c:v>-10.686716000000001</c:v>
                </c:pt>
                <c:pt idx="1004">
                  <c:v>-10.686647000000001</c:v>
                </c:pt>
                <c:pt idx="1005">
                  <c:v>-10.686464000000001</c:v>
                </c:pt>
                <c:pt idx="1006">
                  <c:v>-10.686431000000001</c:v>
                </c:pt>
                <c:pt idx="1007">
                  <c:v>-10.686199999999999</c:v>
                </c:pt>
                <c:pt idx="1008">
                  <c:v>-10.685525</c:v>
                </c:pt>
                <c:pt idx="1009">
                  <c:v>-10.685522000000001</c:v>
                </c:pt>
                <c:pt idx="1010">
                  <c:v>-10.685179</c:v>
                </c:pt>
                <c:pt idx="1011">
                  <c:v>-10.684846</c:v>
                </c:pt>
                <c:pt idx="1012">
                  <c:v>-10.684721</c:v>
                </c:pt>
                <c:pt idx="1013">
                  <c:v>-10.684653000000001</c:v>
                </c:pt>
                <c:pt idx="1014">
                  <c:v>-10.684568000000001</c:v>
                </c:pt>
                <c:pt idx="1015">
                  <c:v>-10.684118</c:v>
                </c:pt>
                <c:pt idx="1016">
                  <c:v>-10.683884000000001</c:v>
                </c:pt>
                <c:pt idx="1017">
                  <c:v>-10.683063000000001</c:v>
                </c:pt>
                <c:pt idx="1018">
                  <c:v>-10.682867</c:v>
                </c:pt>
                <c:pt idx="1019">
                  <c:v>-10.682342</c:v>
                </c:pt>
                <c:pt idx="1020">
                  <c:v>-10.682055</c:v>
                </c:pt>
                <c:pt idx="1021">
                  <c:v>-10.681565000000001</c:v>
                </c:pt>
                <c:pt idx="1022">
                  <c:v>-10.681497999999999</c:v>
                </c:pt>
                <c:pt idx="1023">
                  <c:v>-10.681274999999999</c:v>
                </c:pt>
                <c:pt idx="1024">
                  <c:v>-10.680491</c:v>
                </c:pt>
                <c:pt idx="1025">
                  <c:v>-10.679536000000001</c:v>
                </c:pt>
                <c:pt idx="1026">
                  <c:v>-10.679071</c:v>
                </c:pt>
                <c:pt idx="1027">
                  <c:v>-10.679059000000001</c:v>
                </c:pt>
                <c:pt idx="1028">
                  <c:v>-10.679005</c:v>
                </c:pt>
                <c:pt idx="1029">
                  <c:v>-10.678969</c:v>
                </c:pt>
                <c:pt idx="1030">
                  <c:v>-10.678794999999999</c:v>
                </c:pt>
                <c:pt idx="1031">
                  <c:v>-10.678497999999999</c:v>
                </c:pt>
                <c:pt idx="1032">
                  <c:v>-10.678447</c:v>
                </c:pt>
                <c:pt idx="1033">
                  <c:v>-10.678148999999999</c:v>
                </c:pt>
                <c:pt idx="1034">
                  <c:v>-10.677565</c:v>
                </c:pt>
                <c:pt idx="1035">
                  <c:v>-10.677531999999999</c:v>
                </c:pt>
                <c:pt idx="1036">
                  <c:v>-10.677372</c:v>
                </c:pt>
                <c:pt idx="1037">
                  <c:v>-10.677371000000001</c:v>
                </c:pt>
                <c:pt idx="1038">
                  <c:v>-10.677350000000001</c:v>
                </c:pt>
                <c:pt idx="1039">
                  <c:v>-10.677197</c:v>
                </c:pt>
                <c:pt idx="1040">
                  <c:v>-10.677059</c:v>
                </c:pt>
                <c:pt idx="1041">
                  <c:v>-10.676553999999999</c:v>
                </c:pt>
                <c:pt idx="1042">
                  <c:v>-10.676038999999999</c:v>
                </c:pt>
                <c:pt idx="1043">
                  <c:v>-10.67567</c:v>
                </c:pt>
                <c:pt idx="1044">
                  <c:v>-10.675278</c:v>
                </c:pt>
                <c:pt idx="1045">
                  <c:v>-10.675033000000001</c:v>
                </c:pt>
                <c:pt idx="1046">
                  <c:v>-10.67497</c:v>
                </c:pt>
                <c:pt idx="1047">
                  <c:v>-10.674884</c:v>
                </c:pt>
                <c:pt idx="1048">
                  <c:v>-10.674802</c:v>
                </c:pt>
                <c:pt idx="1049">
                  <c:v>-10.674702999999999</c:v>
                </c:pt>
                <c:pt idx="1050">
                  <c:v>-10.67468</c:v>
                </c:pt>
                <c:pt idx="1051">
                  <c:v>-10.674393</c:v>
                </c:pt>
                <c:pt idx="1052">
                  <c:v>-10.674386</c:v>
                </c:pt>
                <c:pt idx="1053">
                  <c:v>-10.674032</c:v>
                </c:pt>
                <c:pt idx="1054">
                  <c:v>-10.673743999999999</c:v>
                </c:pt>
                <c:pt idx="1055">
                  <c:v>-10.673382</c:v>
                </c:pt>
                <c:pt idx="1056">
                  <c:v>-10.673209</c:v>
                </c:pt>
                <c:pt idx="1057">
                  <c:v>-10.672908</c:v>
                </c:pt>
                <c:pt idx="1058">
                  <c:v>-10.672618</c:v>
                </c:pt>
                <c:pt idx="1059">
                  <c:v>-10.672511</c:v>
                </c:pt>
                <c:pt idx="1060">
                  <c:v>-10.672477000000001</c:v>
                </c:pt>
                <c:pt idx="1061">
                  <c:v>-10.672183</c:v>
                </c:pt>
                <c:pt idx="1062">
                  <c:v>-10.672001</c:v>
                </c:pt>
                <c:pt idx="1063">
                  <c:v>-10.671428000000001</c:v>
                </c:pt>
                <c:pt idx="1064">
                  <c:v>-10.671073</c:v>
                </c:pt>
                <c:pt idx="1065">
                  <c:v>-10.670621000000001</c:v>
                </c:pt>
                <c:pt idx="1066">
                  <c:v>-10.67046</c:v>
                </c:pt>
                <c:pt idx="1067">
                  <c:v>-10.669854000000001</c:v>
                </c:pt>
                <c:pt idx="1068">
                  <c:v>-10.669691</c:v>
                </c:pt>
                <c:pt idx="1069">
                  <c:v>-10.669634</c:v>
                </c:pt>
                <c:pt idx="1070">
                  <c:v>-10.669601</c:v>
                </c:pt>
                <c:pt idx="1071">
                  <c:v>-10.669362</c:v>
                </c:pt>
                <c:pt idx="1072">
                  <c:v>-10.669319</c:v>
                </c:pt>
                <c:pt idx="1073">
                  <c:v>-10.669204000000001</c:v>
                </c:pt>
                <c:pt idx="1074">
                  <c:v>-10.669076</c:v>
                </c:pt>
                <c:pt idx="1075">
                  <c:v>-10.668739</c:v>
                </c:pt>
                <c:pt idx="1076">
                  <c:v>-10.668670000000001</c:v>
                </c:pt>
                <c:pt idx="1077">
                  <c:v>-10.668524</c:v>
                </c:pt>
                <c:pt idx="1078">
                  <c:v>-10.668402</c:v>
                </c:pt>
                <c:pt idx="1079">
                  <c:v>-10.668279</c:v>
                </c:pt>
                <c:pt idx="1080">
                  <c:v>-10.668253</c:v>
                </c:pt>
                <c:pt idx="1081">
                  <c:v>-10.667992999999999</c:v>
                </c:pt>
                <c:pt idx="1082">
                  <c:v>-10.667596</c:v>
                </c:pt>
                <c:pt idx="1083">
                  <c:v>-10.667581999999999</c:v>
                </c:pt>
                <c:pt idx="1084">
                  <c:v>-10.667322</c:v>
                </c:pt>
                <c:pt idx="1085">
                  <c:v>-10.66661</c:v>
                </c:pt>
                <c:pt idx="1086">
                  <c:v>-10.666584</c:v>
                </c:pt>
                <c:pt idx="1087">
                  <c:v>-10.666369</c:v>
                </c:pt>
                <c:pt idx="1088">
                  <c:v>-10.666349</c:v>
                </c:pt>
                <c:pt idx="1089">
                  <c:v>-10.666334000000001</c:v>
                </c:pt>
                <c:pt idx="1090">
                  <c:v>-10.666289000000001</c:v>
                </c:pt>
                <c:pt idx="1091">
                  <c:v>-10.666124999999999</c:v>
                </c:pt>
                <c:pt idx="1092">
                  <c:v>-10.666105</c:v>
                </c:pt>
                <c:pt idx="1093">
                  <c:v>-10.666073000000001</c:v>
                </c:pt>
                <c:pt idx="1094">
                  <c:v>-10.666055</c:v>
                </c:pt>
                <c:pt idx="1095">
                  <c:v>-10.665753</c:v>
                </c:pt>
                <c:pt idx="1096">
                  <c:v>-10.665281</c:v>
                </c:pt>
                <c:pt idx="1097">
                  <c:v>-10.665129</c:v>
                </c:pt>
                <c:pt idx="1098">
                  <c:v>-10.664958</c:v>
                </c:pt>
                <c:pt idx="1099">
                  <c:v>-10.664013000000001</c:v>
                </c:pt>
                <c:pt idx="1100">
                  <c:v>-10.663959999999999</c:v>
                </c:pt>
                <c:pt idx="1101">
                  <c:v>-10.663633000000001</c:v>
                </c:pt>
                <c:pt idx="1102">
                  <c:v>-10.663556</c:v>
                </c:pt>
                <c:pt idx="1103">
                  <c:v>-10.663474000000001</c:v>
                </c:pt>
                <c:pt idx="1104">
                  <c:v>-10.663174</c:v>
                </c:pt>
                <c:pt idx="1105">
                  <c:v>-10.663138999999999</c:v>
                </c:pt>
                <c:pt idx="1106">
                  <c:v>-10.662462</c:v>
                </c:pt>
                <c:pt idx="1107">
                  <c:v>-10.662274999999999</c:v>
                </c:pt>
                <c:pt idx="1108">
                  <c:v>-10.662269999999999</c:v>
                </c:pt>
                <c:pt idx="1109">
                  <c:v>-10.661989</c:v>
                </c:pt>
                <c:pt idx="1110">
                  <c:v>-10.661954</c:v>
                </c:pt>
                <c:pt idx="1111">
                  <c:v>-10.661825</c:v>
                </c:pt>
                <c:pt idx="1112">
                  <c:v>-10.661454000000001</c:v>
                </c:pt>
                <c:pt idx="1113">
                  <c:v>-10.661362</c:v>
                </c:pt>
                <c:pt idx="1114">
                  <c:v>-10.661220999999999</c:v>
                </c:pt>
                <c:pt idx="1115">
                  <c:v>-10.661064</c:v>
                </c:pt>
                <c:pt idx="1116">
                  <c:v>-10.660812999999999</c:v>
                </c:pt>
                <c:pt idx="1117">
                  <c:v>-10.6608</c:v>
                </c:pt>
                <c:pt idx="1118">
                  <c:v>-10.660776</c:v>
                </c:pt>
                <c:pt idx="1119">
                  <c:v>-10.660702000000001</c:v>
                </c:pt>
                <c:pt idx="1120">
                  <c:v>-10.660622</c:v>
                </c:pt>
                <c:pt idx="1121">
                  <c:v>-10.660456</c:v>
                </c:pt>
                <c:pt idx="1122">
                  <c:v>-10.660372000000001</c:v>
                </c:pt>
                <c:pt idx="1123">
                  <c:v>-10.660347</c:v>
                </c:pt>
                <c:pt idx="1124">
                  <c:v>-10.660307</c:v>
                </c:pt>
                <c:pt idx="1125">
                  <c:v>-10.659872</c:v>
                </c:pt>
                <c:pt idx="1126">
                  <c:v>-10.659649</c:v>
                </c:pt>
                <c:pt idx="1127">
                  <c:v>-10.659568999999999</c:v>
                </c:pt>
                <c:pt idx="1128">
                  <c:v>-10.659475</c:v>
                </c:pt>
                <c:pt idx="1129">
                  <c:v>-10.659254000000001</c:v>
                </c:pt>
                <c:pt idx="1130">
                  <c:v>-10.659071000000001</c:v>
                </c:pt>
                <c:pt idx="1131">
                  <c:v>-10.658613000000001</c:v>
                </c:pt>
                <c:pt idx="1132">
                  <c:v>-10.658060000000001</c:v>
                </c:pt>
                <c:pt idx="1133">
                  <c:v>-10.657278</c:v>
                </c:pt>
                <c:pt idx="1134">
                  <c:v>-10.657173</c:v>
                </c:pt>
                <c:pt idx="1135">
                  <c:v>-10.657154999999999</c:v>
                </c:pt>
                <c:pt idx="1136">
                  <c:v>-10.656852000000001</c:v>
                </c:pt>
                <c:pt idx="1137">
                  <c:v>-10.656476</c:v>
                </c:pt>
                <c:pt idx="1138">
                  <c:v>-10.656280000000001</c:v>
                </c:pt>
                <c:pt idx="1139">
                  <c:v>-10.656222</c:v>
                </c:pt>
                <c:pt idx="1140">
                  <c:v>-10.655231000000001</c:v>
                </c:pt>
                <c:pt idx="1141">
                  <c:v>-10.655022000000001</c:v>
                </c:pt>
                <c:pt idx="1142">
                  <c:v>-10.65475</c:v>
                </c:pt>
                <c:pt idx="1143">
                  <c:v>-10.654464000000001</c:v>
                </c:pt>
                <c:pt idx="1144">
                  <c:v>-10.654267000000001</c:v>
                </c:pt>
                <c:pt idx="1145">
                  <c:v>-10.654109999999999</c:v>
                </c:pt>
                <c:pt idx="1146">
                  <c:v>-10.65395</c:v>
                </c:pt>
                <c:pt idx="1147">
                  <c:v>-10.653881999999999</c:v>
                </c:pt>
                <c:pt idx="1148">
                  <c:v>-10.652976000000001</c:v>
                </c:pt>
                <c:pt idx="1149">
                  <c:v>-10.652756999999999</c:v>
                </c:pt>
                <c:pt idx="1150">
                  <c:v>-10.652704999999999</c:v>
                </c:pt>
                <c:pt idx="1151">
                  <c:v>-10.652665000000001</c:v>
                </c:pt>
                <c:pt idx="1152">
                  <c:v>-10.652129</c:v>
                </c:pt>
                <c:pt idx="1153">
                  <c:v>-10.651764</c:v>
                </c:pt>
                <c:pt idx="1154">
                  <c:v>-10.651456</c:v>
                </c:pt>
                <c:pt idx="1155">
                  <c:v>-10.650949000000001</c:v>
                </c:pt>
                <c:pt idx="1156">
                  <c:v>-10.649861</c:v>
                </c:pt>
                <c:pt idx="1157">
                  <c:v>-10.649647</c:v>
                </c:pt>
                <c:pt idx="1158">
                  <c:v>-10.648899</c:v>
                </c:pt>
                <c:pt idx="1159">
                  <c:v>-10.648166</c:v>
                </c:pt>
                <c:pt idx="1160">
                  <c:v>-10.648092</c:v>
                </c:pt>
                <c:pt idx="1161">
                  <c:v>-10.647872</c:v>
                </c:pt>
                <c:pt idx="1162">
                  <c:v>-10.647660999999999</c:v>
                </c:pt>
                <c:pt idx="1163">
                  <c:v>-10.647626000000001</c:v>
                </c:pt>
                <c:pt idx="1164">
                  <c:v>-10.647512000000001</c:v>
                </c:pt>
                <c:pt idx="1165">
                  <c:v>-10.647341000000001</c:v>
                </c:pt>
                <c:pt idx="1166">
                  <c:v>-10.647121</c:v>
                </c:pt>
                <c:pt idx="1167">
                  <c:v>-10.646969</c:v>
                </c:pt>
                <c:pt idx="1168">
                  <c:v>-10.646864000000001</c:v>
                </c:pt>
                <c:pt idx="1169">
                  <c:v>-10.646864000000001</c:v>
                </c:pt>
                <c:pt idx="1170">
                  <c:v>-10.646587999999999</c:v>
                </c:pt>
                <c:pt idx="1171">
                  <c:v>-10.646497</c:v>
                </c:pt>
                <c:pt idx="1172">
                  <c:v>-10.64635</c:v>
                </c:pt>
                <c:pt idx="1173">
                  <c:v>-10.646319999999999</c:v>
                </c:pt>
                <c:pt idx="1174">
                  <c:v>-10.646319999999999</c:v>
                </c:pt>
                <c:pt idx="1175">
                  <c:v>-10.646064000000001</c:v>
                </c:pt>
                <c:pt idx="1176">
                  <c:v>-10.646050000000001</c:v>
                </c:pt>
                <c:pt idx="1177">
                  <c:v>-10.645865000000001</c:v>
                </c:pt>
                <c:pt idx="1178">
                  <c:v>-10.645718</c:v>
                </c:pt>
                <c:pt idx="1179">
                  <c:v>-10.645522</c:v>
                </c:pt>
                <c:pt idx="1180">
                  <c:v>-10.645246</c:v>
                </c:pt>
                <c:pt idx="1181">
                  <c:v>-10.644553</c:v>
                </c:pt>
                <c:pt idx="1182">
                  <c:v>-10.644479</c:v>
                </c:pt>
                <c:pt idx="1183">
                  <c:v>-10.644467000000001</c:v>
                </c:pt>
                <c:pt idx="1184">
                  <c:v>-10.644450000000001</c:v>
                </c:pt>
                <c:pt idx="1185">
                  <c:v>-10.644387</c:v>
                </c:pt>
                <c:pt idx="1186">
                  <c:v>-10.643867</c:v>
                </c:pt>
                <c:pt idx="1187">
                  <c:v>-10.643821000000001</c:v>
                </c:pt>
                <c:pt idx="1188">
                  <c:v>-10.643736000000001</c:v>
                </c:pt>
                <c:pt idx="1189">
                  <c:v>-10.643653</c:v>
                </c:pt>
                <c:pt idx="1190">
                  <c:v>-10.643447999999999</c:v>
                </c:pt>
                <c:pt idx="1191">
                  <c:v>-10.643397</c:v>
                </c:pt>
                <c:pt idx="1192">
                  <c:v>-10.643295</c:v>
                </c:pt>
                <c:pt idx="1193">
                  <c:v>-10.642841000000001</c:v>
                </c:pt>
                <c:pt idx="1194">
                  <c:v>-10.642828</c:v>
                </c:pt>
                <c:pt idx="1195">
                  <c:v>-10.642823</c:v>
                </c:pt>
                <c:pt idx="1196">
                  <c:v>-10.642725</c:v>
                </c:pt>
                <c:pt idx="1197">
                  <c:v>-10.641985</c:v>
                </c:pt>
                <c:pt idx="1198">
                  <c:v>-10.641883</c:v>
                </c:pt>
                <c:pt idx="1199">
                  <c:v>-10.641708</c:v>
                </c:pt>
                <c:pt idx="1200">
                  <c:v>-10.641617999999999</c:v>
                </c:pt>
                <c:pt idx="1201">
                  <c:v>-10.641295</c:v>
                </c:pt>
                <c:pt idx="1202">
                  <c:v>-10.641166999999999</c:v>
                </c:pt>
                <c:pt idx="1203">
                  <c:v>-10.641061000000001</c:v>
                </c:pt>
                <c:pt idx="1204">
                  <c:v>-10.640973000000001</c:v>
                </c:pt>
                <c:pt idx="1205">
                  <c:v>-10.640731000000001</c:v>
                </c:pt>
                <c:pt idx="1206">
                  <c:v>-10.640629000000001</c:v>
                </c:pt>
                <c:pt idx="1207">
                  <c:v>-10.640509</c:v>
                </c:pt>
                <c:pt idx="1208">
                  <c:v>-10.640378</c:v>
                </c:pt>
                <c:pt idx="1209">
                  <c:v>-10.640136</c:v>
                </c:pt>
                <c:pt idx="1210">
                  <c:v>-10.639993</c:v>
                </c:pt>
                <c:pt idx="1211">
                  <c:v>-10.639317</c:v>
                </c:pt>
                <c:pt idx="1212">
                  <c:v>-10.63923</c:v>
                </c:pt>
                <c:pt idx="1213">
                  <c:v>-10.638244</c:v>
                </c:pt>
                <c:pt idx="1214">
                  <c:v>-10.637919999999999</c:v>
                </c:pt>
                <c:pt idx="1215">
                  <c:v>-10.636361000000001</c:v>
                </c:pt>
                <c:pt idx="1216">
                  <c:v>-10.636214000000001</c:v>
                </c:pt>
                <c:pt idx="1217">
                  <c:v>-10.635529</c:v>
                </c:pt>
                <c:pt idx="1218">
                  <c:v>-10.635059999999999</c:v>
                </c:pt>
                <c:pt idx="1219">
                  <c:v>-10.634790000000001</c:v>
                </c:pt>
                <c:pt idx="1220">
                  <c:v>-10.634689</c:v>
                </c:pt>
                <c:pt idx="1221">
                  <c:v>-10.634430999999999</c:v>
                </c:pt>
                <c:pt idx="1222">
                  <c:v>-10.634402</c:v>
                </c:pt>
                <c:pt idx="1223">
                  <c:v>-10.63438</c:v>
                </c:pt>
                <c:pt idx="1224">
                  <c:v>-10.634312</c:v>
                </c:pt>
                <c:pt idx="1225">
                  <c:v>-10.634065</c:v>
                </c:pt>
                <c:pt idx="1226">
                  <c:v>-10.633785</c:v>
                </c:pt>
                <c:pt idx="1227">
                  <c:v>-10.633267</c:v>
                </c:pt>
                <c:pt idx="1228">
                  <c:v>-10.633082</c:v>
                </c:pt>
                <c:pt idx="1229">
                  <c:v>-10.633051</c:v>
                </c:pt>
                <c:pt idx="1230">
                  <c:v>-10.632878</c:v>
                </c:pt>
                <c:pt idx="1231">
                  <c:v>-10.632721</c:v>
                </c:pt>
                <c:pt idx="1232">
                  <c:v>-10.632218</c:v>
                </c:pt>
                <c:pt idx="1233">
                  <c:v>-10.632075</c:v>
                </c:pt>
                <c:pt idx="1234">
                  <c:v>-10.631807</c:v>
                </c:pt>
                <c:pt idx="1235">
                  <c:v>-10.631774999999999</c:v>
                </c:pt>
                <c:pt idx="1236">
                  <c:v>-10.631337</c:v>
                </c:pt>
                <c:pt idx="1237">
                  <c:v>-10.630604999999999</c:v>
                </c:pt>
                <c:pt idx="1238">
                  <c:v>-10.630571</c:v>
                </c:pt>
                <c:pt idx="1239">
                  <c:v>-10.630394000000001</c:v>
                </c:pt>
                <c:pt idx="1240">
                  <c:v>-10.630376</c:v>
                </c:pt>
                <c:pt idx="1241">
                  <c:v>-10.629512999999999</c:v>
                </c:pt>
                <c:pt idx="1242">
                  <c:v>-10.629350000000001</c:v>
                </c:pt>
                <c:pt idx="1243">
                  <c:v>-10.629073999999999</c:v>
                </c:pt>
                <c:pt idx="1244">
                  <c:v>-10.628377</c:v>
                </c:pt>
                <c:pt idx="1245">
                  <c:v>-10.628337</c:v>
                </c:pt>
                <c:pt idx="1246">
                  <c:v>-10.628214</c:v>
                </c:pt>
                <c:pt idx="1247">
                  <c:v>-10.627682</c:v>
                </c:pt>
                <c:pt idx="1248">
                  <c:v>-10.627345</c:v>
                </c:pt>
                <c:pt idx="1249">
                  <c:v>-10.626822000000001</c:v>
                </c:pt>
                <c:pt idx="1250">
                  <c:v>-10.62659</c:v>
                </c:pt>
                <c:pt idx="1251">
                  <c:v>-10.62642</c:v>
                </c:pt>
                <c:pt idx="1252">
                  <c:v>-10.625904999999999</c:v>
                </c:pt>
                <c:pt idx="1253">
                  <c:v>-10.62585</c:v>
                </c:pt>
                <c:pt idx="1254">
                  <c:v>-10.625674999999999</c:v>
                </c:pt>
                <c:pt idx="1255">
                  <c:v>-10.625241000000001</c:v>
                </c:pt>
                <c:pt idx="1256">
                  <c:v>-10.625211999999999</c:v>
                </c:pt>
                <c:pt idx="1257">
                  <c:v>-10.624669000000001</c:v>
                </c:pt>
                <c:pt idx="1258">
                  <c:v>-10.624226</c:v>
                </c:pt>
                <c:pt idx="1259">
                  <c:v>-10.624131</c:v>
                </c:pt>
                <c:pt idx="1260">
                  <c:v>-10.623972</c:v>
                </c:pt>
                <c:pt idx="1261">
                  <c:v>-10.622978</c:v>
                </c:pt>
                <c:pt idx="1262">
                  <c:v>-10.62227</c:v>
                </c:pt>
                <c:pt idx="1263">
                  <c:v>-10.622144</c:v>
                </c:pt>
                <c:pt idx="1264">
                  <c:v>-10.622026999999999</c:v>
                </c:pt>
                <c:pt idx="1265">
                  <c:v>-10.621510000000001</c:v>
                </c:pt>
                <c:pt idx="1266">
                  <c:v>-10.621072</c:v>
                </c:pt>
                <c:pt idx="1267">
                  <c:v>-10.620595</c:v>
                </c:pt>
                <c:pt idx="1268">
                  <c:v>-10.620276</c:v>
                </c:pt>
                <c:pt idx="1269">
                  <c:v>-10.619472</c:v>
                </c:pt>
                <c:pt idx="1270">
                  <c:v>-10.619135</c:v>
                </c:pt>
                <c:pt idx="1271">
                  <c:v>-10.618649</c:v>
                </c:pt>
                <c:pt idx="1272">
                  <c:v>-10.618468999999999</c:v>
                </c:pt>
                <c:pt idx="1273">
                  <c:v>-10.618209</c:v>
                </c:pt>
                <c:pt idx="1274">
                  <c:v>-10.618047000000001</c:v>
                </c:pt>
                <c:pt idx="1275">
                  <c:v>-10.618029999999999</c:v>
                </c:pt>
                <c:pt idx="1276">
                  <c:v>-10.617791</c:v>
                </c:pt>
                <c:pt idx="1277">
                  <c:v>-10.617592</c:v>
                </c:pt>
                <c:pt idx="1278">
                  <c:v>-10.617376999999999</c:v>
                </c:pt>
                <c:pt idx="1279">
                  <c:v>-10.617148</c:v>
                </c:pt>
                <c:pt idx="1280">
                  <c:v>-10.617024000000001</c:v>
                </c:pt>
                <c:pt idx="1281">
                  <c:v>-10.616495</c:v>
                </c:pt>
                <c:pt idx="1282">
                  <c:v>-10.616342</c:v>
                </c:pt>
                <c:pt idx="1283">
                  <c:v>-10.616142999999999</c:v>
                </c:pt>
                <c:pt idx="1284">
                  <c:v>-10.615662</c:v>
                </c:pt>
                <c:pt idx="1285">
                  <c:v>-10.615392999999999</c:v>
                </c:pt>
                <c:pt idx="1286">
                  <c:v>-10.615392</c:v>
                </c:pt>
                <c:pt idx="1287">
                  <c:v>-10.614806</c:v>
                </c:pt>
                <c:pt idx="1288">
                  <c:v>-10.614474</c:v>
                </c:pt>
                <c:pt idx="1289">
                  <c:v>-10.614102000000001</c:v>
                </c:pt>
                <c:pt idx="1290">
                  <c:v>-10.613977999999999</c:v>
                </c:pt>
                <c:pt idx="1291">
                  <c:v>-10.613906</c:v>
                </c:pt>
                <c:pt idx="1292">
                  <c:v>-10.613087999999999</c:v>
                </c:pt>
                <c:pt idx="1293">
                  <c:v>-10.613008000000001</c:v>
                </c:pt>
                <c:pt idx="1294">
                  <c:v>-10.612409</c:v>
                </c:pt>
                <c:pt idx="1295">
                  <c:v>-10.611426</c:v>
                </c:pt>
                <c:pt idx="1296">
                  <c:v>-10.611307</c:v>
                </c:pt>
                <c:pt idx="1297">
                  <c:v>-10.611031000000001</c:v>
                </c:pt>
                <c:pt idx="1298">
                  <c:v>-10.6107</c:v>
                </c:pt>
                <c:pt idx="1299">
                  <c:v>-10.610405999999999</c:v>
                </c:pt>
                <c:pt idx="1300">
                  <c:v>-10.610194999999999</c:v>
                </c:pt>
                <c:pt idx="1301">
                  <c:v>-10.61017</c:v>
                </c:pt>
                <c:pt idx="1302">
                  <c:v>-10.609730000000001</c:v>
                </c:pt>
                <c:pt idx="1303">
                  <c:v>-10.609673000000001</c:v>
                </c:pt>
                <c:pt idx="1304">
                  <c:v>-10.609531</c:v>
                </c:pt>
                <c:pt idx="1305">
                  <c:v>-10.609284000000001</c:v>
                </c:pt>
                <c:pt idx="1306">
                  <c:v>-10.60901</c:v>
                </c:pt>
                <c:pt idx="1307">
                  <c:v>-10.608919999999999</c:v>
                </c:pt>
                <c:pt idx="1308">
                  <c:v>-10.608794</c:v>
                </c:pt>
                <c:pt idx="1309">
                  <c:v>-10.608689</c:v>
                </c:pt>
                <c:pt idx="1310">
                  <c:v>-10.608325000000001</c:v>
                </c:pt>
                <c:pt idx="1311">
                  <c:v>-10.607908999999999</c:v>
                </c:pt>
                <c:pt idx="1312">
                  <c:v>-10.607785</c:v>
                </c:pt>
                <c:pt idx="1313">
                  <c:v>-10.607761999999999</c:v>
                </c:pt>
                <c:pt idx="1314">
                  <c:v>-10.607703000000001</c:v>
                </c:pt>
                <c:pt idx="1315">
                  <c:v>-10.607068</c:v>
                </c:pt>
                <c:pt idx="1316">
                  <c:v>-10.606733999999999</c:v>
                </c:pt>
                <c:pt idx="1317">
                  <c:v>-10.606712999999999</c:v>
                </c:pt>
                <c:pt idx="1318">
                  <c:v>-10.606642000000001</c:v>
                </c:pt>
                <c:pt idx="1319">
                  <c:v>-10.606624</c:v>
                </c:pt>
                <c:pt idx="1320">
                  <c:v>-10.606552000000001</c:v>
                </c:pt>
                <c:pt idx="1321">
                  <c:v>-10.606533000000001</c:v>
                </c:pt>
                <c:pt idx="1322">
                  <c:v>-10.606446</c:v>
                </c:pt>
                <c:pt idx="1323">
                  <c:v>-10.606225</c:v>
                </c:pt>
                <c:pt idx="1324">
                  <c:v>-10.606191000000001</c:v>
                </c:pt>
                <c:pt idx="1325">
                  <c:v>-10.60591</c:v>
                </c:pt>
                <c:pt idx="1326">
                  <c:v>-10.605724</c:v>
                </c:pt>
                <c:pt idx="1327">
                  <c:v>-10.605596999999999</c:v>
                </c:pt>
                <c:pt idx="1328">
                  <c:v>-10.605549999999999</c:v>
                </c:pt>
                <c:pt idx="1329">
                  <c:v>-10.605513999999999</c:v>
                </c:pt>
                <c:pt idx="1330">
                  <c:v>-10.605461</c:v>
                </c:pt>
                <c:pt idx="1331">
                  <c:v>-10.605059000000001</c:v>
                </c:pt>
                <c:pt idx="1332">
                  <c:v>-10.604932</c:v>
                </c:pt>
                <c:pt idx="1333">
                  <c:v>-10.604692</c:v>
                </c:pt>
                <c:pt idx="1334">
                  <c:v>-10.604675</c:v>
                </c:pt>
                <c:pt idx="1335">
                  <c:v>-10.604651</c:v>
                </c:pt>
                <c:pt idx="1336">
                  <c:v>-10.604602999999999</c:v>
                </c:pt>
                <c:pt idx="1337">
                  <c:v>-10.604469</c:v>
                </c:pt>
                <c:pt idx="1338">
                  <c:v>-10.603801000000001</c:v>
                </c:pt>
                <c:pt idx="1339">
                  <c:v>-10.603714999999999</c:v>
                </c:pt>
                <c:pt idx="1340">
                  <c:v>-10.603535000000001</c:v>
                </c:pt>
                <c:pt idx="1341">
                  <c:v>-10.603339999999999</c:v>
                </c:pt>
                <c:pt idx="1342">
                  <c:v>-10.602999000000001</c:v>
                </c:pt>
                <c:pt idx="1343">
                  <c:v>-10.601744999999999</c:v>
                </c:pt>
                <c:pt idx="1344">
                  <c:v>-10.601418000000001</c:v>
                </c:pt>
                <c:pt idx="1345">
                  <c:v>-10.60134</c:v>
                </c:pt>
                <c:pt idx="1346">
                  <c:v>-10.601195000000001</c:v>
                </c:pt>
                <c:pt idx="1347">
                  <c:v>-10.601063999999999</c:v>
                </c:pt>
                <c:pt idx="1348">
                  <c:v>-10.600868</c:v>
                </c:pt>
                <c:pt idx="1349">
                  <c:v>-10.600277999999999</c:v>
                </c:pt>
                <c:pt idx="1350">
                  <c:v>-10.600213999999999</c:v>
                </c:pt>
                <c:pt idx="1351">
                  <c:v>-10.599099000000001</c:v>
                </c:pt>
                <c:pt idx="1352">
                  <c:v>-10.598834</c:v>
                </c:pt>
                <c:pt idx="1353">
                  <c:v>-10.598786</c:v>
                </c:pt>
                <c:pt idx="1354">
                  <c:v>-10.598234</c:v>
                </c:pt>
                <c:pt idx="1355">
                  <c:v>-10.598053</c:v>
                </c:pt>
                <c:pt idx="1356">
                  <c:v>-10.597613000000001</c:v>
                </c:pt>
                <c:pt idx="1357">
                  <c:v>-10.597579</c:v>
                </c:pt>
                <c:pt idx="1358">
                  <c:v>-10.597189999999999</c:v>
                </c:pt>
                <c:pt idx="1359">
                  <c:v>-10.597092999999999</c:v>
                </c:pt>
                <c:pt idx="1360">
                  <c:v>-10.597032</c:v>
                </c:pt>
                <c:pt idx="1361">
                  <c:v>-10.596859</c:v>
                </c:pt>
                <c:pt idx="1362">
                  <c:v>-10.596749000000001</c:v>
                </c:pt>
                <c:pt idx="1363">
                  <c:v>-10.596546999999999</c:v>
                </c:pt>
                <c:pt idx="1364">
                  <c:v>-10.596375999999999</c:v>
                </c:pt>
                <c:pt idx="1365">
                  <c:v>-10.596220000000001</c:v>
                </c:pt>
                <c:pt idx="1366">
                  <c:v>-10.596099000000001</c:v>
                </c:pt>
                <c:pt idx="1367">
                  <c:v>-10.595679000000001</c:v>
                </c:pt>
                <c:pt idx="1368">
                  <c:v>-10.595527000000001</c:v>
                </c:pt>
                <c:pt idx="1369">
                  <c:v>-10.595127</c:v>
                </c:pt>
                <c:pt idx="1370">
                  <c:v>-10.595022</c:v>
                </c:pt>
                <c:pt idx="1371">
                  <c:v>-10.59501</c:v>
                </c:pt>
                <c:pt idx="1372">
                  <c:v>-10.594545999999999</c:v>
                </c:pt>
                <c:pt idx="1373">
                  <c:v>-10.593544</c:v>
                </c:pt>
                <c:pt idx="1374">
                  <c:v>-10.593532</c:v>
                </c:pt>
                <c:pt idx="1375">
                  <c:v>-10.593462000000001</c:v>
                </c:pt>
                <c:pt idx="1376">
                  <c:v>-10.593164</c:v>
                </c:pt>
                <c:pt idx="1377">
                  <c:v>-10.592943999999999</c:v>
                </c:pt>
                <c:pt idx="1378">
                  <c:v>-10.592672</c:v>
                </c:pt>
                <c:pt idx="1379">
                  <c:v>-10.592571</c:v>
                </c:pt>
                <c:pt idx="1380">
                  <c:v>-10.59248</c:v>
                </c:pt>
                <c:pt idx="1381">
                  <c:v>-10.592378</c:v>
                </c:pt>
                <c:pt idx="1382">
                  <c:v>-10.592204000000001</c:v>
                </c:pt>
                <c:pt idx="1383">
                  <c:v>-10.592164</c:v>
                </c:pt>
                <c:pt idx="1384">
                  <c:v>-10.591843000000001</c:v>
                </c:pt>
                <c:pt idx="1385">
                  <c:v>-10.591430000000001</c:v>
                </c:pt>
                <c:pt idx="1386">
                  <c:v>-10.590783999999999</c:v>
                </c:pt>
                <c:pt idx="1387">
                  <c:v>-10.590517999999999</c:v>
                </c:pt>
                <c:pt idx="1388">
                  <c:v>-10.590370999999999</c:v>
                </c:pt>
                <c:pt idx="1389">
                  <c:v>-10.590085</c:v>
                </c:pt>
                <c:pt idx="1390">
                  <c:v>-10.589643000000001</c:v>
                </c:pt>
                <c:pt idx="1391">
                  <c:v>-10.589439</c:v>
                </c:pt>
                <c:pt idx="1392">
                  <c:v>-10.589065</c:v>
                </c:pt>
                <c:pt idx="1393">
                  <c:v>-10.588932</c:v>
                </c:pt>
                <c:pt idx="1394">
                  <c:v>-10.588812000000001</c:v>
                </c:pt>
                <c:pt idx="1395">
                  <c:v>-10.588770999999999</c:v>
                </c:pt>
                <c:pt idx="1396">
                  <c:v>-10.58831</c:v>
                </c:pt>
                <c:pt idx="1397">
                  <c:v>-10.588227</c:v>
                </c:pt>
                <c:pt idx="1398">
                  <c:v>-10.587901</c:v>
                </c:pt>
                <c:pt idx="1399">
                  <c:v>-10.587655</c:v>
                </c:pt>
                <c:pt idx="1400">
                  <c:v>-10.587490000000001</c:v>
                </c:pt>
                <c:pt idx="1401">
                  <c:v>-10.587426000000001</c:v>
                </c:pt>
                <c:pt idx="1402">
                  <c:v>-10.587398</c:v>
                </c:pt>
                <c:pt idx="1403">
                  <c:v>-10.587192</c:v>
                </c:pt>
                <c:pt idx="1404">
                  <c:v>-10.586994000000001</c:v>
                </c:pt>
                <c:pt idx="1405">
                  <c:v>-10.586956000000001</c:v>
                </c:pt>
                <c:pt idx="1406">
                  <c:v>-10.586888999999999</c:v>
                </c:pt>
                <c:pt idx="1407">
                  <c:v>-10.586785000000001</c:v>
                </c:pt>
                <c:pt idx="1408">
                  <c:v>-10.586532</c:v>
                </c:pt>
                <c:pt idx="1409">
                  <c:v>-10.586494</c:v>
                </c:pt>
                <c:pt idx="1410">
                  <c:v>-10.586392999999999</c:v>
                </c:pt>
                <c:pt idx="1411">
                  <c:v>-10.586283</c:v>
                </c:pt>
                <c:pt idx="1412">
                  <c:v>-10.58625</c:v>
                </c:pt>
                <c:pt idx="1413">
                  <c:v>-10.586156000000001</c:v>
                </c:pt>
                <c:pt idx="1414">
                  <c:v>-10.585858</c:v>
                </c:pt>
                <c:pt idx="1415">
                  <c:v>-10.585254000000001</c:v>
                </c:pt>
                <c:pt idx="1416">
                  <c:v>-10.585208</c:v>
                </c:pt>
                <c:pt idx="1417">
                  <c:v>-10.584792</c:v>
                </c:pt>
                <c:pt idx="1418">
                  <c:v>-10.584543999999999</c:v>
                </c:pt>
                <c:pt idx="1419">
                  <c:v>-10.584543</c:v>
                </c:pt>
                <c:pt idx="1420">
                  <c:v>-10.58419</c:v>
                </c:pt>
                <c:pt idx="1421">
                  <c:v>-10.584174000000001</c:v>
                </c:pt>
                <c:pt idx="1422">
                  <c:v>-10.584130999999999</c:v>
                </c:pt>
                <c:pt idx="1423">
                  <c:v>-10.584004</c:v>
                </c:pt>
                <c:pt idx="1424">
                  <c:v>-10.583912</c:v>
                </c:pt>
                <c:pt idx="1425">
                  <c:v>-10.583834</c:v>
                </c:pt>
                <c:pt idx="1426">
                  <c:v>-10.583819</c:v>
                </c:pt>
                <c:pt idx="1427">
                  <c:v>-10.583726</c:v>
                </c:pt>
                <c:pt idx="1428">
                  <c:v>-10.582895000000001</c:v>
                </c:pt>
                <c:pt idx="1429">
                  <c:v>-10.581839</c:v>
                </c:pt>
                <c:pt idx="1430">
                  <c:v>-10.581518000000001</c:v>
                </c:pt>
                <c:pt idx="1431">
                  <c:v>-10.581046000000001</c:v>
                </c:pt>
                <c:pt idx="1432">
                  <c:v>-10.580893</c:v>
                </c:pt>
                <c:pt idx="1433">
                  <c:v>-10.580785000000001</c:v>
                </c:pt>
                <c:pt idx="1434">
                  <c:v>-10.580715</c:v>
                </c:pt>
                <c:pt idx="1435">
                  <c:v>-10.580368</c:v>
                </c:pt>
                <c:pt idx="1436">
                  <c:v>-10.580114999999999</c:v>
                </c:pt>
                <c:pt idx="1437">
                  <c:v>-10.579552</c:v>
                </c:pt>
                <c:pt idx="1438">
                  <c:v>-10.579266000000001</c:v>
                </c:pt>
                <c:pt idx="1439">
                  <c:v>-10.5792</c:v>
                </c:pt>
                <c:pt idx="1440">
                  <c:v>-10.579115</c:v>
                </c:pt>
                <c:pt idx="1441">
                  <c:v>-10.579045000000001</c:v>
                </c:pt>
                <c:pt idx="1442">
                  <c:v>-10.579024</c:v>
                </c:pt>
                <c:pt idx="1443">
                  <c:v>-10.578381</c:v>
                </c:pt>
                <c:pt idx="1444">
                  <c:v>-10.578298</c:v>
                </c:pt>
                <c:pt idx="1445">
                  <c:v>-10.578215999999999</c:v>
                </c:pt>
                <c:pt idx="1446">
                  <c:v>-10.578175</c:v>
                </c:pt>
                <c:pt idx="1447">
                  <c:v>-10.577781999999999</c:v>
                </c:pt>
                <c:pt idx="1448">
                  <c:v>-10.577697000000001</c:v>
                </c:pt>
                <c:pt idx="1449">
                  <c:v>-10.577646</c:v>
                </c:pt>
                <c:pt idx="1450">
                  <c:v>-10.577641</c:v>
                </c:pt>
                <c:pt idx="1451">
                  <c:v>-10.577584</c:v>
                </c:pt>
                <c:pt idx="1452">
                  <c:v>-10.577423</c:v>
                </c:pt>
                <c:pt idx="1453">
                  <c:v>-10.577418</c:v>
                </c:pt>
                <c:pt idx="1454">
                  <c:v>-10.577265000000001</c:v>
                </c:pt>
                <c:pt idx="1455">
                  <c:v>-10.577073</c:v>
                </c:pt>
                <c:pt idx="1456">
                  <c:v>-10.577063000000001</c:v>
                </c:pt>
                <c:pt idx="1457">
                  <c:v>-10.576858</c:v>
                </c:pt>
                <c:pt idx="1458">
                  <c:v>-10.576525</c:v>
                </c:pt>
                <c:pt idx="1459">
                  <c:v>-10.576008</c:v>
                </c:pt>
                <c:pt idx="1460">
                  <c:v>-10.57582</c:v>
                </c:pt>
                <c:pt idx="1461">
                  <c:v>-10.575647</c:v>
                </c:pt>
                <c:pt idx="1462">
                  <c:v>-10.575626</c:v>
                </c:pt>
                <c:pt idx="1463">
                  <c:v>-10.57558</c:v>
                </c:pt>
                <c:pt idx="1464">
                  <c:v>-10.575431</c:v>
                </c:pt>
                <c:pt idx="1465">
                  <c:v>-10.575385000000001</c:v>
                </c:pt>
                <c:pt idx="1466">
                  <c:v>-10.575227999999999</c:v>
                </c:pt>
                <c:pt idx="1467">
                  <c:v>-10.575101999999999</c:v>
                </c:pt>
                <c:pt idx="1468">
                  <c:v>-10.574930999999999</c:v>
                </c:pt>
                <c:pt idx="1469">
                  <c:v>-10.574684</c:v>
                </c:pt>
                <c:pt idx="1470">
                  <c:v>-10.574446999999999</c:v>
                </c:pt>
                <c:pt idx="1471">
                  <c:v>-10.57433</c:v>
                </c:pt>
                <c:pt idx="1472">
                  <c:v>-10.574275</c:v>
                </c:pt>
                <c:pt idx="1473">
                  <c:v>-10.574261999999999</c:v>
                </c:pt>
                <c:pt idx="1474">
                  <c:v>-10.574074</c:v>
                </c:pt>
                <c:pt idx="1475">
                  <c:v>-10.57405</c:v>
                </c:pt>
                <c:pt idx="1476">
                  <c:v>-10.573964999999999</c:v>
                </c:pt>
                <c:pt idx="1477">
                  <c:v>-10.573909</c:v>
                </c:pt>
                <c:pt idx="1478">
                  <c:v>-10.573722999999999</c:v>
                </c:pt>
                <c:pt idx="1479">
                  <c:v>-10.573575</c:v>
                </c:pt>
                <c:pt idx="1480">
                  <c:v>-10.572906</c:v>
                </c:pt>
                <c:pt idx="1481">
                  <c:v>-10.572290000000001</c:v>
                </c:pt>
                <c:pt idx="1482">
                  <c:v>-10.57221</c:v>
                </c:pt>
                <c:pt idx="1483">
                  <c:v>-10.571818</c:v>
                </c:pt>
                <c:pt idx="1484">
                  <c:v>-10.571536</c:v>
                </c:pt>
                <c:pt idx="1485">
                  <c:v>-10.571365999999999</c:v>
                </c:pt>
                <c:pt idx="1486">
                  <c:v>-10.571095</c:v>
                </c:pt>
                <c:pt idx="1487">
                  <c:v>-10.571001000000001</c:v>
                </c:pt>
                <c:pt idx="1488">
                  <c:v>-10.570683000000001</c:v>
                </c:pt>
                <c:pt idx="1489">
                  <c:v>-10.570290999999999</c:v>
                </c:pt>
                <c:pt idx="1490">
                  <c:v>-10.570105999999999</c:v>
                </c:pt>
                <c:pt idx="1491">
                  <c:v>-10.569813999999999</c:v>
                </c:pt>
                <c:pt idx="1492">
                  <c:v>-10.569739999999999</c:v>
                </c:pt>
                <c:pt idx="1493">
                  <c:v>-10.569698000000001</c:v>
                </c:pt>
                <c:pt idx="1494">
                  <c:v>-10.569697</c:v>
                </c:pt>
                <c:pt idx="1495">
                  <c:v>-10.569634000000001</c:v>
                </c:pt>
                <c:pt idx="1496">
                  <c:v>-10.569542999999999</c:v>
                </c:pt>
                <c:pt idx="1497">
                  <c:v>-10.569169</c:v>
                </c:pt>
                <c:pt idx="1498">
                  <c:v>-10.569042</c:v>
                </c:pt>
                <c:pt idx="1499">
                  <c:v>-10.568935</c:v>
                </c:pt>
                <c:pt idx="1500">
                  <c:v>-10.568472999999999</c:v>
                </c:pt>
                <c:pt idx="1501">
                  <c:v>-10.567940999999999</c:v>
                </c:pt>
                <c:pt idx="1502">
                  <c:v>-10.567795</c:v>
                </c:pt>
                <c:pt idx="1503">
                  <c:v>-10.568777000000001</c:v>
                </c:pt>
                <c:pt idx="1504">
                  <c:v>-10.567762</c:v>
                </c:pt>
                <c:pt idx="1505">
                  <c:v>-10.567622999999999</c:v>
                </c:pt>
                <c:pt idx="1506">
                  <c:v>-10.567479000000001</c:v>
                </c:pt>
                <c:pt idx="1507">
                  <c:v>-10.567394</c:v>
                </c:pt>
                <c:pt idx="1508">
                  <c:v>-10.567228</c:v>
                </c:pt>
                <c:pt idx="1509">
                  <c:v>-10.567131</c:v>
                </c:pt>
                <c:pt idx="1510">
                  <c:v>-10.567098</c:v>
                </c:pt>
                <c:pt idx="1511">
                  <c:v>-10.566914000000001</c:v>
                </c:pt>
                <c:pt idx="1512">
                  <c:v>-10.566898</c:v>
                </c:pt>
                <c:pt idx="1513">
                  <c:v>-10.566777</c:v>
                </c:pt>
                <c:pt idx="1514">
                  <c:v>-10.566395</c:v>
                </c:pt>
                <c:pt idx="1515">
                  <c:v>-10.566295</c:v>
                </c:pt>
                <c:pt idx="1516">
                  <c:v>-10.566191</c:v>
                </c:pt>
                <c:pt idx="1517">
                  <c:v>-10.566164000000001</c:v>
                </c:pt>
                <c:pt idx="1518">
                  <c:v>-10.566084999999999</c:v>
                </c:pt>
                <c:pt idx="1519">
                  <c:v>-10.566018</c:v>
                </c:pt>
                <c:pt idx="1520">
                  <c:v>-10.565942</c:v>
                </c:pt>
                <c:pt idx="1521">
                  <c:v>-10.565694000000001</c:v>
                </c:pt>
                <c:pt idx="1522">
                  <c:v>-10.565656000000001</c:v>
                </c:pt>
                <c:pt idx="1523">
                  <c:v>-10.565334</c:v>
                </c:pt>
                <c:pt idx="1524">
                  <c:v>-10.565225999999999</c:v>
                </c:pt>
                <c:pt idx="1525">
                  <c:v>-10.565213999999999</c:v>
                </c:pt>
                <c:pt idx="1526">
                  <c:v>-10.565156</c:v>
                </c:pt>
                <c:pt idx="1527">
                  <c:v>-10.565141000000001</c:v>
                </c:pt>
                <c:pt idx="1528">
                  <c:v>-10.565041000000001</c:v>
                </c:pt>
                <c:pt idx="1529">
                  <c:v>-10.565023999999999</c:v>
                </c:pt>
                <c:pt idx="1530">
                  <c:v>-10.564928</c:v>
                </c:pt>
                <c:pt idx="1531">
                  <c:v>-10.564828</c:v>
                </c:pt>
                <c:pt idx="1532">
                  <c:v>-10.564772</c:v>
                </c:pt>
                <c:pt idx="1533">
                  <c:v>-10.564455000000001</c:v>
                </c:pt>
                <c:pt idx="1534">
                  <c:v>-10.564455000000001</c:v>
                </c:pt>
                <c:pt idx="1535">
                  <c:v>-10.564291000000001</c:v>
                </c:pt>
                <c:pt idx="1536">
                  <c:v>-10.564215000000001</c:v>
                </c:pt>
                <c:pt idx="1537">
                  <c:v>-10.563815</c:v>
                </c:pt>
                <c:pt idx="1538">
                  <c:v>-10.563791</c:v>
                </c:pt>
                <c:pt idx="1539">
                  <c:v>-10.563489000000001</c:v>
                </c:pt>
                <c:pt idx="1540">
                  <c:v>-10.562981000000001</c:v>
                </c:pt>
                <c:pt idx="1541">
                  <c:v>-10.562837999999999</c:v>
                </c:pt>
                <c:pt idx="1542">
                  <c:v>-10.562301</c:v>
                </c:pt>
                <c:pt idx="1543">
                  <c:v>-10.561992</c:v>
                </c:pt>
                <c:pt idx="1544">
                  <c:v>-10.5619</c:v>
                </c:pt>
                <c:pt idx="1545">
                  <c:v>-10.561799000000001</c:v>
                </c:pt>
                <c:pt idx="1546">
                  <c:v>-10.561715</c:v>
                </c:pt>
                <c:pt idx="1547">
                  <c:v>-10.561693</c:v>
                </c:pt>
                <c:pt idx="1548">
                  <c:v>-10.561363</c:v>
                </c:pt>
                <c:pt idx="1549">
                  <c:v>-10.560794</c:v>
                </c:pt>
                <c:pt idx="1550">
                  <c:v>-10.560264999999999</c:v>
                </c:pt>
                <c:pt idx="1551">
                  <c:v>-10.560067</c:v>
                </c:pt>
                <c:pt idx="1552">
                  <c:v>-10.560003</c:v>
                </c:pt>
                <c:pt idx="1553">
                  <c:v>-10.559984999999999</c:v>
                </c:pt>
                <c:pt idx="1554">
                  <c:v>-10.559805000000001</c:v>
                </c:pt>
                <c:pt idx="1555">
                  <c:v>-10.559778</c:v>
                </c:pt>
                <c:pt idx="1556">
                  <c:v>-10.559646000000001</c:v>
                </c:pt>
                <c:pt idx="1557">
                  <c:v>-10.559449000000001</c:v>
                </c:pt>
                <c:pt idx="1558">
                  <c:v>-10.558821999999999</c:v>
                </c:pt>
                <c:pt idx="1559">
                  <c:v>-10.558085</c:v>
                </c:pt>
                <c:pt idx="1560">
                  <c:v>-10.557613</c:v>
                </c:pt>
                <c:pt idx="1561">
                  <c:v>-10.557408000000001</c:v>
                </c:pt>
                <c:pt idx="1562">
                  <c:v>-10.557338</c:v>
                </c:pt>
                <c:pt idx="1563">
                  <c:v>-10.556921000000001</c:v>
                </c:pt>
                <c:pt idx="1564">
                  <c:v>-10.556644</c:v>
                </c:pt>
                <c:pt idx="1565">
                  <c:v>-10.556546000000001</c:v>
                </c:pt>
                <c:pt idx="1566">
                  <c:v>-10.556260999999999</c:v>
                </c:pt>
                <c:pt idx="1567">
                  <c:v>-10.55597</c:v>
                </c:pt>
                <c:pt idx="1568">
                  <c:v>-10.555918</c:v>
                </c:pt>
                <c:pt idx="1569">
                  <c:v>-10.555901</c:v>
                </c:pt>
                <c:pt idx="1570">
                  <c:v>-10.555693</c:v>
                </c:pt>
                <c:pt idx="1571">
                  <c:v>-10.555588</c:v>
                </c:pt>
                <c:pt idx="1572">
                  <c:v>-10.555168999999999</c:v>
                </c:pt>
                <c:pt idx="1573">
                  <c:v>-10.555065000000001</c:v>
                </c:pt>
                <c:pt idx="1574">
                  <c:v>-10.554589</c:v>
                </c:pt>
                <c:pt idx="1575">
                  <c:v>-10.554308000000001</c:v>
                </c:pt>
                <c:pt idx="1576">
                  <c:v>-10.554216</c:v>
                </c:pt>
                <c:pt idx="1577">
                  <c:v>-10.554005999999999</c:v>
                </c:pt>
                <c:pt idx="1578">
                  <c:v>-10.553936</c:v>
                </c:pt>
                <c:pt idx="1579">
                  <c:v>-10.553845000000001</c:v>
                </c:pt>
                <c:pt idx="1580">
                  <c:v>-10.553699999999999</c:v>
                </c:pt>
                <c:pt idx="1581">
                  <c:v>-10.553278000000001</c:v>
                </c:pt>
                <c:pt idx="1582">
                  <c:v>-10.552924000000001</c:v>
                </c:pt>
                <c:pt idx="1583">
                  <c:v>-10.552721</c:v>
                </c:pt>
                <c:pt idx="1584">
                  <c:v>-10.552127</c:v>
                </c:pt>
                <c:pt idx="1585">
                  <c:v>-10.551952999999999</c:v>
                </c:pt>
                <c:pt idx="1586">
                  <c:v>-10.551937000000001</c:v>
                </c:pt>
                <c:pt idx="1587">
                  <c:v>-10.551907999999999</c:v>
                </c:pt>
                <c:pt idx="1588">
                  <c:v>-10.551893</c:v>
                </c:pt>
                <c:pt idx="1589">
                  <c:v>-10.551871</c:v>
                </c:pt>
                <c:pt idx="1590">
                  <c:v>-10.551856000000001</c:v>
                </c:pt>
                <c:pt idx="1591">
                  <c:v>-10.551774999999999</c:v>
                </c:pt>
                <c:pt idx="1592">
                  <c:v>-10.551748</c:v>
                </c:pt>
                <c:pt idx="1593">
                  <c:v>-10.551161</c:v>
                </c:pt>
                <c:pt idx="1594">
                  <c:v>-10.551004000000001</c:v>
                </c:pt>
                <c:pt idx="1595">
                  <c:v>-10.550919</c:v>
                </c:pt>
                <c:pt idx="1596">
                  <c:v>-10.550822</c:v>
                </c:pt>
                <c:pt idx="1597">
                  <c:v>-10.550549999999999</c:v>
                </c:pt>
                <c:pt idx="1598">
                  <c:v>-10.550255</c:v>
                </c:pt>
                <c:pt idx="1599">
                  <c:v>-10.550179999999999</c:v>
                </c:pt>
                <c:pt idx="1600">
                  <c:v>-10.549994</c:v>
                </c:pt>
                <c:pt idx="1601">
                  <c:v>-10.549894999999999</c:v>
                </c:pt>
                <c:pt idx="1602">
                  <c:v>-10.549772000000001</c:v>
                </c:pt>
                <c:pt idx="1603">
                  <c:v>-10.549645</c:v>
                </c:pt>
                <c:pt idx="1604">
                  <c:v>-10.549535000000001</c:v>
                </c:pt>
                <c:pt idx="1605">
                  <c:v>-10.549434</c:v>
                </c:pt>
                <c:pt idx="1606">
                  <c:v>-10.549300000000001</c:v>
                </c:pt>
                <c:pt idx="1607">
                  <c:v>-10.548864</c:v>
                </c:pt>
                <c:pt idx="1608">
                  <c:v>-10.5488</c:v>
                </c:pt>
                <c:pt idx="1609">
                  <c:v>-10.548722</c:v>
                </c:pt>
                <c:pt idx="1610">
                  <c:v>-10.548634</c:v>
                </c:pt>
                <c:pt idx="1611">
                  <c:v>-10.548553999999999</c:v>
                </c:pt>
                <c:pt idx="1612">
                  <c:v>-10.548126</c:v>
                </c:pt>
                <c:pt idx="1613">
                  <c:v>-10.548041</c:v>
                </c:pt>
                <c:pt idx="1614">
                  <c:v>-10.547801</c:v>
                </c:pt>
                <c:pt idx="1615">
                  <c:v>-10.547748</c:v>
                </c:pt>
                <c:pt idx="1616">
                  <c:v>-10.547684</c:v>
                </c:pt>
                <c:pt idx="1617">
                  <c:v>-10.547632</c:v>
                </c:pt>
                <c:pt idx="1618">
                  <c:v>-10.547141999999999</c:v>
                </c:pt>
                <c:pt idx="1619">
                  <c:v>-10.547048999999999</c:v>
                </c:pt>
                <c:pt idx="1620">
                  <c:v>-10.546859</c:v>
                </c:pt>
                <c:pt idx="1621">
                  <c:v>-10.546452</c:v>
                </c:pt>
                <c:pt idx="1622">
                  <c:v>-10.546377</c:v>
                </c:pt>
                <c:pt idx="1623">
                  <c:v>-10.546325</c:v>
                </c:pt>
                <c:pt idx="1624">
                  <c:v>-10.546290000000001</c:v>
                </c:pt>
                <c:pt idx="1625">
                  <c:v>-10.545906</c:v>
                </c:pt>
                <c:pt idx="1626">
                  <c:v>-10.545858000000001</c:v>
                </c:pt>
                <c:pt idx="1627">
                  <c:v>-10.54579</c:v>
                </c:pt>
                <c:pt idx="1628">
                  <c:v>-10.545707</c:v>
                </c:pt>
                <c:pt idx="1629">
                  <c:v>-10.545532</c:v>
                </c:pt>
                <c:pt idx="1630">
                  <c:v>-10.545486</c:v>
                </c:pt>
                <c:pt idx="1631">
                  <c:v>-10.545347</c:v>
                </c:pt>
                <c:pt idx="1632">
                  <c:v>-10.544973000000001</c:v>
                </c:pt>
                <c:pt idx="1633">
                  <c:v>-10.544793</c:v>
                </c:pt>
                <c:pt idx="1634">
                  <c:v>-10.544617000000001</c:v>
                </c:pt>
                <c:pt idx="1635">
                  <c:v>-10.544592</c:v>
                </c:pt>
                <c:pt idx="1636">
                  <c:v>-10.544459</c:v>
                </c:pt>
                <c:pt idx="1637">
                  <c:v>-10.544371999999999</c:v>
                </c:pt>
                <c:pt idx="1638">
                  <c:v>-10.543899</c:v>
                </c:pt>
                <c:pt idx="1639">
                  <c:v>-10.543787</c:v>
                </c:pt>
                <c:pt idx="1640">
                  <c:v>-10.543634000000001</c:v>
                </c:pt>
                <c:pt idx="1641">
                  <c:v>-10.543395</c:v>
                </c:pt>
                <c:pt idx="1642">
                  <c:v>-10.543386</c:v>
                </c:pt>
                <c:pt idx="1643">
                  <c:v>-10.54321</c:v>
                </c:pt>
                <c:pt idx="1644">
                  <c:v>-10.543179</c:v>
                </c:pt>
                <c:pt idx="1645">
                  <c:v>-10.543139999999999</c:v>
                </c:pt>
                <c:pt idx="1646">
                  <c:v>-10.543089999999999</c:v>
                </c:pt>
                <c:pt idx="1647">
                  <c:v>-10.543046</c:v>
                </c:pt>
                <c:pt idx="1648">
                  <c:v>-10.543009</c:v>
                </c:pt>
                <c:pt idx="1649">
                  <c:v>-10.542975999999999</c:v>
                </c:pt>
                <c:pt idx="1650">
                  <c:v>-10.542925</c:v>
                </c:pt>
                <c:pt idx="1651">
                  <c:v>-10.542920000000001</c:v>
                </c:pt>
                <c:pt idx="1652">
                  <c:v>-10.542906</c:v>
                </c:pt>
                <c:pt idx="1653">
                  <c:v>-10.54274</c:v>
                </c:pt>
                <c:pt idx="1654">
                  <c:v>-10.542306</c:v>
                </c:pt>
                <c:pt idx="1655">
                  <c:v>-10.542192999999999</c:v>
                </c:pt>
                <c:pt idx="1656">
                  <c:v>-10.542137</c:v>
                </c:pt>
                <c:pt idx="1657">
                  <c:v>-10.542120000000001</c:v>
                </c:pt>
                <c:pt idx="1658">
                  <c:v>-10.542066</c:v>
                </c:pt>
                <c:pt idx="1659">
                  <c:v>-10.542</c:v>
                </c:pt>
                <c:pt idx="1660">
                  <c:v>-10.541888</c:v>
                </c:pt>
                <c:pt idx="1661">
                  <c:v>-10.541743</c:v>
                </c:pt>
                <c:pt idx="1662">
                  <c:v>-10.54172</c:v>
                </c:pt>
                <c:pt idx="1663">
                  <c:v>-10.541689999999999</c:v>
                </c:pt>
                <c:pt idx="1664">
                  <c:v>-10.541334000000001</c:v>
                </c:pt>
                <c:pt idx="1665">
                  <c:v>-10.541067</c:v>
                </c:pt>
                <c:pt idx="1666">
                  <c:v>-10.540877999999999</c:v>
                </c:pt>
                <c:pt idx="1667">
                  <c:v>-10.540781000000001</c:v>
                </c:pt>
                <c:pt idx="1668">
                  <c:v>-10.540772</c:v>
                </c:pt>
                <c:pt idx="1669">
                  <c:v>-10.540264000000001</c:v>
                </c:pt>
                <c:pt idx="1670">
                  <c:v>-10.540177999999999</c:v>
                </c:pt>
                <c:pt idx="1671">
                  <c:v>-10.539972000000001</c:v>
                </c:pt>
                <c:pt idx="1672">
                  <c:v>-10.539690999999999</c:v>
                </c:pt>
                <c:pt idx="1673">
                  <c:v>-10.539681</c:v>
                </c:pt>
                <c:pt idx="1674">
                  <c:v>-10.539671999999999</c:v>
                </c:pt>
                <c:pt idx="1675">
                  <c:v>-10.539635000000001</c:v>
                </c:pt>
                <c:pt idx="1676">
                  <c:v>-10.539612999999999</c:v>
                </c:pt>
                <c:pt idx="1677">
                  <c:v>-10.539565</c:v>
                </c:pt>
                <c:pt idx="1678">
                  <c:v>-10.539222000000001</c:v>
                </c:pt>
                <c:pt idx="1679">
                  <c:v>-10.53913</c:v>
                </c:pt>
                <c:pt idx="1680">
                  <c:v>-10.539107</c:v>
                </c:pt>
                <c:pt idx="1681">
                  <c:v>-10.539001000000001</c:v>
                </c:pt>
                <c:pt idx="1682">
                  <c:v>-10.538643</c:v>
                </c:pt>
                <c:pt idx="1683">
                  <c:v>-10.538361999999999</c:v>
                </c:pt>
                <c:pt idx="1684">
                  <c:v>-10.538174</c:v>
                </c:pt>
                <c:pt idx="1685">
                  <c:v>-10.537629000000001</c:v>
                </c:pt>
                <c:pt idx="1686">
                  <c:v>-10.537533</c:v>
                </c:pt>
                <c:pt idx="1687">
                  <c:v>-10.537504</c:v>
                </c:pt>
                <c:pt idx="1688">
                  <c:v>-10.536827000000001</c:v>
                </c:pt>
                <c:pt idx="1689">
                  <c:v>-10.536725000000001</c:v>
                </c:pt>
                <c:pt idx="1690">
                  <c:v>-10.535848</c:v>
                </c:pt>
                <c:pt idx="1691">
                  <c:v>-10.535504</c:v>
                </c:pt>
                <c:pt idx="1692">
                  <c:v>-10.535422000000001</c:v>
                </c:pt>
                <c:pt idx="1693">
                  <c:v>-10.535287</c:v>
                </c:pt>
                <c:pt idx="1694">
                  <c:v>-10.534822</c:v>
                </c:pt>
                <c:pt idx="1695">
                  <c:v>-10.534765</c:v>
                </c:pt>
                <c:pt idx="1696">
                  <c:v>-10.534763999999999</c:v>
                </c:pt>
                <c:pt idx="1697">
                  <c:v>-10.534141999999999</c:v>
                </c:pt>
                <c:pt idx="1698">
                  <c:v>-10.534072</c:v>
                </c:pt>
                <c:pt idx="1699">
                  <c:v>-10.534037</c:v>
                </c:pt>
                <c:pt idx="1700">
                  <c:v>-10.533818</c:v>
                </c:pt>
                <c:pt idx="1701">
                  <c:v>-10.533659</c:v>
                </c:pt>
                <c:pt idx="1702">
                  <c:v>-10.533567</c:v>
                </c:pt>
                <c:pt idx="1703">
                  <c:v>-10.533512</c:v>
                </c:pt>
                <c:pt idx="1704">
                  <c:v>-10.533438</c:v>
                </c:pt>
                <c:pt idx="1705">
                  <c:v>-10.533232999999999</c:v>
                </c:pt>
                <c:pt idx="1706">
                  <c:v>-10.533085</c:v>
                </c:pt>
                <c:pt idx="1707">
                  <c:v>-10.532926</c:v>
                </c:pt>
                <c:pt idx="1708">
                  <c:v>-10.532856000000001</c:v>
                </c:pt>
                <c:pt idx="1709">
                  <c:v>-10.532747000000001</c:v>
                </c:pt>
                <c:pt idx="1710">
                  <c:v>-10.532609000000001</c:v>
                </c:pt>
                <c:pt idx="1711">
                  <c:v>-10.532451999999999</c:v>
                </c:pt>
                <c:pt idx="1712">
                  <c:v>-10.532396</c:v>
                </c:pt>
                <c:pt idx="1713">
                  <c:v>-10.532396</c:v>
                </c:pt>
                <c:pt idx="1714">
                  <c:v>-10.532344999999999</c:v>
                </c:pt>
                <c:pt idx="1715">
                  <c:v>-10.53204</c:v>
                </c:pt>
                <c:pt idx="1716">
                  <c:v>-10.531858</c:v>
                </c:pt>
                <c:pt idx="1717">
                  <c:v>-10.531326</c:v>
                </c:pt>
                <c:pt idx="1718">
                  <c:v>-10.531169999999999</c:v>
                </c:pt>
                <c:pt idx="1719">
                  <c:v>-10.530647</c:v>
                </c:pt>
                <c:pt idx="1720">
                  <c:v>-10.530555</c:v>
                </c:pt>
                <c:pt idx="1721">
                  <c:v>-10.530480000000001</c:v>
                </c:pt>
                <c:pt idx="1722">
                  <c:v>-10.530476</c:v>
                </c:pt>
                <c:pt idx="1723">
                  <c:v>-10.53036</c:v>
                </c:pt>
                <c:pt idx="1724">
                  <c:v>-10.530354000000001</c:v>
                </c:pt>
                <c:pt idx="1725">
                  <c:v>-10.530306</c:v>
                </c:pt>
                <c:pt idx="1726">
                  <c:v>-10.530265</c:v>
                </c:pt>
                <c:pt idx="1727">
                  <c:v>-10.530138000000001</c:v>
                </c:pt>
                <c:pt idx="1728">
                  <c:v>-10.529991000000001</c:v>
                </c:pt>
                <c:pt idx="1729">
                  <c:v>-10.529960000000001</c:v>
                </c:pt>
                <c:pt idx="1730">
                  <c:v>-10.529923</c:v>
                </c:pt>
                <c:pt idx="1731">
                  <c:v>-10.529876</c:v>
                </c:pt>
                <c:pt idx="1732">
                  <c:v>-10.529788</c:v>
                </c:pt>
                <c:pt idx="1733">
                  <c:v>-10.529697000000001</c:v>
                </c:pt>
                <c:pt idx="1734">
                  <c:v>-10.529525</c:v>
                </c:pt>
                <c:pt idx="1735">
                  <c:v>-10.529069</c:v>
                </c:pt>
                <c:pt idx="1736">
                  <c:v>-10.528836999999999</c:v>
                </c:pt>
                <c:pt idx="1737">
                  <c:v>-10.528813</c:v>
                </c:pt>
                <c:pt idx="1738">
                  <c:v>-10.528788</c:v>
                </c:pt>
                <c:pt idx="1739">
                  <c:v>-10.528713</c:v>
                </c:pt>
                <c:pt idx="1740">
                  <c:v>-10.528670999999999</c:v>
                </c:pt>
                <c:pt idx="1741">
                  <c:v>-10.528625999999999</c:v>
                </c:pt>
                <c:pt idx="1742">
                  <c:v>-10.528575999999999</c:v>
                </c:pt>
                <c:pt idx="1743">
                  <c:v>-10.528442999999999</c:v>
                </c:pt>
                <c:pt idx="1744">
                  <c:v>-10.528419</c:v>
                </c:pt>
                <c:pt idx="1745">
                  <c:v>-10.528107</c:v>
                </c:pt>
                <c:pt idx="1746">
                  <c:v>-10.527939</c:v>
                </c:pt>
                <c:pt idx="1747">
                  <c:v>-10.527914000000001</c:v>
                </c:pt>
                <c:pt idx="1748">
                  <c:v>-10.527706</c:v>
                </c:pt>
                <c:pt idx="1749">
                  <c:v>-10.527601000000001</c:v>
                </c:pt>
                <c:pt idx="1750">
                  <c:v>-10.527467</c:v>
                </c:pt>
                <c:pt idx="1751">
                  <c:v>-10.527108</c:v>
                </c:pt>
                <c:pt idx="1752">
                  <c:v>-10.527101999999999</c:v>
                </c:pt>
                <c:pt idx="1753">
                  <c:v>-10.527086000000001</c:v>
                </c:pt>
                <c:pt idx="1754">
                  <c:v>-10.526897</c:v>
                </c:pt>
                <c:pt idx="1755">
                  <c:v>-10.526844000000001</c:v>
                </c:pt>
                <c:pt idx="1756">
                  <c:v>-10.526427</c:v>
                </c:pt>
                <c:pt idx="1757">
                  <c:v>-10.526273</c:v>
                </c:pt>
                <c:pt idx="1758">
                  <c:v>-10.526076</c:v>
                </c:pt>
                <c:pt idx="1759">
                  <c:v>-10.525986</c:v>
                </c:pt>
                <c:pt idx="1760">
                  <c:v>-10.525888</c:v>
                </c:pt>
                <c:pt idx="1761">
                  <c:v>-10.52561</c:v>
                </c:pt>
                <c:pt idx="1762">
                  <c:v>-10.525589</c:v>
                </c:pt>
                <c:pt idx="1763">
                  <c:v>-10.525454</c:v>
                </c:pt>
                <c:pt idx="1764">
                  <c:v>-10.525157</c:v>
                </c:pt>
                <c:pt idx="1765">
                  <c:v>-10.524994</c:v>
                </c:pt>
                <c:pt idx="1766">
                  <c:v>-10.524829</c:v>
                </c:pt>
                <c:pt idx="1767">
                  <c:v>-10.524759</c:v>
                </c:pt>
                <c:pt idx="1768">
                  <c:v>-10.524611</c:v>
                </c:pt>
                <c:pt idx="1769">
                  <c:v>-10.524483999999999</c:v>
                </c:pt>
                <c:pt idx="1770">
                  <c:v>-10.524291</c:v>
                </c:pt>
                <c:pt idx="1771">
                  <c:v>-10.524281999999999</c:v>
                </c:pt>
                <c:pt idx="1772">
                  <c:v>-10.523614</c:v>
                </c:pt>
                <c:pt idx="1773">
                  <c:v>-10.523543</c:v>
                </c:pt>
                <c:pt idx="1774">
                  <c:v>-10.523403999999999</c:v>
                </c:pt>
                <c:pt idx="1775">
                  <c:v>-10.52327</c:v>
                </c:pt>
                <c:pt idx="1776">
                  <c:v>-10.523184000000001</c:v>
                </c:pt>
                <c:pt idx="1777">
                  <c:v>-10.522885</c:v>
                </c:pt>
                <c:pt idx="1778">
                  <c:v>-10.522729</c:v>
                </c:pt>
                <c:pt idx="1779">
                  <c:v>-10.52267</c:v>
                </c:pt>
                <c:pt idx="1780">
                  <c:v>-10.522341000000001</c:v>
                </c:pt>
                <c:pt idx="1781">
                  <c:v>-10.522301000000001</c:v>
                </c:pt>
                <c:pt idx="1782">
                  <c:v>-10.522232000000001</c:v>
                </c:pt>
                <c:pt idx="1783">
                  <c:v>-10.5222</c:v>
                </c:pt>
                <c:pt idx="1784">
                  <c:v>-10.522195999999999</c:v>
                </c:pt>
                <c:pt idx="1785">
                  <c:v>-10.522028000000001</c:v>
                </c:pt>
                <c:pt idx="1786">
                  <c:v>-10.522</c:v>
                </c:pt>
                <c:pt idx="1787">
                  <c:v>-10.521927</c:v>
                </c:pt>
                <c:pt idx="1788">
                  <c:v>-10.521894</c:v>
                </c:pt>
                <c:pt idx="1789">
                  <c:v>-10.521894</c:v>
                </c:pt>
                <c:pt idx="1790">
                  <c:v>-10.521107000000001</c:v>
                </c:pt>
                <c:pt idx="1791">
                  <c:v>-10.520543</c:v>
                </c:pt>
                <c:pt idx="1792">
                  <c:v>-10.520137</c:v>
                </c:pt>
                <c:pt idx="1793">
                  <c:v>-10.520115000000001</c:v>
                </c:pt>
                <c:pt idx="1794">
                  <c:v>-10.520056</c:v>
                </c:pt>
                <c:pt idx="1795">
                  <c:v>-10.51957</c:v>
                </c:pt>
                <c:pt idx="1796">
                  <c:v>-10.519151000000001</c:v>
                </c:pt>
                <c:pt idx="1797">
                  <c:v>-10.51915</c:v>
                </c:pt>
                <c:pt idx="1798">
                  <c:v>-10.519129</c:v>
                </c:pt>
                <c:pt idx="1799">
                  <c:v>-10.518257999999999</c:v>
                </c:pt>
                <c:pt idx="1800">
                  <c:v>-10.518226</c:v>
                </c:pt>
                <c:pt idx="1801">
                  <c:v>-10.517906999999999</c:v>
                </c:pt>
                <c:pt idx="1802">
                  <c:v>-10.517742999999999</c:v>
                </c:pt>
                <c:pt idx="1803">
                  <c:v>-10.517692</c:v>
                </c:pt>
                <c:pt idx="1804">
                  <c:v>-10.517374999999999</c:v>
                </c:pt>
                <c:pt idx="1805">
                  <c:v>-10.517310999999999</c:v>
                </c:pt>
                <c:pt idx="1806">
                  <c:v>-10.517291</c:v>
                </c:pt>
                <c:pt idx="1807">
                  <c:v>-10.517276000000001</c:v>
                </c:pt>
                <c:pt idx="1808">
                  <c:v>-10.516899</c:v>
                </c:pt>
                <c:pt idx="1809">
                  <c:v>-10.516848</c:v>
                </c:pt>
                <c:pt idx="1810">
                  <c:v>-10.516743</c:v>
                </c:pt>
                <c:pt idx="1811">
                  <c:v>-10.516557000000001</c:v>
                </c:pt>
                <c:pt idx="1812">
                  <c:v>-10.516551</c:v>
                </c:pt>
                <c:pt idx="1813">
                  <c:v>-10.516507000000001</c:v>
                </c:pt>
                <c:pt idx="1814">
                  <c:v>-10.516475</c:v>
                </c:pt>
                <c:pt idx="1815">
                  <c:v>-10.516339</c:v>
                </c:pt>
                <c:pt idx="1816">
                  <c:v>-10.516299</c:v>
                </c:pt>
                <c:pt idx="1817">
                  <c:v>-10.515886999999999</c:v>
                </c:pt>
                <c:pt idx="1818">
                  <c:v>-10.515885000000001</c:v>
                </c:pt>
                <c:pt idx="1819">
                  <c:v>-10.515717</c:v>
                </c:pt>
                <c:pt idx="1820">
                  <c:v>-10.515504</c:v>
                </c:pt>
                <c:pt idx="1821">
                  <c:v>-10.515454</c:v>
                </c:pt>
                <c:pt idx="1822">
                  <c:v>-10.515336</c:v>
                </c:pt>
                <c:pt idx="1823">
                  <c:v>-10.515217</c:v>
                </c:pt>
                <c:pt idx="1824">
                  <c:v>-10.515174</c:v>
                </c:pt>
                <c:pt idx="1825">
                  <c:v>-10.515060999999999</c:v>
                </c:pt>
                <c:pt idx="1826">
                  <c:v>-10.514886000000001</c:v>
                </c:pt>
                <c:pt idx="1827">
                  <c:v>-10.514696000000001</c:v>
                </c:pt>
                <c:pt idx="1828">
                  <c:v>-10.514411000000001</c:v>
                </c:pt>
                <c:pt idx="1829">
                  <c:v>-10.514277999999999</c:v>
                </c:pt>
                <c:pt idx="1830">
                  <c:v>-10.514142</c:v>
                </c:pt>
                <c:pt idx="1831">
                  <c:v>-10.51413</c:v>
                </c:pt>
                <c:pt idx="1832">
                  <c:v>-10.513904</c:v>
                </c:pt>
                <c:pt idx="1833">
                  <c:v>-10.513728</c:v>
                </c:pt>
                <c:pt idx="1834">
                  <c:v>-10.513646</c:v>
                </c:pt>
                <c:pt idx="1835">
                  <c:v>-10.51361</c:v>
                </c:pt>
                <c:pt idx="1836">
                  <c:v>-10.513256999999999</c:v>
                </c:pt>
                <c:pt idx="1837">
                  <c:v>-10.513064999999999</c:v>
                </c:pt>
                <c:pt idx="1838">
                  <c:v>-10.512494999999999</c:v>
                </c:pt>
                <c:pt idx="1839">
                  <c:v>-10.512471</c:v>
                </c:pt>
                <c:pt idx="1840">
                  <c:v>-10.512299000000001</c:v>
                </c:pt>
                <c:pt idx="1841">
                  <c:v>-10.512174999999999</c:v>
                </c:pt>
                <c:pt idx="1842">
                  <c:v>-10.512064000000001</c:v>
                </c:pt>
                <c:pt idx="1843">
                  <c:v>-10.511969000000001</c:v>
                </c:pt>
                <c:pt idx="1844">
                  <c:v>-10.511899</c:v>
                </c:pt>
                <c:pt idx="1845">
                  <c:v>-10.511727</c:v>
                </c:pt>
                <c:pt idx="1846">
                  <c:v>-10.511571</c:v>
                </c:pt>
                <c:pt idx="1847">
                  <c:v>-10.511487000000001</c:v>
                </c:pt>
                <c:pt idx="1848">
                  <c:v>-10.511462999999999</c:v>
                </c:pt>
                <c:pt idx="1849">
                  <c:v>-10.5114</c:v>
                </c:pt>
                <c:pt idx="1850">
                  <c:v>-10.511340000000001</c:v>
                </c:pt>
                <c:pt idx="1851">
                  <c:v>-10.511323000000001</c:v>
                </c:pt>
                <c:pt idx="1852">
                  <c:v>-10.511189</c:v>
                </c:pt>
                <c:pt idx="1853">
                  <c:v>-10.511073</c:v>
                </c:pt>
                <c:pt idx="1854">
                  <c:v>-10.51093</c:v>
                </c:pt>
                <c:pt idx="1855">
                  <c:v>-10.510536999999999</c:v>
                </c:pt>
                <c:pt idx="1856">
                  <c:v>-10.510513</c:v>
                </c:pt>
                <c:pt idx="1857">
                  <c:v>-10.510287</c:v>
                </c:pt>
                <c:pt idx="1858">
                  <c:v>-10.510077000000001</c:v>
                </c:pt>
                <c:pt idx="1859">
                  <c:v>-10.509935</c:v>
                </c:pt>
                <c:pt idx="1860">
                  <c:v>-10.509715</c:v>
                </c:pt>
                <c:pt idx="1861">
                  <c:v>-10.509631000000001</c:v>
                </c:pt>
                <c:pt idx="1862">
                  <c:v>-10.509283999999999</c:v>
                </c:pt>
                <c:pt idx="1863">
                  <c:v>-10.508937</c:v>
                </c:pt>
                <c:pt idx="1864">
                  <c:v>-10.508794999999999</c:v>
                </c:pt>
                <c:pt idx="1865">
                  <c:v>-10.508711</c:v>
                </c:pt>
                <c:pt idx="1866">
                  <c:v>-10.508622000000001</c:v>
                </c:pt>
                <c:pt idx="1867">
                  <c:v>-10.508512</c:v>
                </c:pt>
                <c:pt idx="1868">
                  <c:v>-10.508405</c:v>
                </c:pt>
                <c:pt idx="1869">
                  <c:v>-10.508386</c:v>
                </c:pt>
                <c:pt idx="1870">
                  <c:v>-10.508145000000001</c:v>
                </c:pt>
                <c:pt idx="1871">
                  <c:v>-10.508125</c:v>
                </c:pt>
                <c:pt idx="1872">
                  <c:v>-10.507997</c:v>
                </c:pt>
                <c:pt idx="1873">
                  <c:v>-10.507892999999999</c:v>
                </c:pt>
                <c:pt idx="1874">
                  <c:v>-10.507844</c:v>
                </c:pt>
                <c:pt idx="1875">
                  <c:v>-10.507841000000001</c:v>
                </c:pt>
                <c:pt idx="1876">
                  <c:v>-10.507777000000001</c:v>
                </c:pt>
                <c:pt idx="1877">
                  <c:v>-10.507605</c:v>
                </c:pt>
                <c:pt idx="1878">
                  <c:v>-10.507052</c:v>
                </c:pt>
                <c:pt idx="1879">
                  <c:v>-10.507021</c:v>
                </c:pt>
                <c:pt idx="1880">
                  <c:v>-10.50657</c:v>
                </c:pt>
                <c:pt idx="1881">
                  <c:v>-10.505674000000001</c:v>
                </c:pt>
                <c:pt idx="1882">
                  <c:v>-10.505456000000001</c:v>
                </c:pt>
                <c:pt idx="1883">
                  <c:v>-10.505019000000001</c:v>
                </c:pt>
                <c:pt idx="1884">
                  <c:v>-10.504982999999999</c:v>
                </c:pt>
                <c:pt idx="1885">
                  <c:v>-10.504810000000001</c:v>
                </c:pt>
                <c:pt idx="1886">
                  <c:v>-10.504374</c:v>
                </c:pt>
                <c:pt idx="1887">
                  <c:v>-10.503920000000001</c:v>
                </c:pt>
                <c:pt idx="1888">
                  <c:v>-10.503878</c:v>
                </c:pt>
                <c:pt idx="1889">
                  <c:v>-10.503489</c:v>
                </c:pt>
                <c:pt idx="1890">
                  <c:v>-10.503482999999999</c:v>
                </c:pt>
                <c:pt idx="1891">
                  <c:v>-10.503396</c:v>
                </c:pt>
                <c:pt idx="1892">
                  <c:v>-10.503292999999999</c:v>
                </c:pt>
                <c:pt idx="1893">
                  <c:v>-10.503269</c:v>
                </c:pt>
                <c:pt idx="1894">
                  <c:v>-10.503145</c:v>
                </c:pt>
                <c:pt idx="1895">
                  <c:v>-10.503078</c:v>
                </c:pt>
                <c:pt idx="1896">
                  <c:v>-10.502998</c:v>
                </c:pt>
                <c:pt idx="1897">
                  <c:v>-10.502946</c:v>
                </c:pt>
                <c:pt idx="1898">
                  <c:v>-10.502832</c:v>
                </c:pt>
                <c:pt idx="1899">
                  <c:v>-10.502583</c:v>
                </c:pt>
                <c:pt idx="1900">
                  <c:v>-10.502302</c:v>
                </c:pt>
                <c:pt idx="1901">
                  <c:v>-10.502171000000001</c:v>
                </c:pt>
                <c:pt idx="1902">
                  <c:v>-10.501664999999999</c:v>
                </c:pt>
                <c:pt idx="1903">
                  <c:v>-10.501664</c:v>
                </c:pt>
                <c:pt idx="1904">
                  <c:v>-10.501431999999999</c:v>
                </c:pt>
                <c:pt idx="1905">
                  <c:v>-10.501408</c:v>
                </c:pt>
                <c:pt idx="1906">
                  <c:v>-10.501289</c:v>
                </c:pt>
                <c:pt idx="1907">
                  <c:v>-10.501154</c:v>
                </c:pt>
                <c:pt idx="1908">
                  <c:v>-10.501150000000001</c:v>
                </c:pt>
                <c:pt idx="1909">
                  <c:v>-10.500873</c:v>
                </c:pt>
                <c:pt idx="1910">
                  <c:v>-10.500773000000001</c:v>
                </c:pt>
                <c:pt idx="1911">
                  <c:v>-10.500686999999999</c:v>
                </c:pt>
                <c:pt idx="1912">
                  <c:v>-10.500678000000001</c:v>
                </c:pt>
                <c:pt idx="1913">
                  <c:v>-10.500648999999999</c:v>
                </c:pt>
                <c:pt idx="1914">
                  <c:v>-10.500254</c:v>
                </c:pt>
                <c:pt idx="1915">
                  <c:v>-10.500139000000001</c:v>
                </c:pt>
                <c:pt idx="1916">
                  <c:v>-10.500026999999999</c:v>
                </c:pt>
                <c:pt idx="1917">
                  <c:v>-10.499840000000001</c:v>
                </c:pt>
                <c:pt idx="1918">
                  <c:v>-10.499672</c:v>
                </c:pt>
                <c:pt idx="1919">
                  <c:v>-10.49962</c:v>
                </c:pt>
                <c:pt idx="1920">
                  <c:v>-10.499454999999999</c:v>
                </c:pt>
                <c:pt idx="1921">
                  <c:v>-10.499183</c:v>
                </c:pt>
                <c:pt idx="1922">
                  <c:v>-10.499129999999999</c:v>
                </c:pt>
                <c:pt idx="1923">
                  <c:v>-10.498692</c:v>
                </c:pt>
                <c:pt idx="1924">
                  <c:v>-10.497202</c:v>
                </c:pt>
                <c:pt idx="1925">
                  <c:v>-10.49715</c:v>
                </c:pt>
                <c:pt idx="1926">
                  <c:v>-10.496097000000001</c:v>
                </c:pt>
                <c:pt idx="1927">
                  <c:v>-10.496081999999999</c:v>
                </c:pt>
                <c:pt idx="1928">
                  <c:v>-10.495950000000001</c:v>
                </c:pt>
                <c:pt idx="1929">
                  <c:v>-10.495691000000001</c:v>
                </c:pt>
                <c:pt idx="1930">
                  <c:v>-10.495602999999999</c:v>
                </c:pt>
                <c:pt idx="1931">
                  <c:v>-10.495533999999999</c:v>
                </c:pt>
                <c:pt idx="1932">
                  <c:v>-10.495352</c:v>
                </c:pt>
                <c:pt idx="1933">
                  <c:v>-10.494985</c:v>
                </c:pt>
                <c:pt idx="1934">
                  <c:v>-10.494892999999999</c:v>
                </c:pt>
                <c:pt idx="1935">
                  <c:v>-10.494707999999999</c:v>
                </c:pt>
                <c:pt idx="1936">
                  <c:v>-10.494702999999999</c:v>
                </c:pt>
                <c:pt idx="1937">
                  <c:v>-10.494498999999999</c:v>
                </c:pt>
                <c:pt idx="1938">
                  <c:v>-10.494203000000001</c:v>
                </c:pt>
                <c:pt idx="1939">
                  <c:v>-10.494102</c:v>
                </c:pt>
                <c:pt idx="1940">
                  <c:v>-10.493652000000001</c:v>
                </c:pt>
                <c:pt idx="1941">
                  <c:v>-10.493611</c:v>
                </c:pt>
                <c:pt idx="1942">
                  <c:v>-10.493498000000001</c:v>
                </c:pt>
                <c:pt idx="1943">
                  <c:v>-10.49348</c:v>
                </c:pt>
                <c:pt idx="1944">
                  <c:v>-10.492971000000001</c:v>
                </c:pt>
                <c:pt idx="1945">
                  <c:v>-10.492899</c:v>
                </c:pt>
                <c:pt idx="1946">
                  <c:v>-10.492369999999999</c:v>
                </c:pt>
                <c:pt idx="1947">
                  <c:v>-10.491994</c:v>
                </c:pt>
                <c:pt idx="1948">
                  <c:v>-10.491961999999999</c:v>
                </c:pt>
                <c:pt idx="1949">
                  <c:v>-10.491894</c:v>
                </c:pt>
                <c:pt idx="1950">
                  <c:v>-10.491849</c:v>
                </c:pt>
                <c:pt idx="1951">
                  <c:v>-10.491842999999999</c:v>
                </c:pt>
                <c:pt idx="1952">
                  <c:v>-10.491305000000001</c:v>
                </c:pt>
                <c:pt idx="1953">
                  <c:v>-10.491042999999999</c:v>
                </c:pt>
                <c:pt idx="1954">
                  <c:v>-10.490943</c:v>
                </c:pt>
                <c:pt idx="1955">
                  <c:v>-10.490713</c:v>
                </c:pt>
                <c:pt idx="1956">
                  <c:v>-10.490558</c:v>
                </c:pt>
                <c:pt idx="1957">
                  <c:v>-10.490424000000001</c:v>
                </c:pt>
                <c:pt idx="1958">
                  <c:v>-10.489813</c:v>
                </c:pt>
                <c:pt idx="1959">
                  <c:v>-10.489504</c:v>
                </c:pt>
                <c:pt idx="1960">
                  <c:v>-10.489428999999999</c:v>
                </c:pt>
                <c:pt idx="1961">
                  <c:v>-10.489280000000001</c:v>
                </c:pt>
                <c:pt idx="1962">
                  <c:v>-10.489267</c:v>
                </c:pt>
                <c:pt idx="1963">
                  <c:v>-10.489001</c:v>
                </c:pt>
                <c:pt idx="1964">
                  <c:v>-10.488832</c:v>
                </c:pt>
                <c:pt idx="1965">
                  <c:v>-10.488773999999999</c:v>
                </c:pt>
                <c:pt idx="1966">
                  <c:v>-10.488768</c:v>
                </c:pt>
                <c:pt idx="1967">
                  <c:v>-10.488726</c:v>
                </c:pt>
                <c:pt idx="1968">
                  <c:v>-10.488492000000001</c:v>
                </c:pt>
                <c:pt idx="1969">
                  <c:v>-10.488462999999999</c:v>
                </c:pt>
                <c:pt idx="1970">
                  <c:v>-10.488286</c:v>
                </c:pt>
                <c:pt idx="1971">
                  <c:v>-10.488181000000001</c:v>
                </c:pt>
                <c:pt idx="1972">
                  <c:v>-10.488121</c:v>
                </c:pt>
                <c:pt idx="1973">
                  <c:v>-10.488058000000001</c:v>
                </c:pt>
                <c:pt idx="1974">
                  <c:v>-10.487686999999999</c:v>
                </c:pt>
                <c:pt idx="1975">
                  <c:v>-10.487413999999999</c:v>
                </c:pt>
                <c:pt idx="1976">
                  <c:v>-10.487401999999999</c:v>
                </c:pt>
                <c:pt idx="1977">
                  <c:v>-10.486991</c:v>
                </c:pt>
                <c:pt idx="1978">
                  <c:v>-10.486991</c:v>
                </c:pt>
                <c:pt idx="1979">
                  <c:v>-10.486864000000001</c:v>
                </c:pt>
                <c:pt idx="1980">
                  <c:v>-10.486537999999999</c:v>
                </c:pt>
                <c:pt idx="1981">
                  <c:v>-10.486471</c:v>
                </c:pt>
                <c:pt idx="1982">
                  <c:v>-10.486357999999999</c:v>
                </c:pt>
                <c:pt idx="1983">
                  <c:v>-10.486262999999999</c:v>
                </c:pt>
                <c:pt idx="1984">
                  <c:v>-10.486141999999999</c:v>
                </c:pt>
                <c:pt idx="1985">
                  <c:v>-10.485995000000001</c:v>
                </c:pt>
                <c:pt idx="1986">
                  <c:v>-10.485893000000001</c:v>
                </c:pt>
                <c:pt idx="1987">
                  <c:v>-10.485716</c:v>
                </c:pt>
                <c:pt idx="1988">
                  <c:v>-10.484916999999999</c:v>
                </c:pt>
                <c:pt idx="1989">
                  <c:v>-10.484821999999999</c:v>
                </c:pt>
                <c:pt idx="1990">
                  <c:v>-10.484761000000001</c:v>
                </c:pt>
                <c:pt idx="1991">
                  <c:v>-10.484574</c:v>
                </c:pt>
                <c:pt idx="1992">
                  <c:v>-10.483981</c:v>
                </c:pt>
                <c:pt idx="1993">
                  <c:v>-10.483891</c:v>
                </c:pt>
                <c:pt idx="1994">
                  <c:v>-10.483777999999999</c:v>
                </c:pt>
                <c:pt idx="1995">
                  <c:v>-10.483763</c:v>
                </c:pt>
                <c:pt idx="1996">
                  <c:v>-10.483756</c:v>
                </c:pt>
                <c:pt idx="1997">
                  <c:v>-10.483658</c:v>
                </c:pt>
                <c:pt idx="1998">
                  <c:v>-10.483580999999999</c:v>
                </c:pt>
                <c:pt idx="1999">
                  <c:v>-10.483301000000001</c:v>
                </c:pt>
                <c:pt idx="2000">
                  <c:v>-10.483248</c:v>
                </c:pt>
                <c:pt idx="2001">
                  <c:v>-10.482760000000001</c:v>
                </c:pt>
                <c:pt idx="2002">
                  <c:v>-10.482661999999999</c:v>
                </c:pt>
                <c:pt idx="2003">
                  <c:v>-10.482645</c:v>
                </c:pt>
                <c:pt idx="2004">
                  <c:v>-10.48259</c:v>
                </c:pt>
                <c:pt idx="2005">
                  <c:v>-10.482521</c:v>
                </c:pt>
                <c:pt idx="2006">
                  <c:v>-10.482265</c:v>
                </c:pt>
                <c:pt idx="2007">
                  <c:v>-10.48211</c:v>
                </c:pt>
                <c:pt idx="2008">
                  <c:v>-10.481448</c:v>
                </c:pt>
                <c:pt idx="2009">
                  <c:v>-10.481339999999999</c:v>
                </c:pt>
                <c:pt idx="2010">
                  <c:v>-10.481199999999999</c:v>
                </c:pt>
                <c:pt idx="2011">
                  <c:v>-10.480838</c:v>
                </c:pt>
                <c:pt idx="2012">
                  <c:v>-10.480715999999999</c:v>
                </c:pt>
                <c:pt idx="2013">
                  <c:v>-10.480710999999999</c:v>
                </c:pt>
                <c:pt idx="2014">
                  <c:v>-10.480444</c:v>
                </c:pt>
                <c:pt idx="2015">
                  <c:v>-10.48044</c:v>
                </c:pt>
                <c:pt idx="2016">
                  <c:v>-10.479886</c:v>
                </c:pt>
                <c:pt idx="2017">
                  <c:v>-10.479651</c:v>
                </c:pt>
                <c:pt idx="2018">
                  <c:v>-10.479217999999999</c:v>
                </c:pt>
                <c:pt idx="2019">
                  <c:v>-10.479183000000001</c:v>
                </c:pt>
                <c:pt idx="2020">
                  <c:v>-10.479139</c:v>
                </c:pt>
                <c:pt idx="2021">
                  <c:v>-10.478987</c:v>
                </c:pt>
                <c:pt idx="2022">
                  <c:v>-10.478923</c:v>
                </c:pt>
                <c:pt idx="2023">
                  <c:v>-10.478889000000001</c:v>
                </c:pt>
                <c:pt idx="2024">
                  <c:v>-10.478707</c:v>
                </c:pt>
                <c:pt idx="2025">
                  <c:v>-10.478671</c:v>
                </c:pt>
                <c:pt idx="2026">
                  <c:v>-10.478633</c:v>
                </c:pt>
                <c:pt idx="2027">
                  <c:v>-10.478546</c:v>
                </c:pt>
                <c:pt idx="2028">
                  <c:v>-10.478545</c:v>
                </c:pt>
                <c:pt idx="2029">
                  <c:v>-10.478465999999999</c:v>
                </c:pt>
                <c:pt idx="2030">
                  <c:v>-10.478422999999999</c:v>
                </c:pt>
                <c:pt idx="2031">
                  <c:v>-10.478358</c:v>
                </c:pt>
                <c:pt idx="2032">
                  <c:v>-10.477579</c:v>
                </c:pt>
                <c:pt idx="2033">
                  <c:v>-10.477563</c:v>
                </c:pt>
                <c:pt idx="2034">
                  <c:v>-10.477562000000001</c:v>
                </c:pt>
                <c:pt idx="2035">
                  <c:v>-10.477525</c:v>
                </c:pt>
                <c:pt idx="2036">
                  <c:v>-10.477475</c:v>
                </c:pt>
                <c:pt idx="2037">
                  <c:v>-10.477351000000001</c:v>
                </c:pt>
                <c:pt idx="2038">
                  <c:v>-10.477126999999999</c:v>
                </c:pt>
                <c:pt idx="2039">
                  <c:v>-10.476191</c:v>
                </c:pt>
                <c:pt idx="2040">
                  <c:v>-10.475986000000001</c:v>
                </c:pt>
                <c:pt idx="2041">
                  <c:v>-10.475944999999999</c:v>
                </c:pt>
                <c:pt idx="2042">
                  <c:v>-10.475923</c:v>
                </c:pt>
                <c:pt idx="2043">
                  <c:v>-10.475809</c:v>
                </c:pt>
                <c:pt idx="2044">
                  <c:v>-10.475678</c:v>
                </c:pt>
                <c:pt idx="2045">
                  <c:v>-10.475662</c:v>
                </c:pt>
                <c:pt idx="2046">
                  <c:v>-10.475545</c:v>
                </c:pt>
                <c:pt idx="2047">
                  <c:v>-10.475523000000001</c:v>
                </c:pt>
                <c:pt idx="2048">
                  <c:v>-10.475516000000001</c:v>
                </c:pt>
                <c:pt idx="2049">
                  <c:v>-10.475498999999999</c:v>
                </c:pt>
                <c:pt idx="2050">
                  <c:v>-10.474978</c:v>
                </c:pt>
                <c:pt idx="2051">
                  <c:v>-10.474940999999999</c:v>
                </c:pt>
                <c:pt idx="2052">
                  <c:v>-10.474306</c:v>
                </c:pt>
                <c:pt idx="2053">
                  <c:v>-10.474233</c:v>
                </c:pt>
                <c:pt idx="2054">
                  <c:v>-10.474042000000001</c:v>
                </c:pt>
                <c:pt idx="2055">
                  <c:v>-10.474016000000001</c:v>
                </c:pt>
                <c:pt idx="2056">
                  <c:v>-10.473874</c:v>
                </c:pt>
                <c:pt idx="2057">
                  <c:v>-10.47387</c:v>
                </c:pt>
                <c:pt idx="2058">
                  <c:v>-10.473744999999999</c:v>
                </c:pt>
                <c:pt idx="2059">
                  <c:v>-10.473743000000001</c:v>
                </c:pt>
                <c:pt idx="2060">
                  <c:v>-10.473666</c:v>
                </c:pt>
                <c:pt idx="2061">
                  <c:v>-10.473063</c:v>
                </c:pt>
                <c:pt idx="2062">
                  <c:v>-10.473026000000001</c:v>
                </c:pt>
                <c:pt idx="2063">
                  <c:v>-10.472754999999999</c:v>
                </c:pt>
                <c:pt idx="2064">
                  <c:v>-10.4725</c:v>
                </c:pt>
                <c:pt idx="2065">
                  <c:v>-10.472452000000001</c:v>
                </c:pt>
                <c:pt idx="2066">
                  <c:v>-10.472433000000001</c:v>
                </c:pt>
                <c:pt idx="2067">
                  <c:v>-10.471916</c:v>
                </c:pt>
                <c:pt idx="2068">
                  <c:v>-10.471587</c:v>
                </c:pt>
                <c:pt idx="2069">
                  <c:v>-10.470901</c:v>
                </c:pt>
                <c:pt idx="2070">
                  <c:v>-10.470867999999999</c:v>
                </c:pt>
                <c:pt idx="2071">
                  <c:v>-10.470647</c:v>
                </c:pt>
                <c:pt idx="2072">
                  <c:v>-10.470485</c:v>
                </c:pt>
                <c:pt idx="2073">
                  <c:v>-10.470461999999999</c:v>
                </c:pt>
                <c:pt idx="2074">
                  <c:v>-10.470039999999999</c:v>
                </c:pt>
                <c:pt idx="2075">
                  <c:v>-10.469822000000001</c:v>
                </c:pt>
                <c:pt idx="2076">
                  <c:v>-10.469625000000001</c:v>
                </c:pt>
                <c:pt idx="2077">
                  <c:v>-10.469588999999999</c:v>
                </c:pt>
                <c:pt idx="2078">
                  <c:v>-10.469585</c:v>
                </c:pt>
                <c:pt idx="2079">
                  <c:v>-10.469181000000001</c:v>
                </c:pt>
                <c:pt idx="2080">
                  <c:v>-10.468681999999999</c:v>
                </c:pt>
                <c:pt idx="2081">
                  <c:v>-10.468597000000001</c:v>
                </c:pt>
                <c:pt idx="2082">
                  <c:v>-10.46857</c:v>
                </c:pt>
                <c:pt idx="2083">
                  <c:v>-10.46846</c:v>
                </c:pt>
                <c:pt idx="2084">
                  <c:v>-10.468432</c:v>
                </c:pt>
                <c:pt idx="2085">
                  <c:v>-10.468329000000001</c:v>
                </c:pt>
                <c:pt idx="2086">
                  <c:v>-10.467997</c:v>
                </c:pt>
                <c:pt idx="2087">
                  <c:v>-10.467858</c:v>
                </c:pt>
                <c:pt idx="2088">
                  <c:v>-10.467834</c:v>
                </c:pt>
                <c:pt idx="2089">
                  <c:v>-10.467457</c:v>
                </c:pt>
                <c:pt idx="2090">
                  <c:v>-10.467048</c:v>
                </c:pt>
                <c:pt idx="2091">
                  <c:v>-10.467019000000001</c:v>
                </c:pt>
                <c:pt idx="2092">
                  <c:v>-10.466875</c:v>
                </c:pt>
                <c:pt idx="2093">
                  <c:v>-10.466748000000001</c:v>
                </c:pt>
                <c:pt idx="2094">
                  <c:v>-10.466635</c:v>
                </c:pt>
                <c:pt idx="2095">
                  <c:v>-10.465717</c:v>
                </c:pt>
                <c:pt idx="2096">
                  <c:v>-10.465545000000001</c:v>
                </c:pt>
                <c:pt idx="2097">
                  <c:v>-10.465481</c:v>
                </c:pt>
                <c:pt idx="2098">
                  <c:v>-10.465054</c:v>
                </c:pt>
                <c:pt idx="2099">
                  <c:v>-10.464867</c:v>
                </c:pt>
                <c:pt idx="2100">
                  <c:v>-10.464786999999999</c:v>
                </c:pt>
                <c:pt idx="2101">
                  <c:v>-10.464677999999999</c:v>
                </c:pt>
                <c:pt idx="2102">
                  <c:v>-10.463995000000001</c:v>
                </c:pt>
                <c:pt idx="2103">
                  <c:v>-10.463723</c:v>
                </c:pt>
                <c:pt idx="2104">
                  <c:v>-10.463079</c:v>
                </c:pt>
                <c:pt idx="2105">
                  <c:v>-10.463010000000001</c:v>
                </c:pt>
                <c:pt idx="2106">
                  <c:v>-10.462737000000001</c:v>
                </c:pt>
                <c:pt idx="2107">
                  <c:v>-10.462456</c:v>
                </c:pt>
                <c:pt idx="2108">
                  <c:v>-10.462446999999999</c:v>
                </c:pt>
                <c:pt idx="2109">
                  <c:v>-10.462323</c:v>
                </c:pt>
                <c:pt idx="2110">
                  <c:v>-10.462175</c:v>
                </c:pt>
                <c:pt idx="2111">
                  <c:v>-10.462009</c:v>
                </c:pt>
                <c:pt idx="2112">
                  <c:v>-10.461849000000001</c:v>
                </c:pt>
                <c:pt idx="2113">
                  <c:v>-10.461843</c:v>
                </c:pt>
                <c:pt idx="2114">
                  <c:v>-10.461691999999999</c:v>
                </c:pt>
                <c:pt idx="2115">
                  <c:v>-10.461532</c:v>
                </c:pt>
                <c:pt idx="2116">
                  <c:v>-10.461312</c:v>
                </c:pt>
                <c:pt idx="2117">
                  <c:v>-10.461299</c:v>
                </c:pt>
                <c:pt idx="2118">
                  <c:v>-10.461226999999999</c:v>
                </c:pt>
                <c:pt idx="2119">
                  <c:v>-10.460858999999999</c:v>
                </c:pt>
                <c:pt idx="2120">
                  <c:v>-10.460656</c:v>
                </c:pt>
                <c:pt idx="2121">
                  <c:v>-10.460569</c:v>
                </c:pt>
                <c:pt idx="2122">
                  <c:v>-10.460317</c:v>
                </c:pt>
                <c:pt idx="2123">
                  <c:v>-10.460298999999999</c:v>
                </c:pt>
                <c:pt idx="2124">
                  <c:v>-10.459942</c:v>
                </c:pt>
                <c:pt idx="2125">
                  <c:v>-10.459884000000001</c:v>
                </c:pt>
                <c:pt idx="2126">
                  <c:v>-10.45984</c:v>
                </c:pt>
                <c:pt idx="2127">
                  <c:v>-10.459826</c:v>
                </c:pt>
                <c:pt idx="2128">
                  <c:v>-10.459762</c:v>
                </c:pt>
                <c:pt idx="2129">
                  <c:v>-10.459500999999999</c:v>
                </c:pt>
                <c:pt idx="2130">
                  <c:v>-10.459197</c:v>
                </c:pt>
                <c:pt idx="2131">
                  <c:v>-10.459156</c:v>
                </c:pt>
                <c:pt idx="2132">
                  <c:v>-10.459061</c:v>
                </c:pt>
                <c:pt idx="2133">
                  <c:v>-10.458517000000001</c:v>
                </c:pt>
                <c:pt idx="2134">
                  <c:v>-10.458515999999999</c:v>
                </c:pt>
                <c:pt idx="2135">
                  <c:v>-10.458507000000001</c:v>
                </c:pt>
                <c:pt idx="2136">
                  <c:v>-10.458479000000001</c:v>
                </c:pt>
                <c:pt idx="2137">
                  <c:v>-10.457964</c:v>
                </c:pt>
                <c:pt idx="2138">
                  <c:v>-10.457335</c:v>
                </c:pt>
                <c:pt idx="2139">
                  <c:v>-10.457214</c:v>
                </c:pt>
                <c:pt idx="2140">
                  <c:v>-10.457070999999999</c:v>
                </c:pt>
                <c:pt idx="2141">
                  <c:v>-10.456839</c:v>
                </c:pt>
                <c:pt idx="2142">
                  <c:v>-10.456674</c:v>
                </c:pt>
                <c:pt idx="2143">
                  <c:v>-10.45661</c:v>
                </c:pt>
                <c:pt idx="2144">
                  <c:v>-10.45646</c:v>
                </c:pt>
                <c:pt idx="2145">
                  <c:v>-10.45621</c:v>
                </c:pt>
                <c:pt idx="2146">
                  <c:v>-10.456156999999999</c:v>
                </c:pt>
                <c:pt idx="2147">
                  <c:v>-10.455845</c:v>
                </c:pt>
                <c:pt idx="2148">
                  <c:v>-10.455812</c:v>
                </c:pt>
                <c:pt idx="2149">
                  <c:v>-10.455533000000001</c:v>
                </c:pt>
                <c:pt idx="2150">
                  <c:v>-10.455029</c:v>
                </c:pt>
                <c:pt idx="2151">
                  <c:v>-10.454979</c:v>
                </c:pt>
                <c:pt idx="2152">
                  <c:v>-10.454394000000001</c:v>
                </c:pt>
                <c:pt idx="2153">
                  <c:v>-10.454352999999999</c:v>
                </c:pt>
                <c:pt idx="2154">
                  <c:v>-10.454160999999999</c:v>
                </c:pt>
                <c:pt idx="2155">
                  <c:v>-10.453956</c:v>
                </c:pt>
                <c:pt idx="2156">
                  <c:v>-10.453919000000001</c:v>
                </c:pt>
                <c:pt idx="2157">
                  <c:v>-10.453841000000001</c:v>
                </c:pt>
                <c:pt idx="2158">
                  <c:v>-10.453687</c:v>
                </c:pt>
                <c:pt idx="2159">
                  <c:v>-10.453677000000001</c:v>
                </c:pt>
                <c:pt idx="2160">
                  <c:v>-10.453612</c:v>
                </c:pt>
                <c:pt idx="2161">
                  <c:v>-10.453552999999999</c:v>
                </c:pt>
                <c:pt idx="2162">
                  <c:v>-10.453306</c:v>
                </c:pt>
                <c:pt idx="2163">
                  <c:v>-10.453283000000001</c:v>
                </c:pt>
                <c:pt idx="2164">
                  <c:v>-10.453198</c:v>
                </c:pt>
                <c:pt idx="2165">
                  <c:v>-10.452703</c:v>
                </c:pt>
                <c:pt idx="2166">
                  <c:v>-10.452674999999999</c:v>
                </c:pt>
                <c:pt idx="2167">
                  <c:v>-10.452569</c:v>
                </c:pt>
                <c:pt idx="2168">
                  <c:v>-10.452563</c:v>
                </c:pt>
                <c:pt idx="2169">
                  <c:v>-10.452546</c:v>
                </c:pt>
                <c:pt idx="2170">
                  <c:v>-10.452500000000001</c:v>
                </c:pt>
                <c:pt idx="2171">
                  <c:v>-10.452451</c:v>
                </c:pt>
                <c:pt idx="2172">
                  <c:v>-10.452341000000001</c:v>
                </c:pt>
                <c:pt idx="2173">
                  <c:v>-10.452252</c:v>
                </c:pt>
                <c:pt idx="2174">
                  <c:v>-10.452187</c:v>
                </c:pt>
                <c:pt idx="2175">
                  <c:v>-10.452016</c:v>
                </c:pt>
                <c:pt idx="2176">
                  <c:v>-10.451172</c:v>
                </c:pt>
                <c:pt idx="2177">
                  <c:v>-10.451095</c:v>
                </c:pt>
                <c:pt idx="2178">
                  <c:v>-10.450977999999999</c:v>
                </c:pt>
                <c:pt idx="2179">
                  <c:v>-10.45087</c:v>
                </c:pt>
                <c:pt idx="2180">
                  <c:v>-10.450744</c:v>
                </c:pt>
                <c:pt idx="2181">
                  <c:v>-10.450734000000001</c:v>
                </c:pt>
                <c:pt idx="2182">
                  <c:v>-10.450495999999999</c:v>
                </c:pt>
                <c:pt idx="2183">
                  <c:v>-10.450393999999999</c:v>
                </c:pt>
                <c:pt idx="2184">
                  <c:v>-10.450176000000001</c:v>
                </c:pt>
                <c:pt idx="2185">
                  <c:v>-10.450008</c:v>
                </c:pt>
                <c:pt idx="2186">
                  <c:v>-10.449954</c:v>
                </c:pt>
                <c:pt idx="2187">
                  <c:v>-10.449799000000001</c:v>
                </c:pt>
                <c:pt idx="2188">
                  <c:v>-10.449477</c:v>
                </c:pt>
                <c:pt idx="2189">
                  <c:v>-10.449441</c:v>
                </c:pt>
                <c:pt idx="2190">
                  <c:v>-10.449272000000001</c:v>
                </c:pt>
                <c:pt idx="2191">
                  <c:v>-10.44919</c:v>
                </c:pt>
                <c:pt idx="2192">
                  <c:v>-10.448859000000001</c:v>
                </c:pt>
                <c:pt idx="2193">
                  <c:v>-10.448814</c:v>
                </c:pt>
                <c:pt idx="2194">
                  <c:v>-10.448734</c:v>
                </c:pt>
                <c:pt idx="2195">
                  <c:v>-10.448634999999999</c:v>
                </c:pt>
                <c:pt idx="2196">
                  <c:v>-10.448584</c:v>
                </c:pt>
                <c:pt idx="2197">
                  <c:v>-10.448513999999999</c:v>
                </c:pt>
                <c:pt idx="2198">
                  <c:v>-10.448354</c:v>
                </c:pt>
                <c:pt idx="2199">
                  <c:v>-10.448209</c:v>
                </c:pt>
                <c:pt idx="2200">
                  <c:v>-10.448048</c:v>
                </c:pt>
                <c:pt idx="2201">
                  <c:v>-10.448008</c:v>
                </c:pt>
                <c:pt idx="2202">
                  <c:v>-10.447865999999999</c:v>
                </c:pt>
                <c:pt idx="2203">
                  <c:v>-10.447786000000001</c:v>
                </c:pt>
                <c:pt idx="2204">
                  <c:v>-10.447632</c:v>
                </c:pt>
                <c:pt idx="2205">
                  <c:v>-10.447417</c:v>
                </c:pt>
                <c:pt idx="2206">
                  <c:v>-10.447241999999999</c:v>
                </c:pt>
                <c:pt idx="2207">
                  <c:v>-10.446934000000001</c:v>
                </c:pt>
                <c:pt idx="2208">
                  <c:v>-10.446927000000001</c:v>
                </c:pt>
                <c:pt idx="2209">
                  <c:v>-10.446787</c:v>
                </c:pt>
                <c:pt idx="2210">
                  <c:v>-10.446510999999999</c:v>
                </c:pt>
                <c:pt idx="2211">
                  <c:v>-10.44631</c:v>
                </c:pt>
                <c:pt idx="2212">
                  <c:v>-10.446282</c:v>
                </c:pt>
                <c:pt idx="2213">
                  <c:v>-10.446263999999999</c:v>
                </c:pt>
                <c:pt idx="2214">
                  <c:v>-10.446213999999999</c:v>
                </c:pt>
                <c:pt idx="2215">
                  <c:v>-10.446184000000001</c:v>
                </c:pt>
                <c:pt idx="2216">
                  <c:v>-10.446161999999999</c:v>
                </c:pt>
                <c:pt idx="2217">
                  <c:v>-10.446028999999999</c:v>
                </c:pt>
                <c:pt idx="2218">
                  <c:v>-10.445684</c:v>
                </c:pt>
                <c:pt idx="2219">
                  <c:v>-10.44557</c:v>
                </c:pt>
                <c:pt idx="2220">
                  <c:v>-10.445398000000001</c:v>
                </c:pt>
                <c:pt idx="2221">
                  <c:v>-10.445328</c:v>
                </c:pt>
                <c:pt idx="2222">
                  <c:v>-10.444948</c:v>
                </c:pt>
                <c:pt idx="2223">
                  <c:v>-10.444917999999999</c:v>
                </c:pt>
                <c:pt idx="2224">
                  <c:v>-10.444824000000001</c:v>
                </c:pt>
                <c:pt idx="2225">
                  <c:v>-10.444713999999999</c:v>
                </c:pt>
                <c:pt idx="2226">
                  <c:v>-10.44434</c:v>
                </c:pt>
                <c:pt idx="2227">
                  <c:v>-10.443986000000001</c:v>
                </c:pt>
                <c:pt idx="2228">
                  <c:v>-10.443877000000001</c:v>
                </c:pt>
                <c:pt idx="2229">
                  <c:v>-10.443790999999999</c:v>
                </c:pt>
                <c:pt idx="2230">
                  <c:v>-10.443719</c:v>
                </c:pt>
                <c:pt idx="2231">
                  <c:v>-10.4436</c:v>
                </c:pt>
                <c:pt idx="2232">
                  <c:v>-10.443350000000001</c:v>
                </c:pt>
                <c:pt idx="2233">
                  <c:v>-10.443106999999999</c:v>
                </c:pt>
                <c:pt idx="2234">
                  <c:v>-10.44308</c:v>
                </c:pt>
                <c:pt idx="2235">
                  <c:v>-10.443035</c:v>
                </c:pt>
                <c:pt idx="2236">
                  <c:v>-10.442969</c:v>
                </c:pt>
                <c:pt idx="2237">
                  <c:v>-10.442842000000001</c:v>
                </c:pt>
                <c:pt idx="2238">
                  <c:v>-10.442436000000001</c:v>
                </c:pt>
                <c:pt idx="2239">
                  <c:v>-10.441874</c:v>
                </c:pt>
                <c:pt idx="2240">
                  <c:v>-10.441815999999999</c:v>
                </c:pt>
                <c:pt idx="2241">
                  <c:v>-10.441547999999999</c:v>
                </c:pt>
                <c:pt idx="2242">
                  <c:v>-10.441250999999999</c:v>
                </c:pt>
                <c:pt idx="2243">
                  <c:v>-10.44049</c:v>
                </c:pt>
                <c:pt idx="2244">
                  <c:v>-10.440267</c:v>
                </c:pt>
                <c:pt idx="2245">
                  <c:v>-10.439908000000001</c:v>
                </c:pt>
                <c:pt idx="2246">
                  <c:v>-10.43939</c:v>
                </c:pt>
                <c:pt idx="2247">
                  <c:v>-10.439218</c:v>
                </c:pt>
                <c:pt idx="2248">
                  <c:v>-10.43901</c:v>
                </c:pt>
                <c:pt idx="2249">
                  <c:v>-10.438979</c:v>
                </c:pt>
                <c:pt idx="2250">
                  <c:v>-10.438881</c:v>
                </c:pt>
                <c:pt idx="2251">
                  <c:v>-10.438836</c:v>
                </c:pt>
                <c:pt idx="2252">
                  <c:v>-10.438686000000001</c:v>
                </c:pt>
                <c:pt idx="2253">
                  <c:v>-10.438202</c:v>
                </c:pt>
                <c:pt idx="2254">
                  <c:v>-10.437882999999999</c:v>
                </c:pt>
                <c:pt idx="2255">
                  <c:v>-10.437597</c:v>
                </c:pt>
                <c:pt idx="2256">
                  <c:v>-10.437327</c:v>
                </c:pt>
                <c:pt idx="2257">
                  <c:v>-10.437146</c:v>
                </c:pt>
                <c:pt idx="2258">
                  <c:v>-10.43702</c:v>
                </c:pt>
                <c:pt idx="2259">
                  <c:v>-10.436958000000001</c:v>
                </c:pt>
                <c:pt idx="2260">
                  <c:v>-10.436735000000001</c:v>
                </c:pt>
                <c:pt idx="2261">
                  <c:v>-10.436646</c:v>
                </c:pt>
                <c:pt idx="2262">
                  <c:v>-10.43651</c:v>
                </c:pt>
                <c:pt idx="2263">
                  <c:v>-10.436275</c:v>
                </c:pt>
                <c:pt idx="2264">
                  <c:v>-10.436272000000001</c:v>
                </c:pt>
                <c:pt idx="2265">
                  <c:v>-10.436183</c:v>
                </c:pt>
                <c:pt idx="2266">
                  <c:v>-10.436133999999999</c:v>
                </c:pt>
                <c:pt idx="2267">
                  <c:v>-10.436059</c:v>
                </c:pt>
                <c:pt idx="2268">
                  <c:v>-10.435929</c:v>
                </c:pt>
                <c:pt idx="2269">
                  <c:v>-10.435673</c:v>
                </c:pt>
                <c:pt idx="2270">
                  <c:v>-10.435632</c:v>
                </c:pt>
                <c:pt idx="2271">
                  <c:v>-10.435606</c:v>
                </c:pt>
                <c:pt idx="2272">
                  <c:v>-10.435403000000001</c:v>
                </c:pt>
                <c:pt idx="2273">
                  <c:v>-10.435318000000001</c:v>
                </c:pt>
                <c:pt idx="2274">
                  <c:v>-10.43516</c:v>
                </c:pt>
                <c:pt idx="2275">
                  <c:v>-10.434869000000001</c:v>
                </c:pt>
                <c:pt idx="2276">
                  <c:v>-10.434583</c:v>
                </c:pt>
                <c:pt idx="2277">
                  <c:v>-10.434535</c:v>
                </c:pt>
                <c:pt idx="2278">
                  <c:v>-10.434243</c:v>
                </c:pt>
                <c:pt idx="2279">
                  <c:v>-10.434105000000001</c:v>
                </c:pt>
                <c:pt idx="2280">
                  <c:v>-10.433968999999999</c:v>
                </c:pt>
                <c:pt idx="2281">
                  <c:v>-10.433915000000001</c:v>
                </c:pt>
                <c:pt idx="2282">
                  <c:v>-10.432838</c:v>
                </c:pt>
                <c:pt idx="2283">
                  <c:v>-10.432632999999999</c:v>
                </c:pt>
                <c:pt idx="2284">
                  <c:v>-10.432489</c:v>
                </c:pt>
                <c:pt idx="2285">
                  <c:v>-10.432019</c:v>
                </c:pt>
                <c:pt idx="2286">
                  <c:v>-10.431972</c:v>
                </c:pt>
                <c:pt idx="2287">
                  <c:v>-10.431710000000001</c:v>
                </c:pt>
                <c:pt idx="2288">
                  <c:v>-10.431585999999999</c:v>
                </c:pt>
                <c:pt idx="2289">
                  <c:v>-10.431578</c:v>
                </c:pt>
                <c:pt idx="2290">
                  <c:v>-10.43144</c:v>
                </c:pt>
                <c:pt idx="2291">
                  <c:v>-10.431397</c:v>
                </c:pt>
                <c:pt idx="2292">
                  <c:v>-10.43113</c:v>
                </c:pt>
                <c:pt idx="2293">
                  <c:v>-10.431100000000001</c:v>
                </c:pt>
                <c:pt idx="2294">
                  <c:v>-10.431056</c:v>
                </c:pt>
                <c:pt idx="2295">
                  <c:v>-10.430505</c:v>
                </c:pt>
                <c:pt idx="2296">
                  <c:v>-10.430301999999999</c:v>
                </c:pt>
                <c:pt idx="2297">
                  <c:v>-10.430296999999999</c:v>
                </c:pt>
                <c:pt idx="2298">
                  <c:v>-10.43018</c:v>
                </c:pt>
                <c:pt idx="2299">
                  <c:v>-10.430040999999999</c:v>
                </c:pt>
                <c:pt idx="2300">
                  <c:v>-10.430004</c:v>
                </c:pt>
                <c:pt idx="2301">
                  <c:v>-10.429935</c:v>
                </c:pt>
                <c:pt idx="2302">
                  <c:v>-10.429926</c:v>
                </c:pt>
                <c:pt idx="2303">
                  <c:v>-10.429487</c:v>
                </c:pt>
                <c:pt idx="2304">
                  <c:v>-10.429395</c:v>
                </c:pt>
                <c:pt idx="2305">
                  <c:v>-10.429385999999999</c:v>
                </c:pt>
                <c:pt idx="2306">
                  <c:v>-10.429360000000001</c:v>
                </c:pt>
                <c:pt idx="2307">
                  <c:v>-10.429321</c:v>
                </c:pt>
                <c:pt idx="2308">
                  <c:v>-10.429304999999999</c:v>
                </c:pt>
                <c:pt idx="2309">
                  <c:v>-10.429188</c:v>
                </c:pt>
                <c:pt idx="2310">
                  <c:v>-10.42905</c:v>
                </c:pt>
                <c:pt idx="2311">
                  <c:v>-10.428971000000001</c:v>
                </c:pt>
                <c:pt idx="2312">
                  <c:v>-10.428898999999999</c:v>
                </c:pt>
                <c:pt idx="2313">
                  <c:v>-10.428875</c:v>
                </c:pt>
                <c:pt idx="2314">
                  <c:v>-10.428863</c:v>
                </c:pt>
                <c:pt idx="2315">
                  <c:v>-10.428782999999999</c:v>
                </c:pt>
                <c:pt idx="2316">
                  <c:v>-10.428549</c:v>
                </c:pt>
                <c:pt idx="2317">
                  <c:v>-10.428436</c:v>
                </c:pt>
                <c:pt idx="2318">
                  <c:v>-10.4284</c:v>
                </c:pt>
                <c:pt idx="2319">
                  <c:v>-10.428252000000001</c:v>
                </c:pt>
                <c:pt idx="2320">
                  <c:v>-10.428113</c:v>
                </c:pt>
                <c:pt idx="2321">
                  <c:v>-10.428081000000001</c:v>
                </c:pt>
                <c:pt idx="2322">
                  <c:v>-10.428006</c:v>
                </c:pt>
                <c:pt idx="2323">
                  <c:v>-10.427977</c:v>
                </c:pt>
                <c:pt idx="2324">
                  <c:v>-10.427951999999999</c:v>
                </c:pt>
                <c:pt idx="2325">
                  <c:v>-10.427875999999999</c:v>
                </c:pt>
                <c:pt idx="2326">
                  <c:v>-10.427851</c:v>
                </c:pt>
                <c:pt idx="2327">
                  <c:v>-10.427763000000001</c:v>
                </c:pt>
                <c:pt idx="2328">
                  <c:v>-10.427546</c:v>
                </c:pt>
                <c:pt idx="2329">
                  <c:v>-10.427368</c:v>
                </c:pt>
                <c:pt idx="2330">
                  <c:v>-10.426857</c:v>
                </c:pt>
                <c:pt idx="2331">
                  <c:v>-10.426591999999999</c:v>
                </c:pt>
                <c:pt idx="2332">
                  <c:v>-10.426570999999999</c:v>
                </c:pt>
                <c:pt idx="2333">
                  <c:v>-10.426033</c:v>
                </c:pt>
                <c:pt idx="2334">
                  <c:v>-10.425883000000001</c:v>
                </c:pt>
                <c:pt idx="2335">
                  <c:v>-10.425859000000001</c:v>
                </c:pt>
                <c:pt idx="2336">
                  <c:v>-10.425629000000001</c:v>
                </c:pt>
                <c:pt idx="2337">
                  <c:v>-10.425557</c:v>
                </c:pt>
                <c:pt idx="2338">
                  <c:v>-10.425462</c:v>
                </c:pt>
                <c:pt idx="2339">
                  <c:v>-10.425131</c:v>
                </c:pt>
                <c:pt idx="2340">
                  <c:v>-10.425025</c:v>
                </c:pt>
                <c:pt idx="2341">
                  <c:v>-10.42501</c:v>
                </c:pt>
                <c:pt idx="2342">
                  <c:v>-10.425001</c:v>
                </c:pt>
                <c:pt idx="2343">
                  <c:v>-10.42474</c:v>
                </c:pt>
                <c:pt idx="2344">
                  <c:v>-10.424325</c:v>
                </c:pt>
                <c:pt idx="2345">
                  <c:v>-10.424094</c:v>
                </c:pt>
                <c:pt idx="2346">
                  <c:v>-10.424056999999999</c:v>
                </c:pt>
                <c:pt idx="2347">
                  <c:v>-10.423987</c:v>
                </c:pt>
                <c:pt idx="2348">
                  <c:v>-10.423965000000001</c:v>
                </c:pt>
                <c:pt idx="2349">
                  <c:v>-10.423754000000001</c:v>
                </c:pt>
                <c:pt idx="2350">
                  <c:v>-10.423657</c:v>
                </c:pt>
                <c:pt idx="2351">
                  <c:v>-10.423648</c:v>
                </c:pt>
                <c:pt idx="2352">
                  <c:v>-10.423549</c:v>
                </c:pt>
                <c:pt idx="2353">
                  <c:v>-10.423512000000001</c:v>
                </c:pt>
                <c:pt idx="2354">
                  <c:v>-10.423382999999999</c:v>
                </c:pt>
                <c:pt idx="2355">
                  <c:v>-10.423382</c:v>
                </c:pt>
                <c:pt idx="2356">
                  <c:v>-10.423352</c:v>
                </c:pt>
                <c:pt idx="2357">
                  <c:v>-10.423203000000001</c:v>
                </c:pt>
                <c:pt idx="2358">
                  <c:v>-10.423076999999999</c:v>
                </c:pt>
                <c:pt idx="2359">
                  <c:v>-10.422903</c:v>
                </c:pt>
                <c:pt idx="2360">
                  <c:v>-10.422874999999999</c:v>
                </c:pt>
                <c:pt idx="2361">
                  <c:v>-10.422851</c:v>
                </c:pt>
                <c:pt idx="2362">
                  <c:v>-10.422789</c:v>
                </c:pt>
                <c:pt idx="2363">
                  <c:v>-10.422681000000001</c:v>
                </c:pt>
                <c:pt idx="2364">
                  <c:v>-10.422601999999999</c:v>
                </c:pt>
                <c:pt idx="2365">
                  <c:v>-10.422560000000001</c:v>
                </c:pt>
                <c:pt idx="2366">
                  <c:v>-10.422509</c:v>
                </c:pt>
                <c:pt idx="2367">
                  <c:v>-10.422478</c:v>
                </c:pt>
                <c:pt idx="2368">
                  <c:v>-10.422249000000001</c:v>
                </c:pt>
                <c:pt idx="2369">
                  <c:v>-10.422199000000001</c:v>
                </c:pt>
                <c:pt idx="2370">
                  <c:v>-10.422115</c:v>
                </c:pt>
                <c:pt idx="2371">
                  <c:v>-10.422107</c:v>
                </c:pt>
                <c:pt idx="2372">
                  <c:v>-10.421998</c:v>
                </c:pt>
                <c:pt idx="2373">
                  <c:v>-10.42173</c:v>
                </c:pt>
                <c:pt idx="2374">
                  <c:v>-10.421678999999999</c:v>
                </c:pt>
                <c:pt idx="2375">
                  <c:v>-10.421457999999999</c:v>
                </c:pt>
                <c:pt idx="2376">
                  <c:v>-10.421222999999999</c:v>
                </c:pt>
                <c:pt idx="2377">
                  <c:v>-10.421101</c:v>
                </c:pt>
                <c:pt idx="2378">
                  <c:v>-10.420726</c:v>
                </c:pt>
                <c:pt idx="2379">
                  <c:v>-10.420642000000001</c:v>
                </c:pt>
                <c:pt idx="2380">
                  <c:v>-10.420628000000001</c:v>
                </c:pt>
                <c:pt idx="2381">
                  <c:v>-10.420413999999999</c:v>
                </c:pt>
                <c:pt idx="2382">
                  <c:v>-10.420180999999999</c:v>
                </c:pt>
                <c:pt idx="2383">
                  <c:v>-10.419779999999999</c:v>
                </c:pt>
                <c:pt idx="2384">
                  <c:v>-10.419622</c:v>
                </c:pt>
                <c:pt idx="2385">
                  <c:v>-10.419337000000001</c:v>
                </c:pt>
                <c:pt idx="2386">
                  <c:v>-10.419187000000001</c:v>
                </c:pt>
                <c:pt idx="2387">
                  <c:v>-10.418777</c:v>
                </c:pt>
                <c:pt idx="2388">
                  <c:v>-10.418723</c:v>
                </c:pt>
                <c:pt idx="2389">
                  <c:v>-10.418595</c:v>
                </c:pt>
                <c:pt idx="2390">
                  <c:v>-10.418293999999999</c:v>
                </c:pt>
                <c:pt idx="2391">
                  <c:v>-10.418123</c:v>
                </c:pt>
                <c:pt idx="2392">
                  <c:v>-10.418113999999999</c:v>
                </c:pt>
                <c:pt idx="2393">
                  <c:v>-10.418075</c:v>
                </c:pt>
                <c:pt idx="2394">
                  <c:v>-10.417840999999999</c:v>
                </c:pt>
                <c:pt idx="2395">
                  <c:v>-10.417828</c:v>
                </c:pt>
                <c:pt idx="2396">
                  <c:v>-10.417693</c:v>
                </c:pt>
                <c:pt idx="2397">
                  <c:v>-10.417332</c:v>
                </c:pt>
                <c:pt idx="2398">
                  <c:v>-10.417306</c:v>
                </c:pt>
                <c:pt idx="2399">
                  <c:v>-10.417083999999999</c:v>
                </c:pt>
                <c:pt idx="2400">
                  <c:v>-10.416931999999999</c:v>
                </c:pt>
                <c:pt idx="2401">
                  <c:v>-10.416805999999999</c:v>
                </c:pt>
                <c:pt idx="2402">
                  <c:v>-10.416644</c:v>
                </c:pt>
                <c:pt idx="2403">
                  <c:v>-10.416600000000001</c:v>
                </c:pt>
                <c:pt idx="2404">
                  <c:v>-10.41657</c:v>
                </c:pt>
                <c:pt idx="2405">
                  <c:v>-10.415704</c:v>
                </c:pt>
                <c:pt idx="2406">
                  <c:v>-10.415494000000001</c:v>
                </c:pt>
                <c:pt idx="2407">
                  <c:v>-10.414902</c:v>
                </c:pt>
                <c:pt idx="2408">
                  <c:v>-10.414562</c:v>
                </c:pt>
                <c:pt idx="2409">
                  <c:v>-10.414508</c:v>
                </c:pt>
                <c:pt idx="2410">
                  <c:v>-10.414339999999999</c:v>
                </c:pt>
                <c:pt idx="2411">
                  <c:v>-10.414217000000001</c:v>
                </c:pt>
                <c:pt idx="2412">
                  <c:v>-10.413880000000001</c:v>
                </c:pt>
                <c:pt idx="2413">
                  <c:v>-10.413662</c:v>
                </c:pt>
                <c:pt idx="2414">
                  <c:v>-10.413652000000001</c:v>
                </c:pt>
                <c:pt idx="2415">
                  <c:v>-10.413565</c:v>
                </c:pt>
                <c:pt idx="2416">
                  <c:v>-10.413492</c:v>
                </c:pt>
                <c:pt idx="2417">
                  <c:v>-10.413444999999999</c:v>
                </c:pt>
                <c:pt idx="2418">
                  <c:v>-10.413429000000001</c:v>
                </c:pt>
                <c:pt idx="2419">
                  <c:v>-10.413394</c:v>
                </c:pt>
                <c:pt idx="2420">
                  <c:v>-10.413193</c:v>
                </c:pt>
                <c:pt idx="2421">
                  <c:v>-10.412974999999999</c:v>
                </c:pt>
                <c:pt idx="2422">
                  <c:v>-10.412883000000001</c:v>
                </c:pt>
                <c:pt idx="2423">
                  <c:v>-10.412875</c:v>
                </c:pt>
                <c:pt idx="2424">
                  <c:v>-10.412607</c:v>
                </c:pt>
                <c:pt idx="2425">
                  <c:v>-10.412167</c:v>
                </c:pt>
                <c:pt idx="2426">
                  <c:v>-10.41208</c:v>
                </c:pt>
                <c:pt idx="2427">
                  <c:v>-10.411908</c:v>
                </c:pt>
                <c:pt idx="2428">
                  <c:v>-10.411745</c:v>
                </c:pt>
                <c:pt idx="2429">
                  <c:v>-10.411628</c:v>
                </c:pt>
                <c:pt idx="2430">
                  <c:v>-10.411417999999999</c:v>
                </c:pt>
                <c:pt idx="2431">
                  <c:v>-10.411405</c:v>
                </c:pt>
                <c:pt idx="2432">
                  <c:v>-10.411398999999999</c:v>
                </c:pt>
                <c:pt idx="2433">
                  <c:v>-10.411033</c:v>
                </c:pt>
                <c:pt idx="2434">
                  <c:v>-10.411026</c:v>
                </c:pt>
                <c:pt idx="2435">
                  <c:v>-10.410918000000001</c:v>
                </c:pt>
                <c:pt idx="2436">
                  <c:v>-10.410888999999999</c:v>
                </c:pt>
                <c:pt idx="2437">
                  <c:v>-10.410791</c:v>
                </c:pt>
                <c:pt idx="2438">
                  <c:v>-10.410323999999999</c:v>
                </c:pt>
                <c:pt idx="2439">
                  <c:v>-10.409913</c:v>
                </c:pt>
                <c:pt idx="2440">
                  <c:v>-10.409720999999999</c:v>
                </c:pt>
                <c:pt idx="2441">
                  <c:v>-10.409622000000001</c:v>
                </c:pt>
                <c:pt idx="2442">
                  <c:v>-10.409495</c:v>
                </c:pt>
                <c:pt idx="2443">
                  <c:v>-10.409331999999999</c:v>
                </c:pt>
                <c:pt idx="2444">
                  <c:v>-10.409167</c:v>
                </c:pt>
                <c:pt idx="2445">
                  <c:v>-10.40907</c:v>
                </c:pt>
                <c:pt idx="2446">
                  <c:v>-10.408991</c:v>
                </c:pt>
                <c:pt idx="2447">
                  <c:v>-10.408856</c:v>
                </c:pt>
                <c:pt idx="2448">
                  <c:v>-10.408217</c:v>
                </c:pt>
                <c:pt idx="2449">
                  <c:v>-10.408026</c:v>
                </c:pt>
                <c:pt idx="2450">
                  <c:v>-10.407932000000001</c:v>
                </c:pt>
                <c:pt idx="2451">
                  <c:v>-10.407755</c:v>
                </c:pt>
                <c:pt idx="2452">
                  <c:v>-10.407736</c:v>
                </c:pt>
                <c:pt idx="2453">
                  <c:v>-10.407696</c:v>
                </c:pt>
                <c:pt idx="2454">
                  <c:v>-10.407619</c:v>
                </c:pt>
                <c:pt idx="2455">
                  <c:v>-10.407482999999999</c:v>
                </c:pt>
                <c:pt idx="2456">
                  <c:v>-10.407476000000001</c:v>
                </c:pt>
                <c:pt idx="2457">
                  <c:v>-10.407347</c:v>
                </c:pt>
                <c:pt idx="2458">
                  <c:v>-10.407302</c:v>
                </c:pt>
                <c:pt idx="2459">
                  <c:v>-10.407187</c:v>
                </c:pt>
                <c:pt idx="2460">
                  <c:v>-10.407109</c:v>
                </c:pt>
                <c:pt idx="2461">
                  <c:v>-10.407028</c:v>
                </c:pt>
                <c:pt idx="2462">
                  <c:v>-10.406731000000001</c:v>
                </c:pt>
                <c:pt idx="2463">
                  <c:v>-10.406682</c:v>
                </c:pt>
                <c:pt idx="2464">
                  <c:v>-10.406612000000001</c:v>
                </c:pt>
                <c:pt idx="2465">
                  <c:v>-10.406459</c:v>
                </c:pt>
                <c:pt idx="2466">
                  <c:v>-10.406331</c:v>
                </c:pt>
                <c:pt idx="2467">
                  <c:v>-10.406083000000001</c:v>
                </c:pt>
                <c:pt idx="2468">
                  <c:v>-10.405626</c:v>
                </c:pt>
                <c:pt idx="2469">
                  <c:v>-10.405507999999999</c:v>
                </c:pt>
                <c:pt idx="2470">
                  <c:v>-10.405457</c:v>
                </c:pt>
                <c:pt idx="2471">
                  <c:v>-10.405201</c:v>
                </c:pt>
                <c:pt idx="2472">
                  <c:v>-10.40516</c:v>
                </c:pt>
                <c:pt idx="2473">
                  <c:v>-10.405075999999999</c:v>
                </c:pt>
                <c:pt idx="2474">
                  <c:v>-10.405053000000001</c:v>
                </c:pt>
                <c:pt idx="2475">
                  <c:v>-10.40499</c:v>
                </c:pt>
                <c:pt idx="2476">
                  <c:v>-10.404932000000001</c:v>
                </c:pt>
                <c:pt idx="2477">
                  <c:v>-10.404769</c:v>
                </c:pt>
                <c:pt idx="2478">
                  <c:v>-10.40476</c:v>
                </c:pt>
                <c:pt idx="2479">
                  <c:v>-10.404702</c:v>
                </c:pt>
                <c:pt idx="2480">
                  <c:v>-10.404652</c:v>
                </c:pt>
                <c:pt idx="2481">
                  <c:v>-10.404631999999999</c:v>
                </c:pt>
                <c:pt idx="2482">
                  <c:v>-10.404579</c:v>
                </c:pt>
                <c:pt idx="2483">
                  <c:v>-10.404569</c:v>
                </c:pt>
                <c:pt idx="2484">
                  <c:v>-10.404458999999999</c:v>
                </c:pt>
                <c:pt idx="2485">
                  <c:v>-10.404445000000001</c:v>
                </c:pt>
                <c:pt idx="2486">
                  <c:v>-10.40441</c:v>
                </c:pt>
                <c:pt idx="2487">
                  <c:v>-10.404356999999999</c:v>
                </c:pt>
                <c:pt idx="2488">
                  <c:v>-10.403510000000001</c:v>
                </c:pt>
                <c:pt idx="2489">
                  <c:v>-10.403342</c:v>
                </c:pt>
                <c:pt idx="2490">
                  <c:v>-10.403259</c:v>
                </c:pt>
                <c:pt idx="2491">
                  <c:v>-10.403031</c:v>
                </c:pt>
                <c:pt idx="2492">
                  <c:v>-10.402403</c:v>
                </c:pt>
                <c:pt idx="2493">
                  <c:v>-10.402352</c:v>
                </c:pt>
                <c:pt idx="2494">
                  <c:v>-10.402283000000001</c:v>
                </c:pt>
                <c:pt idx="2495">
                  <c:v>-10.402158999999999</c:v>
                </c:pt>
                <c:pt idx="2496">
                  <c:v>-10.40212</c:v>
                </c:pt>
                <c:pt idx="2497">
                  <c:v>-10.402009</c:v>
                </c:pt>
                <c:pt idx="2498">
                  <c:v>-10.401699000000001</c:v>
                </c:pt>
                <c:pt idx="2499">
                  <c:v>-10.401529</c:v>
                </c:pt>
              </c:numCache>
            </c:numRef>
          </c:xVal>
          <c:yVal>
            <c:numRef>
              <c:f>'4BVH_3_CH_Top2500_prime_mmgbsa-'!$E$2:$E$2502</c:f>
              <c:numCache>
                <c:formatCode>General</c:formatCode>
                <c:ptCount val="2501"/>
                <c:pt idx="0">
                  <c:v>-29.610800000000001</c:v>
                </c:pt>
                <c:pt idx="1">
                  <c:v>-44.308700000000002</c:v>
                </c:pt>
                <c:pt idx="2">
                  <c:v>-19.312799999999999</c:v>
                </c:pt>
                <c:pt idx="3">
                  <c:v>-19.526199999999999</c:v>
                </c:pt>
                <c:pt idx="4">
                  <c:v>-28.139099999999999</c:v>
                </c:pt>
                <c:pt idx="5">
                  <c:v>-27.9939</c:v>
                </c:pt>
                <c:pt idx="6">
                  <c:v>-41.978099999999998</c:v>
                </c:pt>
                <c:pt idx="7">
                  <c:v>-35.503500000000003</c:v>
                </c:pt>
                <c:pt idx="8">
                  <c:v>-28.532299999999999</c:v>
                </c:pt>
                <c:pt idx="9">
                  <c:v>-31.803100000000001</c:v>
                </c:pt>
                <c:pt idx="10">
                  <c:v>-31.843399999999999</c:v>
                </c:pt>
                <c:pt idx="11">
                  <c:v>-45.013399999999997</c:v>
                </c:pt>
                <c:pt idx="12">
                  <c:v>-34.222000000000001</c:v>
                </c:pt>
                <c:pt idx="13">
                  <c:v>-38.221800000000002</c:v>
                </c:pt>
                <c:pt idx="14">
                  <c:v>-36.4178</c:v>
                </c:pt>
                <c:pt idx="15">
                  <c:v>-13.192399999999999</c:v>
                </c:pt>
                <c:pt idx="16">
                  <c:v>-27.425699999999999</c:v>
                </c:pt>
                <c:pt idx="17">
                  <c:v>-20.131599999999999</c:v>
                </c:pt>
                <c:pt idx="18">
                  <c:v>-20.354500000000002</c:v>
                </c:pt>
                <c:pt idx="19">
                  <c:v>-33.007300000000001</c:v>
                </c:pt>
                <c:pt idx="20">
                  <c:v>-16.297699999999999</c:v>
                </c:pt>
                <c:pt idx="21">
                  <c:v>-16.956900000000001</c:v>
                </c:pt>
                <c:pt idx="22">
                  <c:v>-12.250500000000001</c:v>
                </c:pt>
                <c:pt idx="23">
                  <c:v>6.9897</c:v>
                </c:pt>
                <c:pt idx="24">
                  <c:v>-30.069700000000001</c:v>
                </c:pt>
                <c:pt idx="25">
                  <c:v>-23.625599999999999</c:v>
                </c:pt>
                <c:pt idx="26">
                  <c:v>-24.990200000000002</c:v>
                </c:pt>
                <c:pt idx="27">
                  <c:v>-22.790500000000002</c:v>
                </c:pt>
                <c:pt idx="28">
                  <c:v>-25.289899999999999</c:v>
                </c:pt>
                <c:pt idx="29">
                  <c:v>-24.9038</c:v>
                </c:pt>
                <c:pt idx="30">
                  <c:v>-42.824599999999997</c:v>
                </c:pt>
                <c:pt idx="31">
                  <c:v>-16.090699999999998</c:v>
                </c:pt>
                <c:pt idx="32">
                  <c:v>-42.427100000000003</c:v>
                </c:pt>
                <c:pt idx="33">
                  <c:v>-21.205400000000001</c:v>
                </c:pt>
                <c:pt idx="34">
                  <c:v>-23.432700000000001</c:v>
                </c:pt>
                <c:pt idx="35">
                  <c:v>-12.4139</c:v>
                </c:pt>
                <c:pt idx="36">
                  <c:v>-5.8815</c:v>
                </c:pt>
                <c:pt idx="37">
                  <c:v>-7.6761999999999997</c:v>
                </c:pt>
                <c:pt idx="38">
                  <c:v>-26.953600000000002</c:v>
                </c:pt>
                <c:pt idx="39">
                  <c:v>-7.9611000000000001</c:v>
                </c:pt>
                <c:pt idx="40">
                  <c:v>-34.569699999999997</c:v>
                </c:pt>
                <c:pt idx="41">
                  <c:v>-26.9587</c:v>
                </c:pt>
                <c:pt idx="42">
                  <c:v>-14.2286</c:v>
                </c:pt>
                <c:pt idx="43">
                  <c:v>9.2837999999999994</c:v>
                </c:pt>
                <c:pt idx="44">
                  <c:v>-33.865499999999997</c:v>
                </c:pt>
                <c:pt idx="45">
                  <c:v>-10.167199999999999</c:v>
                </c:pt>
                <c:pt idx="46">
                  <c:v>-35.500599999999999</c:v>
                </c:pt>
                <c:pt idx="47">
                  <c:v>-17.6509</c:v>
                </c:pt>
                <c:pt idx="48">
                  <c:v>-35.794899999999998</c:v>
                </c:pt>
                <c:pt idx="49">
                  <c:v>-34.0182</c:v>
                </c:pt>
                <c:pt idx="50">
                  <c:v>-33.965000000000003</c:v>
                </c:pt>
                <c:pt idx="51">
                  <c:v>7.8688000000000002</c:v>
                </c:pt>
                <c:pt idx="52">
                  <c:v>-33.930500000000002</c:v>
                </c:pt>
                <c:pt idx="53">
                  <c:v>-20.403300000000002</c:v>
                </c:pt>
                <c:pt idx="54">
                  <c:v>-9.6034000000000006</c:v>
                </c:pt>
                <c:pt idx="55">
                  <c:v>5.0671999999999997</c:v>
                </c:pt>
                <c:pt idx="56">
                  <c:v>-24.9786</c:v>
                </c:pt>
                <c:pt idx="57">
                  <c:v>-12.9239</c:v>
                </c:pt>
                <c:pt idx="58">
                  <c:v>-28.851600000000001</c:v>
                </c:pt>
                <c:pt idx="59">
                  <c:v>7.5941000000000001</c:v>
                </c:pt>
                <c:pt idx="60">
                  <c:v>6.1803999999999997</c:v>
                </c:pt>
                <c:pt idx="61">
                  <c:v>-28.617899999999999</c:v>
                </c:pt>
                <c:pt idx="62">
                  <c:v>-29.9147</c:v>
                </c:pt>
                <c:pt idx="63">
                  <c:v>-0.40849999999999997</c:v>
                </c:pt>
                <c:pt idx="64">
                  <c:v>-41.685699999999997</c:v>
                </c:pt>
                <c:pt idx="65">
                  <c:v>-33.297899999999998</c:v>
                </c:pt>
                <c:pt idx="66">
                  <c:v>-24.533300000000001</c:v>
                </c:pt>
                <c:pt idx="67">
                  <c:v>-30.520399999999999</c:v>
                </c:pt>
                <c:pt idx="68">
                  <c:v>-37.238700000000001</c:v>
                </c:pt>
                <c:pt idx="69">
                  <c:v>-22.6341</c:v>
                </c:pt>
                <c:pt idx="70">
                  <c:v>-3.8605</c:v>
                </c:pt>
                <c:pt idx="71">
                  <c:v>10.916399999999999</c:v>
                </c:pt>
                <c:pt idx="72">
                  <c:v>16.0564</c:v>
                </c:pt>
                <c:pt idx="73">
                  <c:v>-28.6629</c:v>
                </c:pt>
                <c:pt idx="74">
                  <c:v>-7.14</c:v>
                </c:pt>
                <c:pt idx="75">
                  <c:v>-4.8098000000000001</c:v>
                </c:pt>
                <c:pt idx="76">
                  <c:v>-34.586100000000002</c:v>
                </c:pt>
                <c:pt idx="77">
                  <c:v>-23.6812</c:v>
                </c:pt>
                <c:pt idx="78">
                  <c:v>-12.0829</c:v>
                </c:pt>
                <c:pt idx="79">
                  <c:v>-37.284100000000002</c:v>
                </c:pt>
                <c:pt idx="80">
                  <c:v>-26.8919</c:v>
                </c:pt>
                <c:pt idx="81">
                  <c:v>-19.188700000000001</c:v>
                </c:pt>
                <c:pt idx="82">
                  <c:v>-4.5401999999999996</c:v>
                </c:pt>
                <c:pt idx="83">
                  <c:v>-13.283300000000001</c:v>
                </c:pt>
                <c:pt idx="84">
                  <c:v>-37.257599999999996</c:v>
                </c:pt>
                <c:pt idx="85">
                  <c:v>-20.146000000000001</c:v>
                </c:pt>
                <c:pt idx="86">
                  <c:v>-22.544799999999999</c:v>
                </c:pt>
                <c:pt idx="87">
                  <c:v>-30.840699999999998</c:v>
                </c:pt>
                <c:pt idx="88">
                  <c:v>-31.087800000000001</c:v>
                </c:pt>
                <c:pt idx="89">
                  <c:v>-21.9284</c:v>
                </c:pt>
                <c:pt idx="90">
                  <c:v>-35.472000000000001</c:v>
                </c:pt>
                <c:pt idx="91">
                  <c:v>-37.097200000000001</c:v>
                </c:pt>
                <c:pt idx="92">
                  <c:v>-28.541</c:v>
                </c:pt>
                <c:pt idx="93">
                  <c:v>-27.134</c:v>
                </c:pt>
                <c:pt idx="94">
                  <c:v>8.6028000000000002</c:v>
                </c:pt>
                <c:pt idx="95">
                  <c:v>-21.584099999999999</c:v>
                </c:pt>
                <c:pt idx="96">
                  <c:v>-22.8567</c:v>
                </c:pt>
                <c:pt idx="97">
                  <c:v>-35.024799999999999</c:v>
                </c:pt>
                <c:pt idx="98">
                  <c:v>-27.7712</c:v>
                </c:pt>
                <c:pt idx="99">
                  <c:v>-34.621499999999997</c:v>
                </c:pt>
                <c:pt idx="100">
                  <c:v>-27.7316</c:v>
                </c:pt>
                <c:pt idx="101">
                  <c:v>-37.094999999999999</c:v>
                </c:pt>
                <c:pt idx="102">
                  <c:v>-35.134</c:v>
                </c:pt>
                <c:pt idx="103">
                  <c:v>24.738</c:v>
                </c:pt>
                <c:pt idx="104">
                  <c:v>-31.1097</c:v>
                </c:pt>
                <c:pt idx="105">
                  <c:v>-27.585100000000001</c:v>
                </c:pt>
                <c:pt idx="106">
                  <c:v>-35.339300000000001</c:v>
                </c:pt>
                <c:pt idx="107">
                  <c:v>-5.8714000000000004</c:v>
                </c:pt>
                <c:pt idx="108">
                  <c:v>-38.912999999999997</c:v>
                </c:pt>
                <c:pt idx="109">
                  <c:v>-26.075800000000001</c:v>
                </c:pt>
                <c:pt idx="110">
                  <c:v>-36.159500000000001</c:v>
                </c:pt>
                <c:pt idx="111">
                  <c:v>-36.325400000000002</c:v>
                </c:pt>
                <c:pt idx="112">
                  <c:v>-25.786300000000001</c:v>
                </c:pt>
                <c:pt idx="113">
                  <c:v>-29.267600000000002</c:v>
                </c:pt>
                <c:pt idx="114">
                  <c:v>-11.9305</c:v>
                </c:pt>
                <c:pt idx="115">
                  <c:v>-30.8247</c:v>
                </c:pt>
                <c:pt idx="116">
                  <c:v>-38.871600000000001</c:v>
                </c:pt>
                <c:pt idx="117">
                  <c:v>-1.4307000000000001</c:v>
                </c:pt>
                <c:pt idx="118">
                  <c:v>-17.8704</c:v>
                </c:pt>
                <c:pt idx="119">
                  <c:v>-22.5413</c:v>
                </c:pt>
                <c:pt idx="120">
                  <c:v>-27.882300000000001</c:v>
                </c:pt>
                <c:pt idx="121">
                  <c:v>-26.153099999999998</c:v>
                </c:pt>
                <c:pt idx="122">
                  <c:v>-18.147600000000001</c:v>
                </c:pt>
                <c:pt idx="123">
                  <c:v>-34.762700000000002</c:v>
                </c:pt>
                <c:pt idx="124">
                  <c:v>-34.233600000000003</c:v>
                </c:pt>
                <c:pt idx="125">
                  <c:v>-10.4129</c:v>
                </c:pt>
                <c:pt idx="126">
                  <c:v>-31.259499999999999</c:v>
                </c:pt>
                <c:pt idx="127">
                  <c:v>-38.014200000000002</c:v>
                </c:pt>
                <c:pt idx="128">
                  <c:v>-7.6318000000000001</c:v>
                </c:pt>
                <c:pt idx="129">
                  <c:v>-8.8825000000000003</c:v>
                </c:pt>
                <c:pt idx="130">
                  <c:v>-32.049599999999998</c:v>
                </c:pt>
                <c:pt idx="131">
                  <c:v>-32.043799999999997</c:v>
                </c:pt>
                <c:pt idx="132">
                  <c:v>-37.144100000000002</c:v>
                </c:pt>
                <c:pt idx="133">
                  <c:v>-4.5415999999999999</c:v>
                </c:pt>
                <c:pt idx="134">
                  <c:v>-12.2921</c:v>
                </c:pt>
                <c:pt idx="135">
                  <c:v>-18.4602</c:v>
                </c:pt>
                <c:pt idx="136">
                  <c:v>-31.880600000000001</c:v>
                </c:pt>
                <c:pt idx="137">
                  <c:v>-18.444199999999999</c:v>
                </c:pt>
                <c:pt idx="138">
                  <c:v>19.119800000000001</c:v>
                </c:pt>
                <c:pt idx="139">
                  <c:v>-9.2482000000000006</c:v>
                </c:pt>
                <c:pt idx="140">
                  <c:v>-31.673500000000001</c:v>
                </c:pt>
                <c:pt idx="141">
                  <c:v>-29.178999999999998</c:v>
                </c:pt>
                <c:pt idx="142">
                  <c:v>-36.558</c:v>
                </c:pt>
                <c:pt idx="143">
                  <c:v>-30.8294</c:v>
                </c:pt>
                <c:pt idx="144">
                  <c:v>-27.3447</c:v>
                </c:pt>
                <c:pt idx="145">
                  <c:v>-29.732099999999999</c:v>
                </c:pt>
                <c:pt idx="146">
                  <c:v>-27.364899999999999</c:v>
                </c:pt>
                <c:pt idx="147">
                  <c:v>-33.730600000000003</c:v>
                </c:pt>
                <c:pt idx="148">
                  <c:v>-27.3093</c:v>
                </c:pt>
                <c:pt idx="149">
                  <c:v>-21.158799999999999</c:v>
                </c:pt>
                <c:pt idx="150">
                  <c:v>-14.8812</c:v>
                </c:pt>
                <c:pt idx="151">
                  <c:v>-10.8766</c:v>
                </c:pt>
                <c:pt idx="152">
                  <c:v>-13.355700000000001</c:v>
                </c:pt>
                <c:pt idx="153">
                  <c:v>-30.171500000000002</c:v>
                </c:pt>
                <c:pt idx="154">
                  <c:v>-16.1403</c:v>
                </c:pt>
                <c:pt idx="155">
                  <c:v>-31.274699999999999</c:v>
                </c:pt>
                <c:pt idx="156">
                  <c:v>-5.9177999999999997</c:v>
                </c:pt>
                <c:pt idx="157">
                  <c:v>-29.367599999999999</c:v>
                </c:pt>
                <c:pt idx="158">
                  <c:v>-21.6632</c:v>
                </c:pt>
                <c:pt idx="159">
                  <c:v>-29.6784</c:v>
                </c:pt>
                <c:pt idx="160">
                  <c:v>-34.853400000000001</c:v>
                </c:pt>
                <c:pt idx="161">
                  <c:v>-31.2301</c:v>
                </c:pt>
                <c:pt idx="162">
                  <c:v>1.3282</c:v>
                </c:pt>
                <c:pt idx="163">
                  <c:v>-23.381599999999999</c:v>
                </c:pt>
                <c:pt idx="164">
                  <c:v>-37.908700000000003</c:v>
                </c:pt>
                <c:pt idx="165">
                  <c:v>-24.689699999999998</c:v>
                </c:pt>
                <c:pt idx="166">
                  <c:v>-32.581600000000002</c:v>
                </c:pt>
                <c:pt idx="167">
                  <c:v>-32.579000000000001</c:v>
                </c:pt>
                <c:pt idx="168">
                  <c:v>-16.5197</c:v>
                </c:pt>
                <c:pt idx="169">
                  <c:v>-36.15</c:v>
                </c:pt>
                <c:pt idx="170">
                  <c:v>-40.3307</c:v>
                </c:pt>
                <c:pt idx="171">
                  <c:v>0.26340000000000002</c:v>
                </c:pt>
                <c:pt idx="172">
                  <c:v>-31.475300000000001</c:v>
                </c:pt>
                <c:pt idx="173">
                  <c:v>-37.7209</c:v>
                </c:pt>
                <c:pt idx="174">
                  <c:v>-16.5334</c:v>
                </c:pt>
                <c:pt idx="175">
                  <c:v>1.2887999999999999</c:v>
                </c:pt>
                <c:pt idx="176">
                  <c:v>-6.8311999999999999</c:v>
                </c:pt>
                <c:pt idx="177">
                  <c:v>-27.658899999999999</c:v>
                </c:pt>
                <c:pt idx="178">
                  <c:v>-33.612400000000001</c:v>
                </c:pt>
                <c:pt idx="179">
                  <c:v>14.6145</c:v>
                </c:pt>
                <c:pt idx="180">
                  <c:v>-25.495699999999999</c:v>
                </c:pt>
                <c:pt idx="181">
                  <c:v>-24.545200000000001</c:v>
                </c:pt>
                <c:pt idx="182">
                  <c:v>-9.8933</c:v>
                </c:pt>
                <c:pt idx="183">
                  <c:v>-19.156400000000001</c:v>
                </c:pt>
                <c:pt idx="184">
                  <c:v>-22.651399999999999</c:v>
                </c:pt>
                <c:pt idx="185">
                  <c:v>-22.009899999999998</c:v>
                </c:pt>
                <c:pt idx="186">
                  <c:v>-21.041799999999999</c:v>
                </c:pt>
                <c:pt idx="187">
                  <c:v>-18.568899999999999</c:v>
                </c:pt>
                <c:pt idx="188">
                  <c:v>-22.9373</c:v>
                </c:pt>
                <c:pt idx="189">
                  <c:v>-22.650500000000001</c:v>
                </c:pt>
                <c:pt idx="190">
                  <c:v>-32.113599999999998</c:v>
                </c:pt>
                <c:pt idx="191">
                  <c:v>-32.386800000000001</c:v>
                </c:pt>
                <c:pt idx="192">
                  <c:v>-0.99980000000000002</c:v>
                </c:pt>
                <c:pt idx="193">
                  <c:v>-1.0488999999999999</c:v>
                </c:pt>
                <c:pt idx="194">
                  <c:v>-11.1434</c:v>
                </c:pt>
                <c:pt idx="195">
                  <c:v>-1.0083</c:v>
                </c:pt>
                <c:pt idx="196">
                  <c:v>-26.0778</c:v>
                </c:pt>
                <c:pt idx="197">
                  <c:v>-29.866199999999999</c:v>
                </c:pt>
                <c:pt idx="198">
                  <c:v>-25.4527</c:v>
                </c:pt>
                <c:pt idx="199">
                  <c:v>-14.5867</c:v>
                </c:pt>
                <c:pt idx="200">
                  <c:v>-29.078399999999998</c:v>
                </c:pt>
                <c:pt idx="201">
                  <c:v>-29.0763</c:v>
                </c:pt>
                <c:pt idx="202">
                  <c:v>-27.601700000000001</c:v>
                </c:pt>
                <c:pt idx="203">
                  <c:v>-33.906599999999997</c:v>
                </c:pt>
                <c:pt idx="204">
                  <c:v>-36.807899999999997</c:v>
                </c:pt>
                <c:pt idx="205">
                  <c:v>-20.249400000000001</c:v>
                </c:pt>
                <c:pt idx="206">
                  <c:v>5.6428000000000003</c:v>
                </c:pt>
                <c:pt idx="207">
                  <c:v>-7.8865999999999996</c:v>
                </c:pt>
                <c:pt idx="208">
                  <c:v>-22.9299</c:v>
                </c:pt>
                <c:pt idx="209">
                  <c:v>-30.4895</c:v>
                </c:pt>
                <c:pt idx="210">
                  <c:v>-32.145699999999998</c:v>
                </c:pt>
                <c:pt idx="211">
                  <c:v>-37.728400000000001</c:v>
                </c:pt>
                <c:pt idx="212">
                  <c:v>-36.7727</c:v>
                </c:pt>
                <c:pt idx="213">
                  <c:v>-35.788899999999998</c:v>
                </c:pt>
                <c:pt idx="214">
                  <c:v>2.5022000000000002</c:v>
                </c:pt>
                <c:pt idx="215">
                  <c:v>-29.64</c:v>
                </c:pt>
                <c:pt idx="216">
                  <c:v>-26.934799999999999</c:v>
                </c:pt>
                <c:pt idx="217">
                  <c:v>-10.229200000000001</c:v>
                </c:pt>
                <c:pt idx="218">
                  <c:v>-24.817499999999999</c:v>
                </c:pt>
                <c:pt idx="219">
                  <c:v>-35.7834</c:v>
                </c:pt>
                <c:pt idx="220">
                  <c:v>-20.325600000000001</c:v>
                </c:pt>
                <c:pt idx="221">
                  <c:v>-39.706200000000003</c:v>
                </c:pt>
                <c:pt idx="222">
                  <c:v>-33.040500000000002</c:v>
                </c:pt>
                <c:pt idx="223">
                  <c:v>-9.5709</c:v>
                </c:pt>
                <c:pt idx="224">
                  <c:v>-14.6905</c:v>
                </c:pt>
                <c:pt idx="225">
                  <c:v>-20.310300000000002</c:v>
                </c:pt>
                <c:pt idx="226">
                  <c:v>-9.577</c:v>
                </c:pt>
                <c:pt idx="227">
                  <c:v>7.5387000000000004</c:v>
                </c:pt>
                <c:pt idx="228">
                  <c:v>-12.538399999999999</c:v>
                </c:pt>
                <c:pt idx="229">
                  <c:v>-27.353000000000002</c:v>
                </c:pt>
                <c:pt idx="230">
                  <c:v>-36.862000000000002</c:v>
                </c:pt>
                <c:pt idx="231">
                  <c:v>-24.888999999999999</c:v>
                </c:pt>
                <c:pt idx="232">
                  <c:v>-27.211500000000001</c:v>
                </c:pt>
                <c:pt idx="233">
                  <c:v>-22.7879</c:v>
                </c:pt>
                <c:pt idx="234">
                  <c:v>-10.827</c:v>
                </c:pt>
                <c:pt idx="235">
                  <c:v>-36.235999999999997</c:v>
                </c:pt>
                <c:pt idx="236">
                  <c:v>-23.386099999999999</c:v>
                </c:pt>
                <c:pt idx="237">
                  <c:v>-26.227900000000002</c:v>
                </c:pt>
                <c:pt idx="238">
                  <c:v>-25.4876</c:v>
                </c:pt>
                <c:pt idx="239">
                  <c:v>-21.694700000000001</c:v>
                </c:pt>
                <c:pt idx="240">
                  <c:v>-2.1480999999999999</c:v>
                </c:pt>
                <c:pt idx="241">
                  <c:v>-20.976700000000001</c:v>
                </c:pt>
                <c:pt idx="242">
                  <c:v>-13.626200000000001</c:v>
                </c:pt>
                <c:pt idx="243">
                  <c:v>-36.083799999999997</c:v>
                </c:pt>
                <c:pt idx="244">
                  <c:v>-33.100099999999998</c:v>
                </c:pt>
                <c:pt idx="245">
                  <c:v>-25.959900000000001</c:v>
                </c:pt>
                <c:pt idx="246">
                  <c:v>-33.0901</c:v>
                </c:pt>
                <c:pt idx="247">
                  <c:v>-19.0349</c:v>
                </c:pt>
                <c:pt idx="248">
                  <c:v>-22.104199999999999</c:v>
                </c:pt>
                <c:pt idx="249">
                  <c:v>8.4731000000000005</c:v>
                </c:pt>
                <c:pt idx="250">
                  <c:v>-30.340599999999998</c:v>
                </c:pt>
                <c:pt idx="251">
                  <c:v>-25.391300000000001</c:v>
                </c:pt>
                <c:pt idx="252">
                  <c:v>-19.369</c:v>
                </c:pt>
                <c:pt idx="253">
                  <c:v>-34.237699999999997</c:v>
                </c:pt>
                <c:pt idx="254">
                  <c:v>-14.079499999999999</c:v>
                </c:pt>
                <c:pt idx="255">
                  <c:v>-29.629200000000001</c:v>
                </c:pt>
                <c:pt idx="256">
                  <c:v>-21.110800000000001</c:v>
                </c:pt>
                <c:pt idx="257">
                  <c:v>-11.0586</c:v>
                </c:pt>
                <c:pt idx="258">
                  <c:v>-24.834700000000002</c:v>
                </c:pt>
                <c:pt idx="259">
                  <c:v>7.3425000000000002</c:v>
                </c:pt>
                <c:pt idx="260">
                  <c:v>-24.0639</c:v>
                </c:pt>
                <c:pt idx="261">
                  <c:v>-31.8748</c:v>
                </c:pt>
                <c:pt idx="262">
                  <c:v>-19.3309</c:v>
                </c:pt>
                <c:pt idx="263">
                  <c:v>-26.155100000000001</c:v>
                </c:pt>
                <c:pt idx="264">
                  <c:v>-33.453600000000002</c:v>
                </c:pt>
                <c:pt idx="265">
                  <c:v>8.6995000000000005</c:v>
                </c:pt>
                <c:pt idx="266">
                  <c:v>-19.631900000000002</c:v>
                </c:pt>
                <c:pt idx="267">
                  <c:v>2.1894</c:v>
                </c:pt>
                <c:pt idx="268">
                  <c:v>-35.534500000000001</c:v>
                </c:pt>
                <c:pt idx="269">
                  <c:v>-26.042999999999999</c:v>
                </c:pt>
                <c:pt idx="270">
                  <c:v>-2.2122999999999999</c:v>
                </c:pt>
                <c:pt idx="271">
                  <c:v>-15.327500000000001</c:v>
                </c:pt>
                <c:pt idx="272">
                  <c:v>-24.962299999999999</c:v>
                </c:pt>
                <c:pt idx="273">
                  <c:v>-21.28</c:v>
                </c:pt>
                <c:pt idx="274">
                  <c:v>-23.484100000000002</c:v>
                </c:pt>
                <c:pt idx="275">
                  <c:v>-24.759699999999999</c:v>
                </c:pt>
                <c:pt idx="276">
                  <c:v>8.7795000000000005</c:v>
                </c:pt>
                <c:pt idx="277">
                  <c:v>8.8436000000000003</c:v>
                </c:pt>
                <c:pt idx="278">
                  <c:v>-23.4802</c:v>
                </c:pt>
                <c:pt idx="279">
                  <c:v>25.8504</c:v>
                </c:pt>
                <c:pt idx="280">
                  <c:v>-15.062900000000001</c:v>
                </c:pt>
                <c:pt idx="281">
                  <c:v>-33.161299999999997</c:v>
                </c:pt>
                <c:pt idx="282">
                  <c:v>-27.819500000000001</c:v>
                </c:pt>
                <c:pt idx="283">
                  <c:v>-33.141399999999997</c:v>
                </c:pt>
                <c:pt idx="284">
                  <c:v>-41.017400000000002</c:v>
                </c:pt>
                <c:pt idx="285">
                  <c:v>-28.1998</c:v>
                </c:pt>
                <c:pt idx="286">
                  <c:v>-15.2514</c:v>
                </c:pt>
                <c:pt idx="287">
                  <c:v>12.9041</c:v>
                </c:pt>
                <c:pt idx="288">
                  <c:v>-40.9024</c:v>
                </c:pt>
                <c:pt idx="289">
                  <c:v>-41.7697</c:v>
                </c:pt>
                <c:pt idx="290">
                  <c:v>-14.044499999999999</c:v>
                </c:pt>
                <c:pt idx="291">
                  <c:v>-35.446399999999997</c:v>
                </c:pt>
                <c:pt idx="292">
                  <c:v>14.017099999999999</c:v>
                </c:pt>
                <c:pt idx="293">
                  <c:v>-10.1355</c:v>
                </c:pt>
                <c:pt idx="294">
                  <c:v>-40.887500000000003</c:v>
                </c:pt>
                <c:pt idx="295">
                  <c:v>-15.6617</c:v>
                </c:pt>
                <c:pt idx="296">
                  <c:v>-30.909700000000001</c:v>
                </c:pt>
                <c:pt idx="297">
                  <c:v>-19.560199999999998</c:v>
                </c:pt>
                <c:pt idx="298">
                  <c:v>-22.589700000000001</c:v>
                </c:pt>
                <c:pt idx="299">
                  <c:v>-8.0742999999999991</c:v>
                </c:pt>
                <c:pt idx="300">
                  <c:v>-40.899000000000001</c:v>
                </c:pt>
                <c:pt idx="301">
                  <c:v>-24.485099999999999</c:v>
                </c:pt>
                <c:pt idx="302">
                  <c:v>-28.53</c:v>
                </c:pt>
                <c:pt idx="303">
                  <c:v>-41.4985</c:v>
                </c:pt>
                <c:pt idx="304">
                  <c:v>-25.064499999999999</c:v>
                </c:pt>
                <c:pt idx="305">
                  <c:v>-16.023599999999998</c:v>
                </c:pt>
                <c:pt idx="306">
                  <c:v>-7.8379000000000003</c:v>
                </c:pt>
                <c:pt idx="307">
                  <c:v>-37.929699999999997</c:v>
                </c:pt>
                <c:pt idx="308">
                  <c:v>-22.243300000000001</c:v>
                </c:pt>
                <c:pt idx="309">
                  <c:v>-26.9741</c:v>
                </c:pt>
                <c:pt idx="310">
                  <c:v>-28.773399999999999</c:v>
                </c:pt>
                <c:pt idx="311">
                  <c:v>-37.859900000000003</c:v>
                </c:pt>
                <c:pt idx="312">
                  <c:v>-42.011099999999999</c:v>
                </c:pt>
                <c:pt idx="313">
                  <c:v>-35.723500000000001</c:v>
                </c:pt>
                <c:pt idx="314">
                  <c:v>-6.9682000000000004</c:v>
                </c:pt>
                <c:pt idx="315">
                  <c:v>-36.191299999999998</c:v>
                </c:pt>
                <c:pt idx="316">
                  <c:v>-35.9114</c:v>
                </c:pt>
                <c:pt idx="317">
                  <c:v>-36.686999999999998</c:v>
                </c:pt>
                <c:pt idx="318">
                  <c:v>-41.326000000000001</c:v>
                </c:pt>
                <c:pt idx="319">
                  <c:v>20.338799999999999</c:v>
                </c:pt>
                <c:pt idx="320">
                  <c:v>-35.784599999999998</c:v>
                </c:pt>
                <c:pt idx="321">
                  <c:v>-22.793700000000001</c:v>
                </c:pt>
                <c:pt idx="322">
                  <c:v>-29.7423</c:v>
                </c:pt>
                <c:pt idx="323">
                  <c:v>-29.018999999999998</c:v>
                </c:pt>
                <c:pt idx="324">
                  <c:v>-25.855599999999999</c:v>
                </c:pt>
                <c:pt idx="325">
                  <c:v>-31.119800000000001</c:v>
                </c:pt>
                <c:pt idx="326">
                  <c:v>-34.160600000000002</c:v>
                </c:pt>
                <c:pt idx="327">
                  <c:v>1.9845999999999999</c:v>
                </c:pt>
                <c:pt idx="328">
                  <c:v>-22.057700000000001</c:v>
                </c:pt>
                <c:pt idx="329">
                  <c:v>-1.7279</c:v>
                </c:pt>
                <c:pt idx="330">
                  <c:v>-23.4619</c:v>
                </c:pt>
                <c:pt idx="331">
                  <c:v>-33.973700000000001</c:v>
                </c:pt>
                <c:pt idx="332">
                  <c:v>-32.311100000000003</c:v>
                </c:pt>
                <c:pt idx="333">
                  <c:v>-22.970600000000001</c:v>
                </c:pt>
                <c:pt idx="334">
                  <c:v>-25.192299999999999</c:v>
                </c:pt>
                <c:pt idx="335">
                  <c:v>-33.929699999999997</c:v>
                </c:pt>
                <c:pt idx="336">
                  <c:v>-21.7592</c:v>
                </c:pt>
                <c:pt idx="337">
                  <c:v>-30.947099999999999</c:v>
                </c:pt>
                <c:pt idx="338">
                  <c:v>-28.048999999999999</c:v>
                </c:pt>
                <c:pt idx="339">
                  <c:v>-24.8627</c:v>
                </c:pt>
                <c:pt idx="340">
                  <c:v>-34.133699999999997</c:v>
                </c:pt>
                <c:pt idx="341">
                  <c:v>-28.892199999999999</c:v>
                </c:pt>
                <c:pt idx="342">
                  <c:v>-19.192499999999999</c:v>
                </c:pt>
                <c:pt idx="343">
                  <c:v>-28.883500000000002</c:v>
                </c:pt>
                <c:pt idx="344">
                  <c:v>-16.763999999999999</c:v>
                </c:pt>
                <c:pt idx="345">
                  <c:v>-28.8933</c:v>
                </c:pt>
                <c:pt idx="346">
                  <c:v>-25.1721</c:v>
                </c:pt>
                <c:pt idx="347">
                  <c:v>-9.7904999999999998</c:v>
                </c:pt>
                <c:pt idx="348">
                  <c:v>-8.3788</c:v>
                </c:pt>
                <c:pt idx="349">
                  <c:v>-20.309799999999999</c:v>
                </c:pt>
                <c:pt idx="350">
                  <c:v>-17.177700000000002</c:v>
                </c:pt>
                <c:pt idx="351">
                  <c:v>-37.907400000000003</c:v>
                </c:pt>
                <c:pt idx="352">
                  <c:v>-32.667000000000002</c:v>
                </c:pt>
                <c:pt idx="353">
                  <c:v>-12.8498</c:v>
                </c:pt>
                <c:pt idx="354">
                  <c:v>-12.859</c:v>
                </c:pt>
                <c:pt idx="355">
                  <c:v>-29.780799999999999</c:v>
                </c:pt>
                <c:pt idx="356">
                  <c:v>-7.2919</c:v>
                </c:pt>
                <c:pt idx="357">
                  <c:v>-27.241499999999998</c:v>
                </c:pt>
                <c:pt idx="358">
                  <c:v>-14.501200000000001</c:v>
                </c:pt>
                <c:pt idx="359">
                  <c:v>6.5923999999999996</c:v>
                </c:pt>
                <c:pt idx="360">
                  <c:v>-15.098599999999999</c:v>
                </c:pt>
                <c:pt idx="361">
                  <c:v>-17.8004</c:v>
                </c:pt>
                <c:pt idx="362">
                  <c:v>-27.154800000000002</c:v>
                </c:pt>
                <c:pt idx="363">
                  <c:v>-31.1098</c:v>
                </c:pt>
                <c:pt idx="364">
                  <c:v>-23.617599999999999</c:v>
                </c:pt>
                <c:pt idx="365">
                  <c:v>-33.213700000000003</c:v>
                </c:pt>
                <c:pt idx="366">
                  <c:v>-16.998100000000001</c:v>
                </c:pt>
                <c:pt idx="367">
                  <c:v>-21.9313</c:v>
                </c:pt>
                <c:pt idx="368">
                  <c:v>-23.857299999999999</c:v>
                </c:pt>
                <c:pt idx="369">
                  <c:v>-19.569900000000001</c:v>
                </c:pt>
                <c:pt idx="370">
                  <c:v>-26.1205</c:v>
                </c:pt>
                <c:pt idx="371">
                  <c:v>-29.3873</c:v>
                </c:pt>
                <c:pt idx="372">
                  <c:v>-35.891599999999997</c:v>
                </c:pt>
                <c:pt idx="373">
                  <c:v>-6.8747999999999996</c:v>
                </c:pt>
                <c:pt idx="374">
                  <c:v>-5.4417</c:v>
                </c:pt>
                <c:pt idx="375">
                  <c:v>-10.7898</c:v>
                </c:pt>
                <c:pt idx="376">
                  <c:v>-38.255099999999999</c:v>
                </c:pt>
                <c:pt idx="377">
                  <c:v>-22.729199999999999</c:v>
                </c:pt>
                <c:pt idx="378">
                  <c:v>-23.304400000000001</c:v>
                </c:pt>
                <c:pt idx="379">
                  <c:v>-23.389900000000001</c:v>
                </c:pt>
                <c:pt idx="380">
                  <c:v>-33.263199999999998</c:v>
                </c:pt>
                <c:pt idx="381">
                  <c:v>-27.925699999999999</c:v>
                </c:pt>
                <c:pt idx="382">
                  <c:v>-22.4176</c:v>
                </c:pt>
                <c:pt idx="383">
                  <c:v>-12.870699999999999</c:v>
                </c:pt>
                <c:pt idx="384">
                  <c:v>-37.418399999999998</c:v>
                </c:pt>
                <c:pt idx="385">
                  <c:v>-29.334700000000002</c:v>
                </c:pt>
                <c:pt idx="386">
                  <c:v>-29.354399999999998</c:v>
                </c:pt>
                <c:pt idx="387">
                  <c:v>-36.265300000000003</c:v>
                </c:pt>
                <c:pt idx="388">
                  <c:v>-21.801200000000001</c:v>
                </c:pt>
                <c:pt idx="389">
                  <c:v>-23.572399999999998</c:v>
                </c:pt>
                <c:pt idx="390">
                  <c:v>-29.254799999999999</c:v>
                </c:pt>
                <c:pt idx="391">
                  <c:v>-5.0056000000000003</c:v>
                </c:pt>
                <c:pt idx="392">
                  <c:v>-12.4765</c:v>
                </c:pt>
                <c:pt idx="393">
                  <c:v>-22.337499999999999</c:v>
                </c:pt>
                <c:pt idx="394">
                  <c:v>-0.3296</c:v>
                </c:pt>
                <c:pt idx="395">
                  <c:v>0.32279999999999998</c:v>
                </c:pt>
                <c:pt idx="396">
                  <c:v>-30.9039</c:v>
                </c:pt>
                <c:pt idx="397">
                  <c:v>-19.788</c:v>
                </c:pt>
                <c:pt idx="398">
                  <c:v>-34.645400000000002</c:v>
                </c:pt>
                <c:pt idx="399">
                  <c:v>-33.363100000000003</c:v>
                </c:pt>
                <c:pt idx="400">
                  <c:v>-27.085799999999999</c:v>
                </c:pt>
                <c:pt idx="401">
                  <c:v>-13.197100000000001</c:v>
                </c:pt>
                <c:pt idx="402">
                  <c:v>-22.421600000000002</c:v>
                </c:pt>
                <c:pt idx="403">
                  <c:v>-24.783799999999999</c:v>
                </c:pt>
                <c:pt idx="404">
                  <c:v>-30.9055</c:v>
                </c:pt>
                <c:pt idx="405">
                  <c:v>-23.866599999999998</c:v>
                </c:pt>
                <c:pt idx="406">
                  <c:v>-21.804500000000001</c:v>
                </c:pt>
                <c:pt idx="407">
                  <c:v>-36.126600000000003</c:v>
                </c:pt>
                <c:pt idx="408">
                  <c:v>-6.8208000000000002</c:v>
                </c:pt>
                <c:pt idx="409">
                  <c:v>-37.415500000000002</c:v>
                </c:pt>
                <c:pt idx="410">
                  <c:v>4.3625999999999996</c:v>
                </c:pt>
                <c:pt idx="411">
                  <c:v>-26.479399999999998</c:v>
                </c:pt>
                <c:pt idx="412">
                  <c:v>-16.6617</c:v>
                </c:pt>
                <c:pt idx="413">
                  <c:v>-25.232500000000002</c:v>
                </c:pt>
                <c:pt idx="414">
                  <c:v>-25.413699999999999</c:v>
                </c:pt>
                <c:pt idx="415">
                  <c:v>-20.652200000000001</c:v>
                </c:pt>
                <c:pt idx="416">
                  <c:v>-18.9513</c:v>
                </c:pt>
                <c:pt idx="417">
                  <c:v>-20.973800000000001</c:v>
                </c:pt>
                <c:pt idx="418">
                  <c:v>-37.392000000000003</c:v>
                </c:pt>
                <c:pt idx="419">
                  <c:v>17.581900000000001</c:v>
                </c:pt>
                <c:pt idx="420">
                  <c:v>-22.301400000000001</c:v>
                </c:pt>
                <c:pt idx="421">
                  <c:v>-23.849399999999999</c:v>
                </c:pt>
                <c:pt idx="422">
                  <c:v>-15.524699999999999</c:v>
                </c:pt>
                <c:pt idx="423">
                  <c:v>-23.661899999999999</c:v>
                </c:pt>
                <c:pt idx="424">
                  <c:v>-23.290400000000002</c:v>
                </c:pt>
                <c:pt idx="425">
                  <c:v>-10.562099999999999</c:v>
                </c:pt>
                <c:pt idx="426">
                  <c:v>-32.662799999999997</c:v>
                </c:pt>
                <c:pt idx="427">
                  <c:v>-12.048999999999999</c:v>
                </c:pt>
                <c:pt idx="428">
                  <c:v>-21.646100000000001</c:v>
                </c:pt>
                <c:pt idx="429">
                  <c:v>-28.6434</c:v>
                </c:pt>
                <c:pt idx="430">
                  <c:v>-28.7682</c:v>
                </c:pt>
                <c:pt idx="431">
                  <c:v>-29.341899999999999</c:v>
                </c:pt>
                <c:pt idx="432">
                  <c:v>-27.277699999999999</c:v>
                </c:pt>
                <c:pt idx="433">
                  <c:v>-22.590299999999999</c:v>
                </c:pt>
                <c:pt idx="434">
                  <c:v>-22.5442</c:v>
                </c:pt>
                <c:pt idx="435">
                  <c:v>-17.819800000000001</c:v>
                </c:pt>
                <c:pt idx="436">
                  <c:v>-4.7500999999999998</c:v>
                </c:pt>
                <c:pt idx="437">
                  <c:v>-11.0175</c:v>
                </c:pt>
                <c:pt idx="438">
                  <c:v>-27.9055</c:v>
                </c:pt>
                <c:pt idx="439">
                  <c:v>-33.551000000000002</c:v>
                </c:pt>
                <c:pt idx="440">
                  <c:v>-7.0842999999999998</c:v>
                </c:pt>
                <c:pt idx="441">
                  <c:v>-32.875900000000001</c:v>
                </c:pt>
                <c:pt idx="442">
                  <c:v>-28.810199999999998</c:v>
                </c:pt>
                <c:pt idx="443">
                  <c:v>-3.5301999999999998</c:v>
                </c:pt>
                <c:pt idx="444">
                  <c:v>-26.578800000000001</c:v>
                </c:pt>
                <c:pt idx="445">
                  <c:v>-25.407699999999998</c:v>
                </c:pt>
                <c:pt idx="446">
                  <c:v>-29.4175</c:v>
                </c:pt>
                <c:pt idx="447">
                  <c:v>-32.747399999999999</c:v>
                </c:pt>
                <c:pt idx="448">
                  <c:v>-29.0154</c:v>
                </c:pt>
                <c:pt idx="449">
                  <c:v>-9.2487999999999992</c:v>
                </c:pt>
                <c:pt idx="450">
                  <c:v>-23.098199999999999</c:v>
                </c:pt>
                <c:pt idx="451">
                  <c:v>-35.536799999999999</c:v>
                </c:pt>
                <c:pt idx="452">
                  <c:v>-6.4779999999999998</c:v>
                </c:pt>
                <c:pt idx="453">
                  <c:v>-27.2455</c:v>
                </c:pt>
                <c:pt idx="454">
                  <c:v>-25.897400000000001</c:v>
                </c:pt>
                <c:pt idx="455">
                  <c:v>-37.658799999999999</c:v>
                </c:pt>
                <c:pt idx="456">
                  <c:v>-15.702199999999999</c:v>
                </c:pt>
                <c:pt idx="457">
                  <c:v>-25.573</c:v>
                </c:pt>
                <c:pt idx="458">
                  <c:v>-37.101799999999997</c:v>
                </c:pt>
                <c:pt idx="459">
                  <c:v>-32.256599999999999</c:v>
                </c:pt>
                <c:pt idx="460">
                  <c:v>-26.7239</c:v>
                </c:pt>
                <c:pt idx="461">
                  <c:v>-25.098099999999999</c:v>
                </c:pt>
                <c:pt idx="462">
                  <c:v>-15.3263</c:v>
                </c:pt>
                <c:pt idx="463">
                  <c:v>-31.855399999999999</c:v>
                </c:pt>
                <c:pt idx="464">
                  <c:v>-27.8048</c:v>
                </c:pt>
                <c:pt idx="465">
                  <c:v>-27.834599999999998</c:v>
                </c:pt>
                <c:pt idx="466">
                  <c:v>-27.8887</c:v>
                </c:pt>
                <c:pt idx="467">
                  <c:v>-25.793600000000001</c:v>
                </c:pt>
                <c:pt idx="468">
                  <c:v>-19.873100000000001</c:v>
                </c:pt>
                <c:pt idx="469">
                  <c:v>-27.676400000000001</c:v>
                </c:pt>
                <c:pt idx="470">
                  <c:v>-25.438500000000001</c:v>
                </c:pt>
                <c:pt idx="471">
                  <c:v>-20.425699999999999</c:v>
                </c:pt>
                <c:pt idx="472">
                  <c:v>-18.3474</c:v>
                </c:pt>
                <c:pt idx="473">
                  <c:v>19.4297</c:v>
                </c:pt>
                <c:pt idx="474">
                  <c:v>19.393899999999999</c:v>
                </c:pt>
                <c:pt idx="475">
                  <c:v>-32.054600000000001</c:v>
                </c:pt>
                <c:pt idx="476">
                  <c:v>-25.776</c:v>
                </c:pt>
                <c:pt idx="477">
                  <c:v>-33.237699999999997</c:v>
                </c:pt>
                <c:pt idx="478">
                  <c:v>16.126899999999999</c:v>
                </c:pt>
                <c:pt idx="479">
                  <c:v>-39.712699999999998</c:v>
                </c:pt>
                <c:pt idx="480">
                  <c:v>-19.5945</c:v>
                </c:pt>
                <c:pt idx="481">
                  <c:v>-26.891999999999999</c:v>
                </c:pt>
                <c:pt idx="482">
                  <c:v>-35.759099999999997</c:v>
                </c:pt>
                <c:pt idx="483">
                  <c:v>-21.264199999999999</c:v>
                </c:pt>
                <c:pt idx="484">
                  <c:v>-40.435200000000002</c:v>
                </c:pt>
                <c:pt idx="485">
                  <c:v>-34.887099999999997</c:v>
                </c:pt>
                <c:pt idx="486">
                  <c:v>-20.505199999999999</c:v>
                </c:pt>
                <c:pt idx="487">
                  <c:v>-6.0888</c:v>
                </c:pt>
                <c:pt idx="488">
                  <c:v>-27.894100000000002</c:v>
                </c:pt>
                <c:pt idx="489">
                  <c:v>18.236799999999999</c:v>
                </c:pt>
                <c:pt idx="490">
                  <c:v>-20.846599999999999</c:v>
                </c:pt>
                <c:pt idx="491">
                  <c:v>-37.347299999999997</c:v>
                </c:pt>
                <c:pt idx="492">
                  <c:v>-28.7134</c:v>
                </c:pt>
                <c:pt idx="493">
                  <c:v>-29.050699999999999</c:v>
                </c:pt>
                <c:pt idx="494">
                  <c:v>-6.5635000000000003</c:v>
                </c:pt>
                <c:pt idx="495">
                  <c:v>-16.861999999999998</c:v>
                </c:pt>
                <c:pt idx="496">
                  <c:v>-35.353900000000003</c:v>
                </c:pt>
                <c:pt idx="497">
                  <c:v>-35.652900000000002</c:v>
                </c:pt>
                <c:pt idx="498">
                  <c:v>-18.127500000000001</c:v>
                </c:pt>
                <c:pt idx="499">
                  <c:v>-8.7553999999999998</c:v>
                </c:pt>
                <c:pt idx="500">
                  <c:v>-16.036799999999999</c:v>
                </c:pt>
                <c:pt idx="501">
                  <c:v>-12.2843</c:v>
                </c:pt>
                <c:pt idx="502">
                  <c:v>-23.869</c:v>
                </c:pt>
                <c:pt idx="503">
                  <c:v>-24.6967</c:v>
                </c:pt>
                <c:pt idx="504">
                  <c:v>-34.769500000000001</c:v>
                </c:pt>
                <c:pt idx="505">
                  <c:v>-14.6721</c:v>
                </c:pt>
                <c:pt idx="506">
                  <c:v>-11.113</c:v>
                </c:pt>
                <c:pt idx="507">
                  <c:v>-16.7758</c:v>
                </c:pt>
                <c:pt idx="508">
                  <c:v>-31.645499999999998</c:v>
                </c:pt>
                <c:pt idx="509">
                  <c:v>10.7066</c:v>
                </c:pt>
                <c:pt idx="510">
                  <c:v>-17.861000000000001</c:v>
                </c:pt>
                <c:pt idx="511">
                  <c:v>-36.695799999999998</c:v>
                </c:pt>
                <c:pt idx="512">
                  <c:v>-20.875</c:v>
                </c:pt>
                <c:pt idx="513">
                  <c:v>-16.717600000000001</c:v>
                </c:pt>
                <c:pt idx="514">
                  <c:v>-1.1618999999999999</c:v>
                </c:pt>
                <c:pt idx="515">
                  <c:v>-33.446399999999997</c:v>
                </c:pt>
                <c:pt idx="516">
                  <c:v>-31.653500000000001</c:v>
                </c:pt>
                <c:pt idx="517">
                  <c:v>-22.098400000000002</c:v>
                </c:pt>
                <c:pt idx="518">
                  <c:v>-39.051499999999997</c:v>
                </c:pt>
                <c:pt idx="519">
                  <c:v>-23.186199999999999</c:v>
                </c:pt>
                <c:pt idx="520">
                  <c:v>-15.175800000000001</c:v>
                </c:pt>
                <c:pt idx="521">
                  <c:v>-16.313300000000002</c:v>
                </c:pt>
                <c:pt idx="522">
                  <c:v>-36.253100000000003</c:v>
                </c:pt>
                <c:pt idx="523">
                  <c:v>-27.226400000000002</c:v>
                </c:pt>
                <c:pt idx="524">
                  <c:v>-29.8443</c:v>
                </c:pt>
                <c:pt idx="525">
                  <c:v>-34.607500000000002</c:v>
                </c:pt>
                <c:pt idx="526">
                  <c:v>-27.9101</c:v>
                </c:pt>
                <c:pt idx="527">
                  <c:v>-1.8241000000000001</c:v>
                </c:pt>
                <c:pt idx="528">
                  <c:v>-17.9313</c:v>
                </c:pt>
                <c:pt idx="529">
                  <c:v>1.1043000000000001</c:v>
                </c:pt>
                <c:pt idx="530">
                  <c:v>-17.555599999999998</c:v>
                </c:pt>
                <c:pt idx="531">
                  <c:v>-32.069699999999997</c:v>
                </c:pt>
                <c:pt idx="532">
                  <c:v>-32.940899999999999</c:v>
                </c:pt>
                <c:pt idx="533">
                  <c:v>-17.938300000000002</c:v>
                </c:pt>
                <c:pt idx="534">
                  <c:v>-19.6816</c:v>
                </c:pt>
                <c:pt idx="535">
                  <c:v>-8.5678000000000001</c:v>
                </c:pt>
                <c:pt idx="536">
                  <c:v>-27.834700000000002</c:v>
                </c:pt>
                <c:pt idx="537">
                  <c:v>-13.298500000000001</c:v>
                </c:pt>
                <c:pt idx="538">
                  <c:v>-40.028700000000001</c:v>
                </c:pt>
                <c:pt idx="539">
                  <c:v>-20.712800000000001</c:v>
                </c:pt>
                <c:pt idx="540">
                  <c:v>-30.9314</c:v>
                </c:pt>
                <c:pt idx="541">
                  <c:v>-1.9863999999999999</c:v>
                </c:pt>
                <c:pt idx="542">
                  <c:v>-19.954599999999999</c:v>
                </c:pt>
                <c:pt idx="543">
                  <c:v>-19.906099999999999</c:v>
                </c:pt>
                <c:pt idx="544">
                  <c:v>-25.7226</c:v>
                </c:pt>
                <c:pt idx="545">
                  <c:v>-36.892200000000003</c:v>
                </c:pt>
                <c:pt idx="546">
                  <c:v>-34.760399999999997</c:v>
                </c:pt>
                <c:pt idx="547">
                  <c:v>-20.6494</c:v>
                </c:pt>
                <c:pt idx="548">
                  <c:v>-5.2237999999999998</c:v>
                </c:pt>
                <c:pt idx="549">
                  <c:v>-19.4495</c:v>
                </c:pt>
                <c:pt idx="550">
                  <c:v>-28.0106</c:v>
                </c:pt>
                <c:pt idx="551">
                  <c:v>-19.4695</c:v>
                </c:pt>
                <c:pt idx="552">
                  <c:v>13.573700000000001</c:v>
                </c:pt>
                <c:pt idx="553">
                  <c:v>-31.535399999999999</c:v>
                </c:pt>
                <c:pt idx="554">
                  <c:v>-35.392600000000002</c:v>
                </c:pt>
                <c:pt idx="555">
                  <c:v>-8.9882000000000009</c:v>
                </c:pt>
                <c:pt idx="556">
                  <c:v>12.1622</c:v>
                </c:pt>
                <c:pt idx="557">
                  <c:v>-19.699200000000001</c:v>
                </c:pt>
                <c:pt idx="558">
                  <c:v>-11.6431</c:v>
                </c:pt>
                <c:pt idx="559">
                  <c:v>-35.455800000000004</c:v>
                </c:pt>
                <c:pt idx="560">
                  <c:v>-19.6265</c:v>
                </c:pt>
                <c:pt idx="561">
                  <c:v>-29.1614</c:v>
                </c:pt>
                <c:pt idx="562">
                  <c:v>-14.428599999999999</c:v>
                </c:pt>
                <c:pt idx="563">
                  <c:v>-31.591200000000001</c:v>
                </c:pt>
                <c:pt idx="564">
                  <c:v>-25.717500000000001</c:v>
                </c:pt>
                <c:pt idx="565">
                  <c:v>19.282299999999999</c:v>
                </c:pt>
                <c:pt idx="566">
                  <c:v>-3.2206999999999999</c:v>
                </c:pt>
                <c:pt idx="567">
                  <c:v>-24.3779</c:v>
                </c:pt>
                <c:pt idx="568">
                  <c:v>-17.7332</c:v>
                </c:pt>
                <c:pt idx="569">
                  <c:v>-16.0701</c:v>
                </c:pt>
                <c:pt idx="570">
                  <c:v>-35.4756</c:v>
                </c:pt>
                <c:pt idx="571">
                  <c:v>-32.939799999999998</c:v>
                </c:pt>
                <c:pt idx="572">
                  <c:v>-8.4603000000000002</c:v>
                </c:pt>
                <c:pt idx="573">
                  <c:v>-2.4647999999999999</c:v>
                </c:pt>
                <c:pt idx="574">
                  <c:v>-16.0718</c:v>
                </c:pt>
                <c:pt idx="575">
                  <c:v>-32.937199999999997</c:v>
                </c:pt>
                <c:pt idx="576">
                  <c:v>-18.9255</c:v>
                </c:pt>
                <c:pt idx="577">
                  <c:v>-0.70840000000000003</c:v>
                </c:pt>
                <c:pt idx="578">
                  <c:v>-21.621099999999998</c:v>
                </c:pt>
                <c:pt idx="579">
                  <c:v>3.1034999999999999</c:v>
                </c:pt>
                <c:pt idx="580">
                  <c:v>-19.577999999999999</c:v>
                </c:pt>
                <c:pt idx="581">
                  <c:v>-32.719099999999997</c:v>
                </c:pt>
                <c:pt idx="582">
                  <c:v>-24.116599999999998</c:v>
                </c:pt>
                <c:pt idx="583">
                  <c:v>-33.4499</c:v>
                </c:pt>
                <c:pt idx="584">
                  <c:v>-6.4504999999999999</c:v>
                </c:pt>
                <c:pt idx="585">
                  <c:v>-30.845700000000001</c:v>
                </c:pt>
                <c:pt idx="586">
                  <c:v>-29.334</c:v>
                </c:pt>
                <c:pt idx="587">
                  <c:v>-31.761199999999999</c:v>
                </c:pt>
                <c:pt idx="588">
                  <c:v>-31.440100000000001</c:v>
                </c:pt>
                <c:pt idx="589">
                  <c:v>-39.674799999999998</c:v>
                </c:pt>
                <c:pt idx="590">
                  <c:v>-17.849</c:v>
                </c:pt>
                <c:pt idx="591">
                  <c:v>-22.5398</c:v>
                </c:pt>
                <c:pt idx="592">
                  <c:v>-17.5733</c:v>
                </c:pt>
                <c:pt idx="593">
                  <c:v>-27.067</c:v>
                </c:pt>
                <c:pt idx="594">
                  <c:v>-29.2834</c:v>
                </c:pt>
                <c:pt idx="595">
                  <c:v>-17.828600000000002</c:v>
                </c:pt>
                <c:pt idx="596">
                  <c:v>-31.873899999999999</c:v>
                </c:pt>
                <c:pt idx="597">
                  <c:v>-8.2615999999999996</c:v>
                </c:pt>
                <c:pt idx="598">
                  <c:v>-20.8523</c:v>
                </c:pt>
                <c:pt idx="599">
                  <c:v>-19.502199999999998</c:v>
                </c:pt>
                <c:pt idx="600">
                  <c:v>-36.505499999999998</c:v>
                </c:pt>
                <c:pt idx="601">
                  <c:v>-24.47</c:v>
                </c:pt>
                <c:pt idx="602">
                  <c:v>-5.1124000000000001</c:v>
                </c:pt>
                <c:pt idx="603">
                  <c:v>-29.912099999999999</c:v>
                </c:pt>
                <c:pt idx="604">
                  <c:v>-2.3963999999999999</c:v>
                </c:pt>
                <c:pt idx="605">
                  <c:v>-24.143999999999998</c:v>
                </c:pt>
                <c:pt idx="606">
                  <c:v>-22.163599999999999</c:v>
                </c:pt>
                <c:pt idx="607">
                  <c:v>-21.0824</c:v>
                </c:pt>
                <c:pt idx="608">
                  <c:v>-1.1455</c:v>
                </c:pt>
                <c:pt idx="609">
                  <c:v>-35.949199999999998</c:v>
                </c:pt>
                <c:pt idx="610">
                  <c:v>-11.845800000000001</c:v>
                </c:pt>
                <c:pt idx="611">
                  <c:v>-3.2147999999999999</c:v>
                </c:pt>
                <c:pt idx="612">
                  <c:v>-29.079699999999999</c:v>
                </c:pt>
                <c:pt idx="613">
                  <c:v>-2.3372000000000002</c:v>
                </c:pt>
                <c:pt idx="614">
                  <c:v>-28.139199999999999</c:v>
                </c:pt>
                <c:pt idx="615">
                  <c:v>-22.6266</c:v>
                </c:pt>
                <c:pt idx="616">
                  <c:v>-14.775</c:v>
                </c:pt>
                <c:pt idx="617">
                  <c:v>-30.562200000000001</c:v>
                </c:pt>
                <c:pt idx="618">
                  <c:v>-7.6597</c:v>
                </c:pt>
                <c:pt idx="619">
                  <c:v>-32.331600000000002</c:v>
                </c:pt>
                <c:pt idx="620">
                  <c:v>-28.099299999999999</c:v>
                </c:pt>
                <c:pt idx="621">
                  <c:v>-30.019200000000001</c:v>
                </c:pt>
                <c:pt idx="622">
                  <c:v>-32.599299999999999</c:v>
                </c:pt>
                <c:pt idx="623">
                  <c:v>-20.970500000000001</c:v>
                </c:pt>
                <c:pt idx="624">
                  <c:v>-18.674399999999999</c:v>
                </c:pt>
                <c:pt idx="625">
                  <c:v>-1.9657</c:v>
                </c:pt>
                <c:pt idx="626">
                  <c:v>-22.9983</c:v>
                </c:pt>
                <c:pt idx="627">
                  <c:v>-16.971900000000002</c:v>
                </c:pt>
                <c:pt idx="628">
                  <c:v>-26.2136</c:v>
                </c:pt>
                <c:pt idx="629">
                  <c:v>-16.909300000000002</c:v>
                </c:pt>
                <c:pt idx="630">
                  <c:v>-5.6455000000000002</c:v>
                </c:pt>
                <c:pt idx="631">
                  <c:v>-22.377400000000002</c:v>
                </c:pt>
                <c:pt idx="632">
                  <c:v>-29.247699999999998</c:v>
                </c:pt>
                <c:pt idx="633">
                  <c:v>-29.301500000000001</c:v>
                </c:pt>
                <c:pt idx="634">
                  <c:v>-22.872599999999998</c:v>
                </c:pt>
                <c:pt idx="635">
                  <c:v>-33.046999999999997</c:v>
                </c:pt>
                <c:pt idx="636">
                  <c:v>-29.589600000000001</c:v>
                </c:pt>
                <c:pt idx="637">
                  <c:v>-26.723199999999999</c:v>
                </c:pt>
                <c:pt idx="638">
                  <c:v>-39.432000000000002</c:v>
                </c:pt>
                <c:pt idx="639">
                  <c:v>2.0299</c:v>
                </c:pt>
                <c:pt idx="640">
                  <c:v>-28.5242</c:v>
                </c:pt>
                <c:pt idx="641">
                  <c:v>-18.294899999999998</c:v>
                </c:pt>
                <c:pt idx="642">
                  <c:v>-17.5853</c:v>
                </c:pt>
                <c:pt idx="643">
                  <c:v>-29.438700000000001</c:v>
                </c:pt>
                <c:pt idx="644">
                  <c:v>-34.062399999999997</c:v>
                </c:pt>
                <c:pt idx="645">
                  <c:v>-25.953099999999999</c:v>
                </c:pt>
                <c:pt idx="646">
                  <c:v>-35.477600000000002</c:v>
                </c:pt>
                <c:pt idx="647">
                  <c:v>-36.688400000000001</c:v>
                </c:pt>
                <c:pt idx="648">
                  <c:v>-17.177600000000002</c:v>
                </c:pt>
                <c:pt idx="649">
                  <c:v>-1.8351</c:v>
                </c:pt>
                <c:pt idx="650">
                  <c:v>-39.607799999999997</c:v>
                </c:pt>
                <c:pt idx="651">
                  <c:v>-7.3364000000000003</c:v>
                </c:pt>
                <c:pt idx="652">
                  <c:v>-32.367400000000004</c:v>
                </c:pt>
                <c:pt idx="653">
                  <c:v>-30.970199999999998</c:v>
                </c:pt>
                <c:pt idx="654">
                  <c:v>-32.982599999999998</c:v>
                </c:pt>
                <c:pt idx="655">
                  <c:v>17.397300000000001</c:v>
                </c:pt>
                <c:pt idx="656">
                  <c:v>-28.309899999999999</c:v>
                </c:pt>
                <c:pt idx="657">
                  <c:v>-32.582000000000001</c:v>
                </c:pt>
                <c:pt idx="658">
                  <c:v>-20.549199999999999</c:v>
                </c:pt>
                <c:pt idx="659">
                  <c:v>4.3757999999999999</c:v>
                </c:pt>
                <c:pt idx="660">
                  <c:v>-22.683900000000001</c:v>
                </c:pt>
                <c:pt idx="661">
                  <c:v>-0.79479999999999995</c:v>
                </c:pt>
                <c:pt idx="662">
                  <c:v>-21.345700000000001</c:v>
                </c:pt>
                <c:pt idx="663">
                  <c:v>-14.942500000000001</c:v>
                </c:pt>
                <c:pt idx="664">
                  <c:v>-29.453700000000001</c:v>
                </c:pt>
                <c:pt idx="665">
                  <c:v>-35.792000000000002</c:v>
                </c:pt>
                <c:pt idx="666">
                  <c:v>-23.241199999999999</c:v>
                </c:pt>
                <c:pt idx="667">
                  <c:v>-36.909700000000001</c:v>
                </c:pt>
                <c:pt idx="668">
                  <c:v>-35.7911</c:v>
                </c:pt>
                <c:pt idx="669">
                  <c:v>-35.7791</c:v>
                </c:pt>
                <c:pt idx="670">
                  <c:v>-36.841500000000003</c:v>
                </c:pt>
                <c:pt idx="671">
                  <c:v>-13.444800000000001</c:v>
                </c:pt>
                <c:pt idx="672">
                  <c:v>-36.218299999999999</c:v>
                </c:pt>
                <c:pt idx="673">
                  <c:v>-16.335599999999999</c:v>
                </c:pt>
                <c:pt idx="674">
                  <c:v>-27.554500000000001</c:v>
                </c:pt>
                <c:pt idx="675">
                  <c:v>-33.271999999999998</c:v>
                </c:pt>
                <c:pt idx="676">
                  <c:v>-28.186699999999998</c:v>
                </c:pt>
                <c:pt idx="677">
                  <c:v>-23.9557</c:v>
                </c:pt>
                <c:pt idx="678">
                  <c:v>-28.302099999999999</c:v>
                </c:pt>
                <c:pt idx="679">
                  <c:v>-29.485900000000001</c:v>
                </c:pt>
                <c:pt idx="680">
                  <c:v>-28.226500000000001</c:v>
                </c:pt>
                <c:pt idx="681">
                  <c:v>-28.223199999999999</c:v>
                </c:pt>
                <c:pt idx="682">
                  <c:v>-20.491700000000002</c:v>
                </c:pt>
                <c:pt idx="683">
                  <c:v>-5.5392999999999999</c:v>
                </c:pt>
                <c:pt idx="684">
                  <c:v>-29.855</c:v>
                </c:pt>
                <c:pt idx="685">
                  <c:v>-28.559100000000001</c:v>
                </c:pt>
                <c:pt idx="686">
                  <c:v>-29.467600000000001</c:v>
                </c:pt>
                <c:pt idx="687">
                  <c:v>-30.9437</c:v>
                </c:pt>
                <c:pt idx="688">
                  <c:v>-20.523399999999999</c:v>
                </c:pt>
                <c:pt idx="689">
                  <c:v>-30.9619</c:v>
                </c:pt>
                <c:pt idx="690">
                  <c:v>-23.3308</c:v>
                </c:pt>
                <c:pt idx="691">
                  <c:v>-32.947699999999998</c:v>
                </c:pt>
                <c:pt idx="692">
                  <c:v>-22.200099999999999</c:v>
                </c:pt>
                <c:pt idx="693">
                  <c:v>-13.589700000000001</c:v>
                </c:pt>
                <c:pt idx="694">
                  <c:v>-32.771900000000002</c:v>
                </c:pt>
                <c:pt idx="695">
                  <c:v>-11.245200000000001</c:v>
                </c:pt>
                <c:pt idx="696">
                  <c:v>-13.6083</c:v>
                </c:pt>
                <c:pt idx="697">
                  <c:v>-30.8597</c:v>
                </c:pt>
                <c:pt idx="698">
                  <c:v>-28.645499999999998</c:v>
                </c:pt>
                <c:pt idx="699">
                  <c:v>-36.100299999999997</c:v>
                </c:pt>
                <c:pt idx="700">
                  <c:v>-36.282800000000002</c:v>
                </c:pt>
                <c:pt idx="701">
                  <c:v>-13.8513</c:v>
                </c:pt>
                <c:pt idx="702">
                  <c:v>-21.6843</c:v>
                </c:pt>
                <c:pt idx="703">
                  <c:v>11.2018</c:v>
                </c:pt>
                <c:pt idx="704">
                  <c:v>-23.421299999999999</c:v>
                </c:pt>
                <c:pt idx="705">
                  <c:v>-9.6006</c:v>
                </c:pt>
                <c:pt idx="706">
                  <c:v>26.191400000000002</c:v>
                </c:pt>
                <c:pt idx="707">
                  <c:v>-24.8614</c:v>
                </c:pt>
                <c:pt idx="708">
                  <c:v>-26.596900000000002</c:v>
                </c:pt>
                <c:pt idx="709">
                  <c:v>-28.334599999999998</c:v>
                </c:pt>
                <c:pt idx="710">
                  <c:v>-3.2507000000000001</c:v>
                </c:pt>
                <c:pt idx="711">
                  <c:v>-34.934399999999997</c:v>
                </c:pt>
                <c:pt idx="712">
                  <c:v>-29.74</c:v>
                </c:pt>
                <c:pt idx="713">
                  <c:v>-3.9234</c:v>
                </c:pt>
                <c:pt idx="714">
                  <c:v>-32.609699999999997</c:v>
                </c:pt>
                <c:pt idx="715">
                  <c:v>-6.3813000000000004</c:v>
                </c:pt>
                <c:pt idx="716">
                  <c:v>-35.370600000000003</c:v>
                </c:pt>
                <c:pt idx="717">
                  <c:v>-3.9780000000000002</c:v>
                </c:pt>
                <c:pt idx="718">
                  <c:v>-28.216799999999999</c:v>
                </c:pt>
                <c:pt idx="719">
                  <c:v>-32.722200000000001</c:v>
                </c:pt>
                <c:pt idx="720">
                  <c:v>-35.115499999999997</c:v>
                </c:pt>
                <c:pt idx="721">
                  <c:v>-21.882999999999999</c:v>
                </c:pt>
                <c:pt idx="722">
                  <c:v>-31.575299999999999</c:v>
                </c:pt>
                <c:pt idx="723">
                  <c:v>-24.017800000000001</c:v>
                </c:pt>
                <c:pt idx="724">
                  <c:v>-38.689300000000003</c:v>
                </c:pt>
                <c:pt idx="725">
                  <c:v>-24.8797</c:v>
                </c:pt>
                <c:pt idx="726">
                  <c:v>-18.639299999999999</c:v>
                </c:pt>
                <c:pt idx="727">
                  <c:v>-34.461500000000001</c:v>
                </c:pt>
                <c:pt idx="728">
                  <c:v>-32.378999999999998</c:v>
                </c:pt>
                <c:pt idx="729">
                  <c:v>-22.764199999999999</c:v>
                </c:pt>
                <c:pt idx="730">
                  <c:v>-16.535900000000002</c:v>
                </c:pt>
                <c:pt idx="731">
                  <c:v>-22.4114</c:v>
                </c:pt>
                <c:pt idx="732">
                  <c:v>-30.648900000000001</c:v>
                </c:pt>
                <c:pt idx="733">
                  <c:v>-4.0549999999999997</c:v>
                </c:pt>
                <c:pt idx="734">
                  <c:v>-32.326799999999999</c:v>
                </c:pt>
                <c:pt idx="735">
                  <c:v>-25.485199999999999</c:v>
                </c:pt>
                <c:pt idx="736">
                  <c:v>-17.915299999999998</c:v>
                </c:pt>
                <c:pt idx="737">
                  <c:v>-35.287199999999999</c:v>
                </c:pt>
                <c:pt idx="738">
                  <c:v>-23.275099999999998</c:v>
                </c:pt>
                <c:pt idx="739">
                  <c:v>-10.260999999999999</c:v>
                </c:pt>
                <c:pt idx="740">
                  <c:v>-1.3454999999999999</c:v>
                </c:pt>
                <c:pt idx="741">
                  <c:v>-22.832699999999999</c:v>
                </c:pt>
                <c:pt idx="742">
                  <c:v>-4.6371000000000002</c:v>
                </c:pt>
                <c:pt idx="743">
                  <c:v>-24.729700000000001</c:v>
                </c:pt>
                <c:pt idx="744">
                  <c:v>-14.400700000000001</c:v>
                </c:pt>
                <c:pt idx="745">
                  <c:v>-21.501000000000001</c:v>
                </c:pt>
                <c:pt idx="746">
                  <c:v>-36.718800000000002</c:v>
                </c:pt>
                <c:pt idx="747">
                  <c:v>-29.35</c:v>
                </c:pt>
                <c:pt idx="748">
                  <c:v>-25.2225</c:v>
                </c:pt>
                <c:pt idx="749">
                  <c:v>0.1535</c:v>
                </c:pt>
                <c:pt idx="750">
                  <c:v>-12.036799999999999</c:v>
                </c:pt>
                <c:pt idx="751">
                  <c:v>-9.26</c:v>
                </c:pt>
                <c:pt idx="752">
                  <c:v>-10.3781</c:v>
                </c:pt>
                <c:pt idx="753">
                  <c:v>-25.021100000000001</c:v>
                </c:pt>
                <c:pt idx="754">
                  <c:v>-33.625</c:v>
                </c:pt>
                <c:pt idx="755">
                  <c:v>-29.313700000000001</c:v>
                </c:pt>
                <c:pt idx="756">
                  <c:v>-33.347900000000003</c:v>
                </c:pt>
                <c:pt idx="757">
                  <c:v>-30.852900000000002</c:v>
                </c:pt>
                <c:pt idx="758">
                  <c:v>-33.270400000000002</c:v>
                </c:pt>
                <c:pt idx="759">
                  <c:v>-32.896500000000003</c:v>
                </c:pt>
                <c:pt idx="760">
                  <c:v>-33.574399999999997</c:v>
                </c:pt>
                <c:pt idx="761">
                  <c:v>-7.8810000000000002</c:v>
                </c:pt>
                <c:pt idx="762">
                  <c:v>-28.986799999999999</c:v>
                </c:pt>
                <c:pt idx="763">
                  <c:v>-30.848500000000001</c:v>
                </c:pt>
                <c:pt idx="764">
                  <c:v>-31.1234</c:v>
                </c:pt>
                <c:pt idx="765">
                  <c:v>-23.7212</c:v>
                </c:pt>
                <c:pt idx="766">
                  <c:v>-25.592700000000001</c:v>
                </c:pt>
                <c:pt idx="767">
                  <c:v>-27.956600000000002</c:v>
                </c:pt>
                <c:pt idx="768">
                  <c:v>-25.688600000000001</c:v>
                </c:pt>
                <c:pt idx="769">
                  <c:v>-11.9488</c:v>
                </c:pt>
                <c:pt idx="770">
                  <c:v>-33.243699999999997</c:v>
                </c:pt>
                <c:pt idx="771">
                  <c:v>-0.26650000000000001</c:v>
                </c:pt>
                <c:pt idx="772">
                  <c:v>-22.467099999999999</c:v>
                </c:pt>
                <c:pt idx="773">
                  <c:v>-23.167999999999999</c:v>
                </c:pt>
                <c:pt idx="774">
                  <c:v>-12.888999999999999</c:v>
                </c:pt>
                <c:pt idx="775">
                  <c:v>-23.480399999999999</c:v>
                </c:pt>
                <c:pt idx="776">
                  <c:v>-26.8307</c:v>
                </c:pt>
                <c:pt idx="777">
                  <c:v>-4.4531999999999998</c:v>
                </c:pt>
                <c:pt idx="778">
                  <c:v>-22.352499999999999</c:v>
                </c:pt>
                <c:pt idx="779">
                  <c:v>-29.810099999999998</c:v>
                </c:pt>
                <c:pt idx="780">
                  <c:v>-23.035699999999999</c:v>
                </c:pt>
                <c:pt idx="781">
                  <c:v>-22.807700000000001</c:v>
                </c:pt>
                <c:pt idx="782">
                  <c:v>-35.393500000000003</c:v>
                </c:pt>
                <c:pt idx="783">
                  <c:v>-29.3004</c:v>
                </c:pt>
                <c:pt idx="784">
                  <c:v>-17.104800000000001</c:v>
                </c:pt>
                <c:pt idx="785">
                  <c:v>-34.220399999999998</c:v>
                </c:pt>
                <c:pt idx="786">
                  <c:v>-19.8764</c:v>
                </c:pt>
                <c:pt idx="787">
                  <c:v>-34.154600000000002</c:v>
                </c:pt>
                <c:pt idx="788">
                  <c:v>-24.619800000000001</c:v>
                </c:pt>
                <c:pt idx="789">
                  <c:v>-38.820599999999999</c:v>
                </c:pt>
                <c:pt idx="790">
                  <c:v>-13.6835</c:v>
                </c:pt>
                <c:pt idx="791">
                  <c:v>-30.5824</c:v>
                </c:pt>
                <c:pt idx="792">
                  <c:v>9.6696000000000009</c:v>
                </c:pt>
                <c:pt idx="793">
                  <c:v>-24.033200000000001</c:v>
                </c:pt>
                <c:pt idx="794">
                  <c:v>-28.0182</c:v>
                </c:pt>
                <c:pt idx="795">
                  <c:v>-31.1876</c:v>
                </c:pt>
                <c:pt idx="796">
                  <c:v>-29.552700000000002</c:v>
                </c:pt>
                <c:pt idx="797">
                  <c:v>-24.672799999999999</c:v>
                </c:pt>
                <c:pt idx="798">
                  <c:v>-23.238099999999999</c:v>
                </c:pt>
                <c:pt idx="799">
                  <c:v>-28.814499999999999</c:v>
                </c:pt>
                <c:pt idx="800">
                  <c:v>-4.1923000000000004</c:v>
                </c:pt>
                <c:pt idx="801">
                  <c:v>-22.2258</c:v>
                </c:pt>
                <c:pt idx="802">
                  <c:v>-24.293700000000001</c:v>
                </c:pt>
                <c:pt idx="803">
                  <c:v>-34.313200000000002</c:v>
                </c:pt>
                <c:pt idx="804">
                  <c:v>-22.212499999999999</c:v>
                </c:pt>
                <c:pt idx="805">
                  <c:v>-21.685700000000001</c:v>
                </c:pt>
                <c:pt idx="806">
                  <c:v>-29.4925</c:v>
                </c:pt>
                <c:pt idx="807">
                  <c:v>-39.418399999999998</c:v>
                </c:pt>
                <c:pt idx="808">
                  <c:v>-38.8932</c:v>
                </c:pt>
                <c:pt idx="809">
                  <c:v>-33.931600000000003</c:v>
                </c:pt>
                <c:pt idx="810">
                  <c:v>-33.926499999999997</c:v>
                </c:pt>
                <c:pt idx="811">
                  <c:v>-10.597799999999999</c:v>
                </c:pt>
                <c:pt idx="812">
                  <c:v>-11.309900000000001</c:v>
                </c:pt>
                <c:pt idx="813">
                  <c:v>-36.410899999999998</c:v>
                </c:pt>
                <c:pt idx="814">
                  <c:v>-1.1943999999999999</c:v>
                </c:pt>
                <c:pt idx="815">
                  <c:v>-37.4131</c:v>
                </c:pt>
                <c:pt idx="816">
                  <c:v>-29.1328</c:v>
                </c:pt>
                <c:pt idx="817">
                  <c:v>-40.210900000000002</c:v>
                </c:pt>
                <c:pt idx="818">
                  <c:v>-8.6846999999999994</c:v>
                </c:pt>
                <c:pt idx="819">
                  <c:v>-37.022599999999997</c:v>
                </c:pt>
                <c:pt idx="820">
                  <c:v>-24.550899999999999</c:v>
                </c:pt>
                <c:pt idx="821">
                  <c:v>-11.255100000000001</c:v>
                </c:pt>
                <c:pt idx="822">
                  <c:v>30.678000000000001</c:v>
                </c:pt>
                <c:pt idx="823">
                  <c:v>-28.101199999999999</c:v>
                </c:pt>
                <c:pt idx="824">
                  <c:v>-36.998699999999999</c:v>
                </c:pt>
                <c:pt idx="825">
                  <c:v>-29.870699999999999</c:v>
                </c:pt>
                <c:pt idx="826">
                  <c:v>-25.1661</c:v>
                </c:pt>
                <c:pt idx="827">
                  <c:v>-4.3518999999999997</c:v>
                </c:pt>
                <c:pt idx="828">
                  <c:v>-24.451599999999999</c:v>
                </c:pt>
                <c:pt idx="829">
                  <c:v>-25.901299999999999</c:v>
                </c:pt>
                <c:pt idx="830">
                  <c:v>-32.908099999999997</c:v>
                </c:pt>
                <c:pt idx="831">
                  <c:v>-32.892299999999999</c:v>
                </c:pt>
                <c:pt idx="832">
                  <c:v>-32.920200000000001</c:v>
                </c:pt>
                <c:pt idx="833">
                  <c:v>-22.047499999999999</c:v>
                </c:pt>
                <c:pt idx="834">
                  <c:v>-33.869100000000003</c:v>
                </c:pt>
                <c:pt idx="835">
                  <c:v>5.0155000000000003</c:v>
                </c:pt>
                <c:pt idx="836">
                  <c:v>-19.390999999999998</c:v>
                </c:pt>
                <c:pt idx="837">
                  <c:v>-18.310400000000001</c:v>
                </c:pt>
                <c:pt idx="838">
                  <c:v>-31.595099999999999</c:v>
                </c:pt>
                <c:pt idx="839">
                  <c:v>-31.603200000000001</c:v>
                </c:pt>
                <c:pt idx="840">
                  <c:v>-30.922000000000001</c:v>
                </c:pt>
                <c:pt idx="841">
                  <c:v>-6.2129000000000003</c:v>
                </c:pt>
                <c:pt idx="842">
                  <c:v>-27.1526</c:v>
                </c:pt>
                <c:pt idx="843">
                  <c:v>-35.254199999999997</c:v>
                </c:pt>
                <c:pt idx="844">
                  <c:v>-6.1002000000000001</c:v>
                </c:pt>
                <c:pt idx="845">
                  <c:v>-25.9514</c:v>
                </c:pt>
                <c:pt idx="846">
                  <c:v>-30.449000000000002</c:v>
                </c:pt>
                <c:pt idx="847">
                  <c:v>-19.425799999999999</c:v>
                </c:pt>
                <c:pt idx="848">
                  <c:v>-33.889899999999997</c:v>
                </c:pt>
                <c:pt idx="849">
                  <c:v>-25.558700000000002</c:v>
                </c:pt>
                <c:pt idx="850">
                  <c:v>-33.215699999999998</c:v>
                </c:pt>
                <c:pt idx="851">
                  <c:v>-26.137799999999999</c:v>
                </c:pt>
                <c:pt idx="852">
                  <c:v>-30.552399999999999</c:v>
                </c:pt>
                <c:pt idx="853">
                  <c:v>-25.296299999999999</c:v>
                </c:pt>
                <c:pt idx="854">
                  <c:v>-29.582899999999999</c:v>
                </c:pt>
                <c:pt idx="855">
                  <c:v>-0.91690000000000005</c:v>
                </c:pt>
                <c:pt idx="856">
                  <c:v>-16.0869</c:v>
                </c:pt>
                <c:pt idx="857">
                  <c:v>10.3832</c:v>
                </c:pt>
                <c:pt idx="858">
                  <c:v>-37.666699999999999</c:v>
                </c:pt>
                <c:pt idx="859">
                  <c:v>-25.124600000000001</c:v>
                </c:pt>
                <c:pt idx="860">
                  <c:v>-39.354999999999997</c:v>
                </c:pt>
                <c:pt idx="861">
                  <c:v>-37.377299999999998</c:v>
                </c:pt>
                <c:pt idx="862">
                  <c:v>-32.6175</c:v>
                </c:pt>
                <c:pt idx="863">
                  <c:v>-37.323799999999999</c:v>
                </c:pt>
                <c:pt idx="864">
                  <c:v>-34.8583</c:v>
                </c:pt>
                <c:pt idx="865">
                  <c:v>-35.086500000000001</c:v>
                </c:pt>
                <c:pt idx="866">
                  <c:v>-7.9391999999999996</c:v>
                </c:pt>
                <c:pt idx="867">
                  <c:v>-28.133099999999999</c:v>
                </c:pt>
                <c:pt idx="868">
                  <c:v>-24.155000000000001</c:v>
                </c:pt>
                <c:pt idx="869">
                  <c:v>-23.648499999999999</c:v>
                </c:pt>
                <c:pt idx="870">
                  <c:v>16.177600000000002</c:v>
                </c:pt>
                <c:pt idx="871">
                  <c:v>-11.7753</c:v>
                </c:pt>
                <c:pt idx="872">
                  <c:v>-30.490400000000001</c:v>
                </c:pt>
                <c:pt idx="873">
                  <c:v>-4.8936000000000002</c:v>
                </c:pt>
                <c:pt idx="874">
                  <c:v>-20.856000000000002</c:v>
                </c:pt>
                <c:pt idx="875">
                  <c:v>2.6147999999999998</c:v>
                </c:pt>
                <c:pt idx="876">
                  <c:v>-19.180900000000001</c:v>
                </c:pt>
                <c:pt idx="877">
                  <c:v>-34.801900000000003</c:v>
                </c:pt>
                <c:pt idx="878">
                  <c:v>-25.453199999999999</c:v>
                </c:pt>
                <c:pt idx="879">
                  <c:v>-12.746499999999999</c:v>
                </c:pt>
                <c:pt idx="880">
                  <c:v>-25.505299999999998</c:v>
                </c:pt>
                <c:pt idx="881">
                  <c:v>-18.123000000000001</c:v>
                </c:pt>
                <c:pt idx="882">
                  <c:v>-40.146700000000003</c:v>
                </c:pt>
                <c:pt idx="883">
                  <c:v>-20.652899999999999</c:v>
                </c:pt>
                <c:pt idx="884">
                  <c:v>-28.452000000000002</c:v>
                </c:pt>
                <c:pt idx="885">
                  <c:v>5.1401000000000003</c:v>
                </c:pt>
                <c:pt idx="886">
                  <c:v>-31.991</c:v>
                </c:pt>
                <c:pt idx="887">
                  <c:v>-36.631700000000002</c:v>
                </c:pt>
                <c:pt idx="888">
                  <c:v>-24.886299999999999</c:v>
                </c:pt>
                <c:pt idx="889">
                  <c:v>-23.7195</c:v>
                </c:pt>
                <c:pt idx="890">
                  <c:v>-36.857900000000001</c:v>
                </c:pt>
                <c:pt idx="891">
                  <c:v>-18.807400000000001</c:v>
                </c:pt>
                <c:pt idx="892">
                  <c:v>-9.4088999999999992</c:v>
                </c:pt>
                <c:pt idx="893">
                  <c:v>-23.3264</c:v>
                </c:pt>
                <c:pt idx="894">
                  <c:v>2.3250000000000002</c:v>
                </c:pt>
                <c:pt idx="895">
                  <c:v>-33.039499999999997</c:v>
                </c:pt>
                <c:pt idx="896">
                  <c:v>-9.8238000000000003</c:v>
                </c:pt>
                <c:pt idx="897">
                  <c:v>-20.178100000000001</c:v>
                </c:pt>
                <c:pt idx="898">
                  <c:v>-33.049100000000003</c:v>
                </c:pt>
                <c:pt idx="899">
                  <c:v>-32.733499999999999</c:v>
                </c:pt>
                <c:pt idx="900">
                  <c:v>-40.557000000000002</c:v>
                </c:pt>
                <c:pt idx="901">
                  <c:v>-23.620699999999999</c:v>
                </c:pt>
                <c:pt idx="902">
                  <c:v>-21.1235</c:v>
                </c:pt>
                <c:pt idx="903">
                  <c:v>-23.399000000000001</c:v>
                </c:pt>
                <c:pt idx="904">
                  <c:v>-27.901700000000002</c:v>
                </c:pt>
                <c:pt idx="905">
                  <c:v>-33.421599999999998</c:v>
                </c:pt>
                <c:pt idx="906">
                  <c:v>-34.442100000000003</c:v>
                </c:pt>
                <c:pt idx="907">
                  <c:v>-31.7377</c:v>
                </c:pt>
                <c:pt idx="908">
                  <c:v>3.9729999999999999</c:v>
                </c:pt>
                <c:pt idx="909">
                  <c:v>-24.258700000000001</c:v>
                </c:pt>
                <c:pt idx="910">
                  <c:v>-8.9715000000000007</c:v>
                </c:pt>
                <c:pt idx="911">
                  <c:v>-37.491500000000002</c:v>
                </c:pt>
                <c:pt idx="912">
                  <c:v>-34.469200000000001</c:v>
                </c:pt>
                <c:pt idx="913">
                  <c:v>-18.188400000000001</c:v>
                </c:pt>
                <c:pt idx="914">
                  <c:v>-14.2203</c:v>
                </c:pt>
                <c:pt idx="915">
                  <c:v>-16.7485</c:v>
                </c:pt>
                <c:pt idx="916">
                  <c:v>-34.457700000000003</c:v>
                </c:pt>
                <c:pt idx="917">
                  <c:v>-34.664400000000001</c:v>
                </c:pt>
                <c:pt idx="918">
                  <c:v>-15.688800000000001</c:v>
                </c:pt>
                <c:pt idx="919">
                  <c:v>-34.442399999999999</c:v>
                </c:pt>
                <c:pt idx="920">
                  <c:v>-18.1342</c:v>
                </c:pt>
                <c:pt idx="921">
                  <c:v>-15.3527</c:v>
                </c:pt>
                <c:pt idx="922">
                  <c:v>-15.349299999999999</c:v>
                </c:pt>
                <c:pt idx="923">
                  <c:v>-24.739599999999999</c:v>
                </c:pt>
                <c:pt idx="924">
                  <c:v>-19.412800000000001</c:v>
                </c:pt>
                <c:pt idx="925">
                  <c:v>-6.4633000000000003</c:v>
                </c:pt>
                <c:pt idx="926">
                  <c:v>-31.9451</c:v>
                </c:pt>
                <c:pt idx="927">
                  <c:v>-27.956800000000001</c:v>
                </c:pt>
                <c:pt idx="928">
                  <c:v>-31.635400000000001</c:v>
                </c:pt>
                <c:pt idx="929">
                  <c:v>-11.105</c:v>
                </c:pt>
                <c:pt idx="930">
                  <c:v>-34.752600000000001</c:v>
                </c:pt>
                <c:pt idx="931">
                  <c:v>-22.272600000000001</c:v>
                </c:pt>
                <c:pt idx="932">
                  <c:v>-26.757200000000001</c:v>
                </c:pt>
                <c:pt idx="933">
                  <c:v>-3.7547999999999999</c:v>
                </c:pt>
                <c:pt idx="934">
                  <c:v>-24.733499999999999</c:v>
                </c:pt>
                <c:pt idx="935">
                  <c:v>-27.85</c:v>
                </c:pt>
                <c:pt idx="936">
                  <c:v>-33.990900000000003</c:v>
                </c:pt>
                <c:pt idx="937">
                  <c:v>11.6142</c:v>
                </c:pt>
                <c:pt idx="938">
                  <c:v>-30.100100000000001</c:v>
                </c:pt>
                <c:pt idx="939">
                  <c:v>-8.9459</c:v>
                </c:pt>
                <c:pt idx="940">
                  <c:v>-36.326799999999999</c:v>
                </c:pt>
                <c:pt idx="941">
                  <c:v>-30.3583</c:v>
                </c:pt>
                <c:pt idx="942">
                  <c:v>-34.735100000000003</c:v>
                </c:pt>
                <c:pt idx="943">
                  <c:v>-22.582100000000001</c:v>
                </c:pt>
                <c:pt idx="944">
                  <c:v>-3.7075</c:v>
                </c:pt>
                <c:pt idx="945">
                  <c:v>-19.290099999999999</c:v>
                </c:pt>
                <c:pt idx="946">
                  <c:v>-23.360800000000001</c:v>
                </c:pt>
                <c:pt idx="947">
                  <c:v>2.0327999999999999</c:v>
                </c:pt>
                <c:pt idx="948">
                  <c:v>-24.845500000000001</c:v>
                </c:pt>
                <c:pt idx="949">
                  <c:v>-32.586300000000001</c:v>
                </c:pt>
                <c:pt idx="950">
                  <c:v>-40.716200000000001</c:v>
                </c:pt>
                <c:pt idx="951">
                  <c:v>-35.264899999999997</c:v>
                </c:pt>
                <c:pt idx="952">
                  <c:v>-37.115600000000001</c:v>
                </c:pt>
                <c:pt idx="953">
                  <c:v>-26.735700000000001</c:v>
                </c:pt>
                <c:pt idx="954">
                  <c:v>9.5457999999999998</c:v>
                </c:pt>
                <c:pt idx="955">
                  <c:v>-3.1991999999999998</c:v>
                </c:pt>
                <c:pt idx="956">
                  <c:v>-26.0076</c:v>
                </c:pt>
                <c:pt idx="957">
                  <c:v>-41.210299999999997</c:v>
                </c:pt>
                <c:pt idx="958">
                  <c:v>-28.424099999999999</c:v>
                </c:pt>
                <c:pt idx="959">
                  <c:v>-16.744700000000002</c:v>
                </c:pt>
                <c:pt idx="960">
                  <c:v>-35.517099999999999</c:v>
                </c:pt>
                <c:pt idx="961">
                  <c:v>-21.467300000000002</c:v>
                </c:pt>
                <c:pt idx="962">
                  <c:v>-14.3931</c:v>
                </c:pt>
                <c:pt idx="963">
                  <c:v>-20.620699999999999</c:v>
                </c:pt>
                <c:pt idx="964">
                  <c:v>-30.0731</c:v>
                </c:pt>
                <c:pt idx="965">
                  <c:v>-28.507899999999999</c:v>
                </c:pt>
                <c:pt idx="966">
                  <c:v>5.9817</c:v>
                </c:pt>
                <c:pt idx="967">
                  <c:v>-31.6251</c:v>
                </c:pt>
                <c:pt idx="968">
                  <c:v>-32.578800000000001</c:v>
                </c:pt>
                <c:pt idx="969">
                  <c:v>-19.466999999999999</c:v>
                </c:pt>
                <c:pt idx="970">
                  <c:v>-36.557099999999998</c:v>
                </c:pt>
                <c:pt idx="971">
                  <c:v>-40.539700000000003</c:v>
                </c:pt>
                <c:pt idx="972">
                  <c:v>-34.615099999999998</c:v>
                </c:pt>
                <c:pt idx="973">
                  <c:v>-32.730200000000004</c:v>
                </c:pt>
                <c:pt idx="974">
                  <c:v>-30.927900000000001</c:v>
                </c:pt>
                <c:pt idx="975">
                  <c:v>-34.727200000000003</c:v>
                </c:pt>
                <c:pt idx="976">
                  <c:v>-35.291800000000002</c:v>
                </c:pt>
                <c:pt idx="977">
                  <c:v>-16.8902</c:v>
                </c:pt>
                <c:pt idx="978">
                  <c:v>-26.949200000000001</c:v>
                </c:pt>
                <c:pt idx="979">
                  <c:v>-32.424900000000001</c:v>
                </c:pt>
                <c:pt idx="980">
                  <c:v>-38.197000000000003</c:v>
                </c:pt>
                <c:pt idx="981">
                  <c:v>-38.209400000000002</c:v>
                </c:pt>
                <c:pt idx="982">
                  <c:v>-38.204000000000001</c:v>
                </c:pt>
                <c:pt idx="983">
                  <c:v>-38.187800000000003</c:v>
                </c:pt>
                <c:pt idx="984">
                  <c:v>-28.441500000000001</c:v>
                </c:pt>
                <c:pt idx="985">
                  <c:v>-28.4941</c:v>
                </c:pt>
                <c:pt idx="986">
                  <c:v>-18.656600000000001</c:v>
                </c:pt>
                <c:pt idx="987">
                  <c:v>-26.541499999999999</c:v>
                </c:pt>
                <c:pt idx="988">
                  <c:v>-8.8973999999999993</c:v>
                </c:pt>
                <c:pt idx="989">
                  <c:v>-22.614899999999999</c:v>
                </c:pt>
                <c:pt idx="990">
                  <c:v>-25.688700000000001</c:v>
                </c:pt>
                <c:pt idx="991">
                  <c:v>-21.286899999999999</c:v>
                </c:pt>
                <c:pt idx="992">
                  <c:v>-20.132400000000001</c:v>
                </c:pt>
                <c:pt idx="993">
                  <c:v>-26.6706</c:v>
                </c:pt>
                <c:pt idx="994">
                  <c:v>-41.888199999999998</c:v>
                </c:pt>
                <c:pt idx="995">
                  <c:v>-17.8184</c:v>
                </c:pt>
                <c:pt idx="996">
                  <c:v>-34.755600000000001</c:v>
                </c:pt>
                <c:pt idx="997">
                  <c:v>-1.6969000000000001</c:v>
                </c:pt>
                <c:pt idx="998">
                  <c:v>-6.7870999999999997</c:v>
                </c:pt>
                <c:pt idx="999">
                  <c:v>-28.217300000000002</c:v>
                </c:pt>
                <c:pt idx="1000">
                  <c:v>-19.131599999999999</c:v>
                </c:pt>
                <c:pt idx="1001">
                  <c:v>-32.104700000000001</c:v>
                </c:pt>
                <c:pt idx="1002">
                  <c:v>-31.390999999999998</c:v>
                </c:pt>
                <c:pt idx="1003">
                  <c:v>-2.2587999999999999</c:v>
                </c:pt>
                <c:pt idx="1004">
                  <c:v>-26.680900000000001</c:v>
                </c:pt>
                <c:pt idx="1005">
                  <c:v>-27.823899999999998</c:v>
                </c:pt>
                <c:pt idx="1006">
                  <c:v>-16.036200000000001</c:v>
                </c:pt>
                <c:pt idx="1007">
                  <c:v>-0.47</c:v>
                </c:pt>
                <c:pt idx="1008">
                  <c:v>-37.129800000000003</c:v>
                </c:pt>
                <c:pt idx="1009">
                  <c:v>-17.718599999999999</c:v>
                </c:pt>
                <c:pt idx="1010">
                  <c:v>-6.7476000000000003</c:v>
                </c:pt>
                <c:pt idx="1011">
                  <c:v>-32.777999999999999</c:v>
                </c:pt>
                <c:pt idx="1012">
                  <c:v>-32.824199999999998</c:v>
                </c:pt>
                <c:pt idx="1013">
                  <c:v>-8.8777000000000008</c:v>
                </c:pt>
                <c:pt idx="1014">
                  <c:v>-12.6654</c:v>
                </c:pt>
                <c:pt idx="1015">
                  <c:v>-34.909700000000001</c:v>
                </c:pt>
                <c:pt idx="1016">
                  <c:v>-25.782900000000001</c:v>
                </c:pt>
                <c:pt idx="1017">
                  <c:v>-13.621499999999999</c:v>
                </c:pt>
                <c:pt idx="1018">
                  <c:v>-16.610700000000001</c:v>
                </c:pt>
                <c:pt idx="1019">
                  <c:v>-32.921700000000001</c:v>
                </c:pt>
                <c:pt idx="1020">
                  <c:v>-24.198599999999999</c:v>
                </c:pt>
                <c:pt idx="1021">
                  <c:v>13.403</c:v>
                </c:pt>
                <c:pt idx="1022">
                  <c:v>-35.456800000000001</c:v>
                </c:pt>
                <c:pt idx="1023">
                  <c:v>25.9864</c:v>
                </c:pt>
                <c:pt idx="1024">
                  <c:v>-28.3002</c:v>
                </c:pt>
                <c:pt idx="1025">
                  <c:v>-24.562000000000001</c:v>
                </c:pt>
                <c:pt idx="1026">
                  <c:v>-26.069400000000002</c:v>
                </c:pt>
                <c:pt idx="1027">
                  <c:v>-34.390099999999997</c:v>
                </c:pt>
                <c:pt idx="1028">
                  <c:v>-19.498100000000001</c:v>
                </c:pt>
                <c:pt idx="1029">
                  <c:v>7.2549000000000001</c:v>
                </c:pt>
                <c:pt idx="1030">
                  <c:v>-22.456800000000001</c:v>
                </c:pt>
                <c:pt idx="1031">
                  <c:v>-25.521799999999999</c:v>
                </c:pt>
                <c:pt idx="1032">
                  <c:v>-31.531300000000002</c:v>
                </c:pt>
                <c:pt idx="1033">
                  <c:v>-34.4328</c:v>
                </c:pt>
                <c:pt idx="1034">
                  <c:v>2.4195000000000002</c:v>
                </c:pt>
                <c:pt idx="1035">
                  <c:v>-16.114599999999999</c:v>
                </c:pt>
                <c:pt idx="1036">
                  <c:v>-30.146000000000001</c:v>
                </c:pt>
                <c:pt idx="1037">
                  <c:v>-30.142199999999999</c:v>
                </c:pt>
                <c:pt idx="1038">
                  <c:v>-28.269400000000001</c:v>
                </c:pt>
                <c:pt idx="1039">
                  <c:v>-32.4574</c:v>
                </c:pt>
                <c:pt idx="1040">
                  <c:v>-22.9466</c:v>
                </c:pt>
                <c:pt idx="1041">
                  <c:v>-6.7554999999999996</c:v>
                </c:pt>
                <c:pt idx="1042">
                  <c:v>-29.298500000000001</c:v>
                </c:pt>
                <c:pt idx="1043">
                  <c:v>-32.782699999999998</c:v>
                </c:pt>
                <c:pt idx="1044">
                  <c:v>-27.563099999999999</c:v>
                </c:pt>
                <c:pt idx="1045">
                  <c:v>-5.5133999999999999</c:v>
                </c:pt>
                <c:pt idx="1046">
                  <c:v>-25.813099999999999</c:v>
                </c:pt>
                <c:pt idx="1047">
                  <c:v>-38.306399999999996</c:v>
                </c:pt>
                <c:pt idx="1048">
                  <c:v>-34.143300000000004</c:v>
                </c:pt>
                <c:pt idx="1049">
                  <c:v>-25.7441</c:v>
                </c:pt>
                <c:pt idx="1050">
                  <c:v>-16.5701</c:v>
                </c:pt>
                <c:pt idx="1051">
                  <c:v>-20.8672</c:v>
                </c:pt>
                <c:pt idx="1052">
                  <c:v>-29.347899999999999</c:v>
                </c:pt>
                <c:pt idx="1053">
                  <c:v>-27.361000000000001</c:v>
                </c:pt>
                <c:pt idx="1054">
                  <c:v>-29.120100000000001</c:v>
                </c:pt>
                <c:pt idx="1055">
                  <c:v>-27.053799999999999</c:v>
                </c:pt>
                <c:pt idx="1056">
                  <c:v>-21.106000000000002</c:v>
                </c:pt>
                <c:pt idx="1057">
                  <c:v>-23.422000000000001</c:v>
                </c:pt>
                <c:pt idx="1058">
                  <c:v>-30.3658</c:v>
                </c:pt>
                <c:pt idx="1059">
                  <c:v>-34.163899999999998</c:v>
                </c:pt>
                <c:pt idx="1060">
                  <c:v>-19.7546</c:v>
                </c:pt>
                <c:pt idx="1061">
                  <c:v>-25.775700000000001</c:v>
                </c:pt>
                <c:pt idx="1062">
                  <c:v>-23.325800000000001</c:v>
                </c:pt>
                <c:pt idx="1063">
                  <c:v>-30.219799999999999</c:v>
                </c:pt>
                <c:pt idx="1064">
                  <c:v>-20.803599999999999</c:v>
                </c:pt>
                <c:pt idx="1065">
                  <c:v>-25.8063</c:v>
                </c:pt>
                <c:pt idx="1066">
                  <c:v>-33.305199999999999</c:v>
                </c:pt>
                <c:pt idx="1067">
                  <c:v>-12.979799999999999</c:v>
                </c:pt>
                <c:pt idx="1068">
                  <c:v>-17.7377</c:v>
                </c:pt>
                <c:pt idx="1069">
                  <c:v>-2.0899999999999998E-2</c:v>
                </c:pt>
                <c:pt idx="1070">
                  <c:v>-26.928000000000001</c:v>
                </c:pt>
                <c:pt idx="1071">
                  <c:v>-9.6601999999999997</c:v>
                </c:pt>
                <c:pt idx="1072">
                  <c:v>-35.800699999999999</c:v>
                </c:pt>
                <c:pt idx="1073">
                  <c:v>-16.847300000000001</c:v>
                </c:pt>
                <c:pt idx="1074">
                  <c:v>-25.7714</c:v>
                </c:pt>
                <c:pt idx="1075">
                  <c:v>-31.172499999999999</c:v>
                </c:pt>
                <c:pt idx="1076">
                  <c:v>-12.596399999999999</c:v>
                </c:pt>
                <c:pt idx="1077">
                  <c:v>-14.095800000000001</c:v>
                </c:pt>
                <c:pt idx="1078">
                  <c:v>-28.357199999999999</c:v>
                </c:pt>
                <c:pt idx="1079">
                  <c:v>-16.563099999999999</c:v>
                </c:pt>
                <c:pt idx="1080">
                  <c:v>10.148199999999999</c:v>
                </c:pt>
                <c:pt idx="1081">
                  <c:v>-24.248000000000001</c:v>
                </c:pt>
                <c:pt idx="1082">
                  <c:v>30.369199999999999</c:v>
                </c:pt>
                <c:pt idx="1083">
                  <c:v>-25.403600000000001</c:v>
                </c:pt>
                <c:pt idx="1084">
                  <c:v>-27.7746</c:v>
                </c:pt>
                <c:pt idx="1085">
                  <c:v>3.7404999999999999</c:v>
                </c:pt>
                <c:pt idx="1086">
                  <c:v>-14.4808</c:v>
                </c:pt>
                <c:pt idx="1087">
                  <c:v>-28.011600000000001</c:v>
                </c:pt>
                <c:pt idx="1088">
                  <c:v>-30.1663</c:v>
                </c:pt>
                <c:pt idx="1089">
                  <c:v>-32.704799999999999</c:v>
                </c:pt>
                <c:pt idx="1090">
                  <c:v>3.3420000000000001</c:v>
                </c:pt>
                <c:pt idx="1091">
                  <c:v>-25.1873</c:v>
                </c:pt>
                <c:pt idx="1092">
                  <c:v>-7.3646000000000003</c:v>
                </c:pt>
                <c:pt idx="1093">
                  <c:v>-29.791699999999999</c:v>
                </c:pt>
                <c:pt idx="1094">
                  <c:v>-29.672699999999999</c:v>
                </c:pt>
                <c:pt idx="1095">
                  <c:v>-18.585000000000001</c:v>
                </c:pt>
                <c:pt idx="1096">
                  <c:v>-23.4145</c:v>
                </c:pt>
                <c:pt idx="1097">
                  <c:v>-4.3212999999999999</c:v>
                </c:pt>
                <c:pt idx="1098">
                  <c:v>-31.815799999999999</c:v>
                </c:pt>
                <c:pt idx="1099">
                  <c:v>-8.3956999999999997</c:v>
                </c:pt>
                <c:pt idx="1100">
                  <c:v>-18.6356</c:v>
                </c:pt>
                <c:pt idx="1101">
                  <c:v>-8.2916000000000007</c:v>
                </c:pt>
                <c:pt idx="1102">
                  <c:v>-8.1457999999999995</c:v>
                </c:pt>
                <c:pt idx="1103">
                  <c:v>29.784099999999999</c:v>
                </c:pt>
                <c:pt idx="1104">
                  <c:v>-23.348600000000001</c:v>
                </c:pt>
                <c:pt idx="1105">
                  <c:v>-26.947900000000001</c:v>
                </c:pt>
                <c:pt idx="1106">
                  <c:v>-37.439100000000003</c:v>
                </c:pt>
                <c:pt idx="1107">
                  <c:v>36.2851</c:v>
                </c:pt>
                <c:pt idx="1108">
                  <c:v>-20.052099999999999</c:v>
                </c:pt>
                <c:pt idx="1109">
                  <c:v>-22.848400000000002</c:v>
                </c:pt>
                <c:pt idx="1110">
                  <c:v>-19.239100000000001</c:v>
                </c:pt>
                <c:pt idx="1111">
                  <c:v>-20.0365</c:v>
                </c:pt>
                <c:pt idx="1112">
                  <c:v>0.3493</c:v>
                </c:pt>
                <c:pt idx="1113">
                  <c:v>-31.7607</c:v>
                </c:pt>
                <c:pt idx="1114">
                  <c:v>-28.412700000000001</c:v>
                </c:pt>
                <c:pt idx="1115">
                  <c:v>0.62929999999999997</c:v>
                </c:pt>
                <c:pt idx="1116">
                  <c:v>-38.313800000000001</c:v>
                </c:pt>
                <c:pt idx="1117">
                  <c:v>-2.1206</c:v>
                </c:pt>
                <c:pt idx="1118">
                  <c:v>-20.0289</c:v>
                </c:pt>
                <c:pt idx="1119">
                  <c:v>-30.7089</c:v>
                </c:pt>
                <c:pt idx="1120">
                  <c:v>-26.368200000000002</c:v>
                </c:pt>
                <c:pt idx="1121">
                  <c:v>-2.8066</c:v>
                </c:pt>
                <c:pt idx="1122">
                  <c:v>-23.276700000000002</c:v>
                </c:pt>
                <c:pt idx="1123">
                  <c:v>-38.312899999999999</c:v>
                </c:pt>
                <c:pt idx="1124">
                  <c:v>-16.969200000000001</c:v>
                </c:pt>
                <c:pt idx="1125">
                  <c:v>-0.58240000000000003</c:v>
                </c:pt>
                <c:pt idx="1126">
                  <c:v>-25.346800000000002</c:v>
                </c:pt>
                <c:pt idx="1127">
                  <c:v>-33.2774</c:v>
                </c:pt>
                <c:pt idx="1128">
                  <c:v>-26.829899999999999</c:v>
                </c:pt>
                <c:pt idx="1129">
                  <c:v>-21.6203</c:v>
                </c:pt>
                <c:pt idx="1130">
                  <c:v>-21.373999999999999</c:v>
                </c:pt>
                <c:pt idx="1131">
                  <c:v>-38.301299999999998</c:v>
                </c:pt>
                <c:pt idx="1132">
                  <c:v>-34.628799999999998</c:v>
                </c:pt>
                <c:pt idx="1133">
                  <c:v>-34.902200000000001</c:v>
                </c:pt>
                <c:pt idx="1134">
                  <c:v>-40.235100000000003</c:v>
                </c:pt>
                <c:pt idx="1135">
                  <c:v>-34.840400000000002</c:v>
                </c:pt>
                <c:pt idx="1136">
                  <c:v>-30.5547</c:v>
                </c:pt>
                <c:pt idx="1137">
                  <c:v>-30.011900000000001</c:v>
                </c:pt>
                <c:pt idx="1138">
                  <c:v>-32.8095</c:v>
                </c:pt>
                <c:pt idx="1139">
                  <c:v>-20.428899999999999</c:v>
                </c:pt>
                <c:pt idx="1140">
                  <c:v>-24.202400000000001</c:v>
                </c:pt>
                <c:pt idx="1141">
                  <c:v>-32.630000000000003</c:v>
                </c:pt>
                <c:pt idx="1142">
                  <c:v>-12.3711</c:v>
                </c:pt>
                <c:pt idx="1143">
                  <c:v>-34.5336</c:v>
                </c:pt>
                <c:pt idx="1144">
                  <c:v>-9.3613</c:v>
                </c:pt>
                <c:pt idx="1145">
                  <c:v>-12.359</c:v>
                </c:pt>
                <c:pt idx="1146">
                  <c:v>-35.683500000000002</c:v>
                </c:pt>
                <c:pt idx="1147">
                  <c:v>-25.9892</c:v>
                </c:pt>
                <c:pt idx="1148">
                  <c:v>-21.212800000000001</c:v>
                </c:pt>
                <c:pt idx="1149">
                  <c:v>-30.459299999999999</c:v>
                </c:pt>
                <c:pt idx="1150">
                  <c:v>-33.511699999999998</c:v>
                </c:pt>
                <c:pt idx="1151">
                  <c:v>-25.614799999999999</c:v>
                </c:pt>
                <c:pt idx="1152">
                  <c:v>-29.465900000000001</c:v>
                </c:pt>
                <c:pt idx="1153">
                  <c:v>-29.729700000000001</c:v>
                </c:pt>
                <c:pt idx="1154">
                  <c:v>-27.5124</c:v>
                </c:pt>
                <c:pt idx="1155">
                  <c:v>-3.5724999999999998</c:v>
                </c:pt>
                <c:pt idx="1156">
                  <c:v>-36.982599999999998</c:v>
                </c:pt>
                <c:pt idx="1157">
                  <c:v>-29.050899999999999</c:v>
                </c:pt>
                <c:pt idx="1158">
                  <c:v>-28.2166</c:v>
                </c:pt>
                <c:pt idx="1159">
                  <c:v>-17.225200000000001</c:v>
                </c:pt>
                <c:pt idx="1160">
                  <c:v>-13.463800000000001</c:v>
                </c:pt>
                <c:pt idx="1161">
                  <c:v>-34.931899999999999</c:v>
                </c:pt>
                <c:pt idx="1162">
                  <c:v>-28.454699999999999</c:v>
                </c:pt>
                <c:pt idx="1163">
                  <c:v>-23.933199999999999</c:v>
                </c:pt>
                <c:pt idx="1164">
                  <c:v>-42.506399999999999</c:v>
                </c:pt>
                <c:pt idx="1165">
                  <c:v>-22.2239</c:v>
                </c:pt>
                <c:pt idx="1166">
                  <c:v>-23.689900000000002</c:v>
                </c:pt>
                <c:pt idx="1167">
                  <c:v>-6.5025000000000004</c:v>
                </c:pt>
                <c:pt idx="1168">
                  <c:v>-26.750499999999999</c:v>
                </c:pt>
                <c:pt idx="1169">
                  <c:v>-20.0486</c:v>
                </c:pt>
                <c:pt idx="1170">
                  <c:v>-28.552600000000002</c:v>
                </c:pt>
                <c:pt idx="1171">
                  <c:v>-32.553699999999999</c:v>
                </c:pt>
                <c:pt idx="1172">
                  <c:v>-32.483600000000003</c:v>
                </c:pt>
                <c:pt idx="1173">
                  <c:v>-26.1418</c:v>
                </c:pt>
                <c:pt idx="1174">
                  <c:v>-9.7234999999999996</c:v>
                </c:pt>
                <c:pt idx="1175">
                  <c:v>-18.257400000000001</c:v>
                </c:pt>
                <c:pt idx="1176">
                  <c:v>-28.341000000000001</c:v>
                </c:pt>
                <c:pt idx="1177">
                  <c:v>-30.404399999999999</c:v>
                </c:pt>
                <c:pt idx="1178">
                  <c:v>-32.298999999999999</c:v>
                </c:pt>
                <c:pt idx="1179">
                  <c:v>-30.3263</c:v>
                </c:pt>
                <c:pt idx="1180">
                  <c:v>-17.151599999999998</c:v>
                </c:pt>
                <c:pt idx="1181">
                  <c:v>-23.476600000000001</c:v>
                </c:pt>
                <c:pt idx="1182">
                  <c:v>-32.1858</c:v>
                </c:pt>
                <c:pt idx="1183">
                  <c:v>-34.778199999999998</c:v>
                </c:pt>
                <c:pt idx="1184">
                  <c:v>-41.375500000000002</c:v>
                </c:pt>
                <c:pt idx="1185">
                  <c:v>-28.379899999999999</c:v>
                </c:pt>
                <c:pt idx="1186">
                  <c:v>-28.610600000000002</c:v>
                </c:pt>
                <c:pt idx="1187">
                  <c:v>-32.637999999999998</c:v>
                </c:pt>
                <c:pt idx="1188">
                  <c:v>-6.0830000000000002</c:v>
                </c:pt>
                <c:pt idx="1189">
                  <c:v>-32.565100000000001</c:v>
                </c:pt>
                <c:pt idx="1190">
                  <c:v>-20.968499999999999</c:v>
                </c:pt>
                <c:pt idx="1191">
                  <c:v>-32.819400000000002</c:v>
                </c:pt>
                <c:pt idx="1192">
                  <c:v>5.6570999999999998</c:v>
                </c:pt>
                <c:pt idx="1193">
                  <c:v>-15.131399999999999</c:v>
                </c:pt>
                <c:pt idx="1194">
                  <c:v>-32.642000000000003</c:v>
                </c:pt>
                <c:pt idx="1195">
                  <c:v>-28.023</c:v>
                </c:pt>
                <c:pt idx="1196">
                  <c:v>-23.4895</c:v>
                </c:pt>
                <c:pt idx="1197">
                  <c:v>-9.2317999999999998</c:v>
                </c:pt>
                <c:pt idx="1198">
                  <c:v>-30.4115</c:v>
                </c:pt>
                <c:pt idx="1199">
                  <c:v>-20.1662</c:v>
                </c:pt>
                <c:pt idx="1200">
                  <c:v>-27.410399999999999</c:v>
                </c:pt>
                <c:pt idx="1201">
                  <c:v>-27.694199999999999</c:v>
                </c:pt>
                <c:pt idx="1202">
                  <c:v>-4.4112</c:v>
                </c:pt>
                <c:pt idx="1203">
                  <c:v>-29.442</c:v>
                </c:pt>
                <c:pt idx="1204">
                  <c:v>-33.359499999999997</c:v>
                </c:pt>
                <c:pt idx="1205">
                  <c:v>-19.211500000000001</c:v>
                </c:pt>
                <c:pt idx="1206">
                  <c:v>-34.284799999999997</c:v>
                </c:pt>
                <c:pt idx="1207">
                  <c:v>-3.0217999999999998</c:v>
                </c:pt>
                <c:pt idx="1208">
                  <c:v>-23.440999999999999</c:v>
                </c:pt>
                <c:pt idx="1209">
                  <c:v>-1.7996000000000001</c:v>
                </c:pt>
                <c:pt idx="1210">
                  <c:v>-27.831399999999999</c:v>
                </c:pt>
                <c:pt idx="1211">
                  <c:v>-40.264000000000003</c:v>
                </c:pt>
                <c:pt idx="1212">
                  <c:v>-30.975100000000001</c:v>
                </c:pt>
                <c:pt idx="1213">
                  <c:v>-9.0276999999999994</c:v>
                </c:pt>
                <c:pt idx="1214">
                  <c:v>-32.011600000000001</c:v>
                </c:pt>
                <c:pt idx="1215">
                  <c:v>-35.804400000000001</c:v>
                </c:pt>
                <c:pt idx="1216">
                  <c:v>-32.264800000000001</c:v>
                </c:pt>
                <c:pt idx="1217">
                  <c:v>-3.6680000000000001</c:v>
                </c:pt>
                <c:pt idx="1218">
                  <c:v>-40.368699999999997</c:v>
                </c:pt>
                <c:pt idx="1219">
                  <c:v>-12.592000000000001</c:v>
                </c:pt>
                <c:pt idx="1220">
                  <c:v>-34.603700000000003</c:v>
                </c:pt>
                <c:pt idx="1221">
                  <c:v>-32.673499999999997</c:v>
                </c:pt>
                <c:pt idx="1222">
                  <c:v>-8.5921000000000003</c:v>
                </c:pt>
                <c:pt idx="1223">
                  <c:v>-26.929400000000001</c:v>
                </c:pt>
                <c:pt idx="1224">
                  <c:v>-20.235700000000001</c:v>
                </c:pt>
                <c:pt idx="1225">
                  <c:v>-30.379899999999999</c:v>
                </c:pt>
                <c:pt idx="1226">
                  <c:v>-20.5625</c:v>
                </c:pt>
                <c:pt idx="1227">
                  <c:v>-3.6036000000000001</c:v>
                </c:pt>
                <c:pt idx="1228">
                  <c:v>-6.1540999999999997</c:v>
                </c:pt>
                <c:pt idx="1229">
                  <c:v>-27.7516</c:v>
                </c:pt>
                <c:pt idx="1230">
                  <c:v>-30.7515</c:v>
                </c:pt>
                <c:pt idx="1231">
                  <c:v>-13.162800000000001</c:v>
                </c:pt>
                <c:pt idx="1232">
                  <c:v>-32.801200000000001</c:v>
                </c:pt>
                <c:pt idx="1233">
                  <c:v>-10.8561</c:v>
                </c:pt>
                <c:pt idx="1234">
                  <c:v>-26.165199999999999</c:v>
                </c:pt>
                <c:pt idx="1235">
                  <c:v>-11.452</c:v>
                </c:pt>
                <c:pt idx="1236">
                  <c:v>-28.508600000000001</c:v>
                </c:pt>
                <c:pt idx="1237">
                  <c:v>-37.778399999999998</c:v>
                </c:pt>
                <c:pt idx="1238">
                  <c:v>-29.971</c:v>
                </c:pt>
                <c:pt idx="1239">
                  <c:v>-29.500699999999998</c:v>
                </c:pt>
                <c:pt idx="1240">
                  <c:v>-4.6765999999999996</c:v>
                </c:pt>
                <c:pt idx="1241">
                  <c:v>-30.685099999999998</c:v>
                </c:pt>
                <c:pt idx="1242">
                  <c:v>-33.021799999999999</c:v>
                </c:pt>
                <c:pt idx="1243">
                  <c:v>-16.576000000000001</c:v>
                </c:pt>
                <c:pt idx="1244">
                  <c:v>-7.4508000000000001</c:v>
                </c:pt>
                <c:pt idx="1245">
                  <c:v>-36.814399999999999</c:v>
                </c:pt>
                <c:pt idx="1246">
                  <c:v>1.1516</c:v>
                </c:pt>
                <c:pt idx="1247">
                  <c:v>-41.444099999999999</c:v>
                </c:pt>
                <c:pt idx="1248">
                  <c:v>2.0209000000000001</c:v>
                </c:pt>
                <c:pt idx="1249">
                  <c:v>-36.5473</c:v>
                </c:pt>
                <c:pt idx="1250">
                  <c:v>-29.200500000000002</c:v>
                </c:pt>
                <c:pt idx="1251">
                  <c:v>-28.684200000000001</c:v>
                </c:pt>
                <c:pt idx="1252">
                  <c:v>-8.7236999999999991</c:v>
                </c:pt>
                <c:pt idx="1253">
                  <c:v>4.9493999999999998</c:v>
                </c:pt>
                <c:pt idx="1254">
                  <c:v>19.849299999999999</c:v>
                </c:pt>
                <c:pt idx="1255">
                  <c:v>-24.112400000000001</c:v>
                </c:pt>
                <c:pt idx="1256">
                  <c:v>-25.189399999999999</c:v>
                </c:pt>
                <c:pt idx="1257">
                  <c:v>-27.035299999999999</c:v>
                </c:pt>
                <c:pt idx="1258">
                  <c:v>-39.6629</c:v>
                </c:pt>
                <c:pt idx="1259">
                  <c:v>-1.5754999999999999</c:v>
                </c:pt>
                <c:pt idx="1260">
                  <c:v>-8.3126999999999995</c:v>
                </c:pt>
                <c:pt idx="1261">
                  <c:v>-31.607399999999998</c:v>
                </c:pt>
                <c:pt idx="1262">
                  <c:v>-31.456499999999998</c:v>
                </c:pt>
                <c:pt idx="1263">
                  <c:v>-12.899100000000001</c:v>
                </c:pt>
                <c:pt idx="1264">
                  <c:v>0.94569999999999999</c:v>
                </c:pt>
                <c:pt idx="1265">
                  <c:v>-33.4801</c:v>
                </c:pt>
                <c:pt idx="1266">
                  <c:v>-21.878799999999998</c:v>
                </c:pt>
                <c:pt idx="1267">
                  <c:v>-32.315399999999997</c:v>
                </c:pt>
                <c:pt idx="1268">
                  <c:v>-37.161999999999999</c:v>
                </c:pt>
                <c:pt idx="1269">
                  <c:v>-40.081200000000003</c:v>
                </c:pt>
                <c:pt idx="1270">
                  <c:v>6.3898999999999999</c:v>
                </c:pt>
                <c:pt idx="1271">
                  <c:v>-8.8299000000000003</c:v>
                </c:pt>
                <c:pt idx="1272">
                  <c:v>6.5410000000000004</c:v>
                </c:pt>
                <c:pt idx="1273">
                  <c:v>19.812000000000001</c:v>
                </c:pt>
                <c:pt idx="1274">
                  <c:v>-21.498999999999999</c:v>
                </c:pt>
                <c:pt idx="1275">
                  <c:v>-1.8018000000000001</c:v>
                </c:pt>
                <c:pt idx="1276">
                  <c:v>7.3760000000000003</c:v>
                </c:pt>
                <c:pt idx="1277">
                  <c:v>-32.154499999999999</c:v>
                </c:pt>
                <c:pt idx="1278">
                  <c:v>33.221699999999998</c:v>
                </c:pt>
                <c:pt idx="1279">
                  <c:v>-21.2439</c:v>
                </c:pt>
                <c:pt idx="1280">
                  <c:v>-1.5002</c:v>
                </c:pt>
                <c:pt idx="1281">
                  <c:v>2.9893000000000001</c:v>
                </c:pt>
                <c:pt idx="1282">
                  <c:v>-20.810300000000002</c:v>
                </c:pt>
                <c:pt idx="1283">
                  <c:v>-29.875399999999999</c:v>
                </c:pt>
                <c:pt idx="1284">
                  <c:v>-1.4277</c:v>
                </c:pt>
                <c:pt idx="1285">
                  <c:v>-26.124300000000002</c:v>
                </c:pt>
                <c:pt idx="1286">
                  <c:v>-34.372300000000003</c:v>
                </c:pt>
                <c:pt idx="1287">
                  <c:v>-25.172699999999999</c:v>
                </c:pt>
                <c:pt idx="1288">
                  <c:v>-30.971</c:v>
                </c:pt>
                <c:pt idx="1289">
                  <c:v>-6.5301999999999998</c:v>
                </c:pt>
                <c:pt idx="1290">
                  <c:v>-15.117100000000001</c:v>
                </c:pt>
                <c:pt idx="1291">
                  <c:v>-27.424299999999999</c:v>
                </c:pt>
                <c:pt idx="1292">
                  <c:v>-33.020200000000003</c:v>
                </c:pt>
                <c:pt idx="1293">
                  <c:v>15.3672</c:v>
                </c:pt>
                <c:pt idx="1294">
                  <c:v>8.7508999999999997</c:v>
                </c:pt>
                <c:pt idx="1295">
                  <c:v>6.9409000000000001</c:v>
                </c:pt>
                <c:pt idx="1296">
                  <c:v>-33.189399999999999</c:v>
                </c:pt>
                <c:pt idx="1297">
                  <c:v>-29.421299999999999</c:v>
                </c:pt>
                <c:pt idx="1298">
                  <c:v>-28.3475</c:v>
                </c:pt>
                <c:pt idx="1299">
                  <c:v>-25.708600000000001</c:v>
                </c:pt>
                <c:pt idx="1300">
                  <c:v>-30.4663</c:v>
                </c:pt>
                <c:pt idx="1301">
                  <c:v>-37.035600000000002</c:v>
                </c:pt>
                <c:pt idx="1302">
                  <c:v>8.6252999999999993</c:v>
                </c:pt>
                <c:pt idx="1303">
                  <c:v>-6.7679999999999998</c:v>
                </c:pt>
                <c:pt idx="1304">
                  <c:v>-24.9345</c:v>
                </c:pt>
                <c:pt idx="1305">
                  <c:v>22.633400000000002</c:v>
                </c:pt>
                <c:pt idx="1306">
                  <c:v>-35.5777</c:v>
                </c:pt>
                <c:pt idx="1307">
                  <c:v>-36.476100000000002</c:v>
                </c:pt>
                <c:pt idx="1308">
                  <c:v>-8.4187999999999992</c:v>
                </c:pt>
                <c:pt idx="1309">
                  <c:v>-31.048100000000002</c:v>
                </c:pt>
                <c:pt idx="1310">
                  <c:v>34.202500000000001</c:v>
                </c:pt>
                <c:pt idx="1311">
                  <c:v>-17.140499999999999</c:v>
                </c:pt>
                <c:pt idx="1312">
                  <c:v>-17.825700000000001</c:v>
                </c:pt>
                <c:pt idx="1313">
                  <c:v>-28.280999999999999</c:v>
                </c:pt>
                <c:pt idx="1314">
                  <c:v>-31.552499999999998</c:v>
                </c:pt>
                <c:pt idx="1315">
                  <c:v>-30.695499999999999</c:v>
                </c:pt>
                <c:pt idx="1316">
                  <c:v>-2.4994999999999998</c:v>
                </c:pt>
                <c:pt idx="1317">
                  <c:v>-23.428100000000001</c:v>
                </c:pt>
                <c:pt idx="1318">
                  <c:v>-30.701899999999998</c:v>
                </c:pt>
                <c:pt idx="1319">
                  <c:v>-26.073</c:v>
                </c:pt>
                <c:pt idx="1320">
                  <c:v>-36.6417</c:v>
                </c:pt>
                <c:pt idx="1321">
                  <c:v>-35.5137</c:v>
                </c:pt>
                <c:pt idx="1322">
                  <c:v>-26.100100000000001</c:v>
                </c:pt>
                <c:pt idx="1323">
                  <c:v>-22.462700000000002</c:v>
                </c:pt>
                <c:pt idx="1324">
                  <c:v>-22.9666</c:v>
                </c:pt>
                <c:pt idx="1325">
                  <c:v>-28.816299999999998</c:v>
                </c:pt>
                <c:pt idx="1326">
                  <c:v>-12.928100000000001</c:v>
                </c:pt>
                <c:pt idx="1327">
                  <c:v>-22.527100000000001</c:v>
                </c:pt>
                <c:pt idx="1328">
                  <c:v>-5.3141999999999996</c:v>
                </c:pt>
                <c:pt idx="1329">
                  <c:v>-3.4916999999999998</c:v>
                </c:pt>
                <c:pt idx="1330">
                  <c:v>-32.455300000000001</c:v>
                </c:pt>
                <c:pt idx="1331">
                  <c:v>-35.125399999999999</c:v>
                </c:pt>
                <c:pt idx="1332">
                  <c:v>-19.0763</c:v>
                </c:pt>
                <c:pt idx="1333">
                  <c:v>-10.0505</c:v>
                </c:pt>
                <c:pt idx="1334">
                  <c:v>-33.509300000000003</c:v>
                </c:pt>
                <c:pt idx="1335">
                  <c:v>-29.206700000000001</c:v>
                </c:pt>
                <c:pt idx="1336">
                  <c:v>-36.1995</c:v>
                </c:pt>
                <c:pt idx="1337">
                  <c:v>-28.311299999999999</c:v>
                </c:pt>
                <c:pt idx="1338">
                  <c:v>-25.131399999999999</c:v>
                </c:pt>
                <c:pt idx="1339">
                  <c:v>-27.6342</c:v>
                </c:pt>
                <c:pt idx="1340">
                  <c:v>-15.349299999999999</c:v>
                </c:pt>
                <c:pt idx="1341">
                  <c:v>-33.713200000000001</c:v>
                </c:pt>
                <c:pt idx="1342">
                  <c:v>-33.727499999999999</c:v>
                </c:pt>
                <c:pt idx="1343">
                  <c:v>-34.794499999999999</c:v>
                </c:pt>
                <c:pt idx="1344">
                  <c:v>8.8135999999999992</c:v>
                </c:pt>
                <c:pt idx="1345">
                  <c:v>-22.6279</c:v>
                </c:pt>
                <c:pt idx="1346">
                  <c:v>-7.4461000000000004</c:v>
                </c:pt>
                <c:pt idx="1347">
                  <c:v>-31.3034</c:v>
                </c:pt>
                <c:pt idx="1348">
                  <c:v>-28.184100000000001</c:v>
                </c:pt>
                <c:pt idx="1349">
                  <c:v>-19.5974</c:v>
                </c:pt>
                <c:pt idx="1350">
                  <c:v>-24.104099999999999</c:v>
                </c:pt>
                <c:pt idx="1351">
                  <c:v>-16.964500000000001</c:v>
                </c:pt>
                <c:pt idx="1352">
                  <c:v>-23.635200000000001</c:v>
                </c:pt>
                <c:pt idx="1353">
                  <c:v>-36.573</c:v>
                </c:pt>
                <c:pt idx="1354">
                  <c:v>-27.855799999999999</c:v>
                </c:pt>
                <c:pt idx="1355">
                  <c:v>-5.8388999999999998</c:v>
                </c:pt>
                <c:pt idx="1356">
                  <c:v>-10.776999999999999</c:v>
                </c:pt>
                <c:pt idx="1357">
                  <c:v>-34.487099999999998</c:v>
                </c:pt>
                <c:pt idx="1358">
                  <c:v>-30.3782</c:v>
                </c:pt>
                <c:pt idx="1359">
                  <c:v>-18.555599999999998</c:v>
                </c:pt>
                <c:pt idx="1360">
                  <c:v>-15.1762</c:v>
                </c:pt>
                <c:pt idx="1361">
                  <c:v>-33.010800000000003</c:v>
                </c:pt>
                <c:pt idx="1362">
                  <c:v>-37.761099999999999</c:v>
                </c:pt>
                <c:pt idx="1363">
                  <c:v>-1.7763</c:v>
                </c:pt>
                <c:pt idx="1364">
                  <c:v>-33.932499999999997</c:v>
                </c:pt>
                <c:pt idx="1365">
                  <c:v>-7.3642000000000003</c:v>
                </c:pt>
                <c:pt idx="1366">
                  <c:v>-5.5231000000000003</c:v>
                </c:pt>
                <c:pt idx="1367">
                  <c:v>-34.566299999999998</c:v>
                </c:pt>
                <c:pt idx="1368">
                  <c:v>-19.7971</c:v>
                </c:pt>
                <c:pt idx="1369">
                  <c:v>-16.369700000000002</c:v>
                </c:pt>
                <c:pt idx="1370">
                  <c:v>-25.7883</c:v>
                </c:pt>
                <c:pt idx="1371">
                  <c:v>-24.9496</c:v>
                </c:pt>
                <c:pt idx="1372">
                  <c:v>-32.912100000000002</c:v>
                </c:pt>
                <c:pt idx="1373">
                  <c:v>-19.717500000000001</c:v>
                </c:pt>
                <c:pt idx="1374">
                  <c:v>-30.6</c:v>
                </c:pt>
                <c:pt idx="1375">
                  <c:v>-31.9697</c:v>
                </c:pt>
                <c:pt idx="1376">
                  <c:v>-5.2354000000000003</c:v>
                </c:pt>
                <c:pt idx="1377">
                  <c:v>-14.0214</c:v>
                </c:pt>
                <c:pt idx="1378">
                  <c:v>14.4786</c:v>
                </c:pt>
                <c:pt idx="1379">
                  <c:v>-24.622499999999999</c:v>
                </c:pt>
                <c:pt idx="1380">
                  <c:v>-31.754899999999999</c:v>
                </c:pt>
                <c:pt idx="1381">
                  <c:v>-14.502599999999999</c:v>
                </c:pt>
                <c:pt idx="1382">
                  <c:v>-32.532200000000003</c:v>
                </c:pt>
                <c:pt idx="1383">
                  <c:v>-14.821999999999999</c:v>
                </c:pt>
                <c:pt idx="1384">
                  <c:v>-24.406099999999999</c:v>
                </c:pt>
                <c:pt idx="1385">
                  <c:v>-33.865900000000003</c:v>
                </c:pt>
                <c:pt idx="1386">
                  <c:v>-31.609200000000001</c:v>
                </c:pt>
                <c:pt idx="1387">
                  <c:v>-26.252300000000002</c:v>
                </c:pt>
                <c:pt idx="1388">
                  <c:v>-30.434200000000001</c:v>
                </c:pt>
                <c:pt idx="1389">
                  <c:v>-24.7852</c:v>
                </c:pt>
                <c:pt idx="1390">
                  <c:v>7.9192999999999998</c:v>
                </c:pt>
                <c:pt idx="1391">
                  <c:v>-22.549800000000001</c:v>
                </c:pt>
                <c:pt idx="1392">
                  <c:v>-15.5481</c:v>
                </c:pt>
                <c:pt idx="1393">
                  <c:v>-27.956299999999999</c:v>
                </c:pt>
                <c:pt idx="1394">
                  <c:v>-22.663399999999999</c:v>
                </c:pt>
                <c:pt idx="1395">
                  <c:v>-32.1633</c:v>
                </c:pt>
                <c:pt idx="1396">
                  <c:v>-19.288699999999999</c:v>
                </c:pt>
                <c:pt idx="1397">
                  <c:v>-24.0291</c:v>
                </c:pt>
                <c:pt idx="1398">
                  <c:v>-29.152799999999999</c:v>
                </c:pt>
                <c:pt idx="1399">
                  <c:v>-32.413200000000003</c:v>
                </c:pt>
                <c:pt idx="1400">
                  <c:v>-33.485199999999999</c:v>
                </c:pt>
                <c:pt idx="1401">
                  <c:v>-17.166599999999999</c:v>
                </c:pt>
                <c:pt idx="1402">
                  <c:v>-33.5366</c:v>
                </c:pt>
                <c:pt idx="1403">
                  <c:v>-31.640999999999998</c:v>
                </c:pt>
                <c:pt idx="1404">
                  <c:v>24.649100000000001</c:v>
                </c:pt>
                <c:pt idx="1405">
                  <c:v>-30.3492</c:v>
                </c:pt>
                <c:pt idx="1406">
                  <c:v>-33.521500000000003</c:v>
                </c:pt>
                <c:pt idx="1407">
                  <c:v>-33.8735</c:v>
                </c:pt>
                <c:pt idx="1408">
                  <c:v>-29.404499999999999</c:v>
                </c:pt>
                <c:pt idx="1409">
                  <c:v>-28.1435</c:v>
                </c:pt>
                <c:pt idx="1410">
                  <c:v>-29.404199999999999</c:v>
                </c:pt>
                <c:pt idx="1411">
                  <c:v>-33.529400000000003</c:v>
                </c:pt>
                <c:pt idx="1412">
                  <c:v>-31.853999999999999</c:v>
                </c:pt>
                <c:pt idx="1413">
                  <c:v>-33.491199999999999</c:v>
                </c:pt>
                <c:pt idx="1414">
                  <c:v>-31.863499999999998</c:v>
                </c:pt>
                <c:pt idx="1415">
                  <c:v>-35.5715</c:v>
                </c:pt>
                <c:pt idx="1416">
                  <c:v>-12.7348</c:v>
                </c:pt>
                <c:pt idx="1417">
                  <c:v>-35.403700000000001</c:v>
                </c:pt>
                <c:pt idx="1418">
                  <c:v>31.871500000000001</c:v>
                </c:pt>
                <c:pt idx="1419">
                  <c:v>6.5678999999999998</c:v>
                </c:pt>
                <c:pt idx="1420">
                  <c:v>-23.994199999999999</c:v>
                </c:pt>
                <c:pt idx="1421">
                  <c:v>-26.632300000000001</c:v>
                </c:pt>
                <c:pt idx="1422">
                  <c:v>-12.5601</c:v>
                </c:pt>
                <c:pt idx="1423">
                  <c:v>-33.950899999999997</c:v>
                </c:pt>
                <c:pt idx="1424">
                  <c:v>-12.957100000000001</c:v>
                </c:pt>
                <c:pt idx="1425">
                  <c:v>-21.9358</c:v>
                </c:pt>
                <c:pt idx="1426">
                  <c:v>-29.6187</c:v>
                </c:pt>
                <c:pt idx="1427">
                  <c:v>-23.202100000000002</c:v>
                </c:pt>
                <c:pt idx="1428">
                  <c:v>-18.006900000000002</c:v>
                </c:pt>
                <c:pt idx="1429">
                  <c:v>-30.4377</c:v>
                </c:pt>
                <c:pt idx="1430">
                  <c:v>-31.743400000000001</c:v>
                </c:pt>
                <c:pt idx="1431">
                  <c:v>-33.720799999999997</c:v>
                </c:pt>
                <c:pt idx="1432">
                  <c:v>-32.5246</c:v>
                </c:pt>
                <c:pt idx="1433">
                  <c:v>-3.1267999999999998</c:v>
                </c:pt>
                <c:pt idx="1434">
                  <c:v>-21.4801</c:v>
                </c:pt>
                <c:pt idx="1435">
                  <c:v>-37.3352</c:v>
                </c:pt>
                <c:pt idx="1436">
                  <c:v>-6.3775000000000004</c:v>
                </c:pt>
                <c:pt idx="1437">
                  <c:v>-36.786099999999998</c:v>
                </c:pt>
                <c:pt idx="1438">
                  <c:v>-27.830500000000001</c:v>
                </c:pt>
                <c:pt idx="1439">
                  <c:v>-23.8474</c:v>
                </c:pt>
                <c:pt idx="1440">
                  <c:v>-14.787599999999999</c:v>
                </c:pt>
                <c:pt idx="1441">
                  <c:v>-26.431999999999999</c:v>
                </c:pt>
                <c:pt idx="1442">
                  <c:v>-20.599799999999998</c:v>
                </c:pt>
                <c:pt idx="1443">
                  <c:v>-34.349800000000002</c:v>
                </c:pt>
                <c:pt idx="1444">
                  <c:v>-15.1158</c:v>
                </c:pt>
                <c:pt idx="1445">
                  <c:v>-15.156000000000001</c:v>
                </c:pt>
                <c:pt idx="1446">
                  <c:v>-32.304600000000001</c:v>
                </c:pt>
                <c:pt idx="1447">
                  <c:v>-25.3568</c:v>
                </c:pt>
                <c:pt idx="1448">
                  <c:v>-25.147300000000001</c:v>
                </c:pt>
                <c:pt idx="1449">
                  <c:v>-32.648800000000001</c:v>
                </c:pt>
                <c:pt idx="1450">
                  <c:v>-36.625399999999999</c:v>
                </c:pt>
                <c:pt idx="1451">
                  <c:v>-32.312199999999997</c:v>
                </c:pt>
                <c:pt idx="1452">
                  <c:v>-36.2102</c:v>
                </c:pt>
                <c:pt idx="1453">
                  <c:v>-35.341700000000003</c:v>
                </c:pt>
                <c:pt idx="1454">
                  <c:v>-34.044199999999996</c:v>
                </c:pt>
                <c:pt idx="1455">
                  <c:v>-18.7759</c:v>
                </c:pt>
                <c:pt idx="1456">
                  <c:v>-35.131999999999998</c:v>
                </c:pt>
                <c:pt idx="1457">
                  <c:v>-30.0397</c:v>
                </c:pt>
                <c:pt idx="1458">
                  <c:v>-28.992999999999999</c:v>
                </c:pt>
                <c:pt idx="1459">
                  <c:v>-29.673500000000001</c:v>
                </c:pt>
                <c:pt idx="1460">
                  <c:v>-23.767399999999999</c:v>
                </c:pt>
                <c:pt idx="1461">
                  <c:v>-31.661000000000001</c:v>
                </c:pt>
                <c:pt idx="1462">
                  <c:v>-35.305100000000003</c:v>
                </c:pt>
                <c:pt idx="1463">
                  <c:v>2.4525000000000001</c:v>
                </c:pt>
                <c:pt idx="1464">
                  <c:v>-38.026299999999999</c:v>
                </c:pt>
                <c:pt idx="1465">
                  <c:v>-23.492000000000001</c:v>
                </c:pt>
                <c:pt idx="1466">
                  <c:v>-7.3105000000000002</c:v>
                </c:pt>
                <c:pt idx="1467">
                  <c:v>-40.233699999999999</c:v>
                </c:pt>
                <c:pt idx="1468">
                  <c:v>-17.444600000000001</c:v>
                </c:pt>
                <c:pt idx="1469">
                  <c:v>-28.985600000000002</c:v>
                </c:pt>
                <c:pt idx="1470">
                  <c:v>-6.7256</c:v>
                </c:pt>
                <c:pt idx="1471">
                  <c:v>-19.713000000000001</c:v>
                </c:pt>
                <c:pt idx="1472">
                  <c:v>-18.442399999999999</c:v>
                </c:pt>
                <c:pt idx="1473">
                  <c:v>-28.62</c:v>
                </c:pt>
                <c:pt idx="1474">
                  <c:v>-35.371099999999998</c:v>
                </c:pt>
                <c:pt idx="1475">
                  <c:v>-31.0886</c:v>
                </c:pt>
                <c:pt idx="1476">
                  <c:v>-37.9499</c:v>
                </c:pt>
                <c:pt idx="1477">
                  <c:v>-34.180500000000002</c:v>
                </c:pt>
                <c:pt idx="1478">
                  <c:v>-31.965</c:v>
                </c:pt>
                <c:pt idx="1479">
                  <c:v>-35.340299999999999</c:v>
                </c:pt>
                <c:pt idx="1480">
                  <c:v>-35.191499999999998</c:v>
                </c:pt>
                <c:pt idx="1481">
                  <c:v>-16.2746</c:v>
                </c:pt>
                <c:pt idx="1482">
                  <c:v>-10.257199999999999</c:v>
                </c:pt>
                <c:pt idx="1483">
                  <c:v>-27.991199999999999</c:v>
                </c:pt>
                <c:pt idx="1484">
                  <c:v>-20.0808</c:v>
                </c:pt>
                <c:pt idx="1485">
                  <c:v>-23.8613</c:v>
                </c:pt>
                <c:pt idx="1486">
                  <c:v>-25.8339</c:v>
                </c:pt>
                <c:pt idx="1487">
                  <c:v>-19.933599999999998</c:v>
                </c:pt>
                <c:pt idx="1488">
                  <c:v>-18.149100000000001</c:v>
                </c:pt>
                <c:pt idx="1489">
                  <c:v>-20.302499999999998</c:v>
                </c:pt>
                <c:pt idx="1490">
                  <c:v>-23.070799999999998</c:v>
                </c:pt>
                <c:pt idx="1491">
                  <c:v>-24.5059</c:v>
                </c:pt>
                <c:pt idx="1492">
                  <c:v>-23.597899999999999</c:v>
                </c:pt>
                <c:pt idx="1493">
                  <c:v>-20.1495</c:v>
                </c:pt>
                <c:pt idx="1494">
                  <c:v>-27.9313</c:v>
                </c:pt>
                <c:pt idx="1495">
                  <c:v>-24.756499999999999</c:v>
                </c:pt>
                <c:pt idx="1496">
                  <c:v>-26.3614</c:v>
                </c:pt>
                <c:pt idx="1497">
                  <c:v>25.538399999999999</c:v>
                </c:pt>
                <c:pt idx="1498">
                  <c:v>-27.8428</c:v>
                </c:pt>
                <c:pt idx="1499">
                  <c:v>-26.973500000000001</c:v>
                </c:pt>
                <c:pt idx="1500">
                  <c:v>-29.8721</c:v>
                </c:pt>
                <c:pt idx="1501">
                  <c:v>-27.0349</c:v>
                </c:pt>
                <c:pt idx="1502">
                  <c:v>-34.521700000000003</c:v>
                </c:pt>
                <c:pt idx="1503">
                  <c:v>-36.063899999999997</c:v>
                </c:pt>
                <c:pt idx="1504">
                  <c:v>-36.1143</c:v>
                </c:pt>
                <c:pt idx="1505">
                  <c:v>-32.852600000000002</c:v>
                </c:pt>
                <c:pt idx="1506">
                  <c:v>-28.383500000000002</c:v>
                </c:pt>
                <c:pt idx="1507">
                  <c:v>8.2362000000000002</c:v>
                </c:pt>
                <c:pt idx="1508">
                  <c:v>-31.702300000000001</c:v>
                </c:pt>
                <c:pt idx="1509">
                  <c:v>-20.088699999999999</c:v>
                </c:pt>
                <c:pt idx="1510">
                  <c:v>-35.280500000000004</c:v>
                </c:pt>
                <c:pt idx="1511">
                  <c:v>-16.341100000000001</c:v>
                </c:pt>
                <c:pt idx="1512">
                  <c:v>-28.345199999999998</c:v>
                </c:pt>
                <c:pt idx="1513">
                  <c:v>-11.714600000000001</c:v>
                </c:pt>
                <c:pt idx="1514">
                  <c:v>-29.433199999999999</c:v>
                </c:pt>
                <c:pt idx="1515">
                  <c:v>-6.8042999999999996</c:v>
                </c:pt>
                <c:pt idx="1516">
                  <c:v>-34.523200000000003</c:v>
                </c:pt>
                <c:pt idx="1517">
                  <c:v>-32.046500000000002</c:v>
                </c:pt>
                <c:pt idx="1518">
                  <c:v>-27.873899999999999</c:v>
                </c:pt>
                <c:pt idx="1519">
                  <c:v>-34.113199999999999</c:v>
                </c:pt>
                <c:pt idx="1520">
                  <c:v>-17.7515</c:v>
                </c:pt>
                <c:pt idx="1521">
                  <c:v>-28.014500000000002</c:v>
                </c:pt>
                <c:pt idx="1522">
                  <c:v>-22.160399999999999</c:v>
                </c:pt>
                <c:pt idx="1523">
                  <c:v>-13.4712</c:v>
                </c:pt>
                <c:pt idx="1524">
                  <c:v>-32.945500000000003</c:v>
                </c:pt>
                <c:pt idx="1525">
                  <c:v>-25.3413</c:v>
                </c:pt>
                <c:pt idx="1526">
                  <c:v>-28.042300000000001</c:v>
                </c:pt>
                <c:pt idx="1527">
                  <c:v>-32.193399999999997</c:v>
                </c:pt>
                <c:pt idx="1528">
                  <c:v>-35.425199999999997</c:v>
                </c:pt>
                <c:pt idx="1529">
                  <c:v>-21.879899999999999</c:v>
                </c:pt>
                <c:pt idx="1530">
                  <c:v>3.7656000000000001</c:v>
                </c:pt>
                <c:pt idx="1531">
                  <c:v>-15.5624</c:v>
                </c:pt>
                <c:pt idx="1532">
                  <c:v>-27.859400000000001</c:v>
                </c:pt>
                <c:pt idx="1533">
                  <c:v>-25.8001</c:v>
                </c:pt>
                <c:pt idx="1534">
                  <c:v>1.6625000000000001</c:v>
                </c:pt>
                <c:pt idx="1535">
                  <c:v>-30.409800000000001</c:v>
                </c:pt>
                <c:pt idx="1536">
                  <c:v>-25.947700000000001</c:v>
                </c:pt>
                <c:pt idx="1537">
                  <c:v>-23.7988</c:v>
                </c:pt>
                <c:pt idx="1538">
                  <c:v>-12.7049</c:v>
                </c:pt>
                <c:pt idx="1539">
                  <c:v>-19.418299999999999</c:v>
                </c:pt>
                <c:pt idx="1540">
                  <c:v>-9.1594999999999995</c:v>
                </c:pt>
                <c:pt idx="1541">
                  <c:v>-17.327999999999999</c:v>
                </c:pt>
                <c:pt idx="1542">
                  <c:v>-29.342300000000002</c:v>
                </c:pt>
                <c:pt idx="1543">
                  <c:v>-28.1098</c:v>
                </c:pt>
                <c:pt idx="1544">
                  <c:v>-35.878599999999999</c:v>
                </c:pt>
                <c:pt idx="1545">
                  <c:v>-20.048300000000001</c:v>
                </c:pt>
                <c:pt idx="1546">
                  <c:v>-32.391599999999997</c:v>
                </c:pt>
                <c:pt idx="1547">
                  <c:v>-12.8957</c:v>
                </c:pt>
                <c:pt idx="1548">
                  <c:v>-18.5181</c:v>
                </c:pt>
                <c:pt idx="1549">
                  <c:v>-11.3293</c:v>
                </c:pt>
                <c:pt idx="1550">
                  <c:v>-18.774899999999999</c:v>
                </c:pt>
                <c:pt idx="1551">
                  <c:v>-24.159300000000002</c:v>
                </c:pt>
                <c:pt idx="1552">
                  <c:v>-13.0097</c:v>
                </c:pt>
                <c:pt idx="1553">
                  <c:v>-35.620399999999997</c:v>
                </c:pt>
                <c:pt idx="1554">
                  <c:v>-28.014800000000001</c:v>
                </c:pt>
                <c:pt idx="1555">
                  <c:v>-25.9312</c:v>
                </c:pt>
                <c:pt idx="1556">
                  <c:v>-26.744800000000001</c:v>
                </c:pt>
                <c:pt idx="1557">
                  <c:v>-29.270199999999999</c:v>
                </c:pt>
                <c:pt idx="1558">
                  <c:v>-35.668300000000002</c:v>
                </c:pt>
                <c:pt idx="1559">
                  <c:v>-29.801600000000001</c:v>
                </c:pt>
                <c:pt idx="1560">
                  <c:v>-24.380400000000002</c:v>
                </c:pt>
                <c:pt idx="1561">
                  <c:v>-22.314499999999999</c:v>
                </c:pt>
                <c:pt idx="1562">
                  <c:v>14.207599999999999</c:v>
                </c:pt>
                <c:pt idx="1563">
                  <c:v>-22.3843</c:v>
                </c:pt>
                <c:pt idx="1564">
                  <c:v>-7.4574999999999996</c:v>
                </c:pt>
                <c:pt idx="1565">
                  <c:v>-23.285399999999999</c:v>
                </c:pt>
                <c:pt idx="1566">
                  <c:v>-41.911999999999999</c:v>
                </c:pt>
                <c:pt idx="1567">
                  <c:v>-33.039499999999997</c:v>
                </c:pt>
                <c:pt idx="1568">
                  <c:v>-20.9527</c:v>
                </c:pt>
                <c:pt idx="1569">
                  <c:v>-27.787199999999999</c:v>
                </c:pt>
                <c:pt idx="1570">
                  <c:v>-26.304200000000002</c:v>
                </c:pt>
                <c:pt idx="1571">
                  <c:v>-15.528499999999999</c:v>
                </c:pt>
                <c:pt idx="1572">
                  <c:v>-27.911999999999999</c:v>
                </c:pt>
                <c:pt idx="1573">
                  <c:v>-16.443000000000001</c:v>
                </c:pt>
                <c:pt idx="1574">
                  <c:v>-29.151599999999998</c:v>
                </c:pt>
                <c:pt idx="1575">
                  <c:v>-35.150199999999998</c:v>
                </c:pt>
                <c:pt idx="1576">
                  <c:v>-23.1524</c:v>
                </c:pt>
                <c:pt idx="1577">
                  <c:v>-30.794599999999999</c:v>
                </c:pt>
                <c:pt idx="1578">
                  <c:v>-1.5895999999999999</c:v>
                </c:pt>
                <c:pt idx="1579">
                  <c:v>4.0010000000000003</c:v>
                </c:pt>
                <c:pt idx="1580">
                  <c:v>3.7223000000000002</c:v>
                </c:pt>
                <c:pt idx="1581">
                  <c:v>-24.592199999999998</c:v>
                </c:pt>
                <c:pt idx="1582">
                  <c:v>-39.898200000000003</c:v>
                </c:pt>
                <c:pt idx="1583">
                  <c:v>-26.6998</c:v>
                </c:pt>
                <c:pt idx="1584">
                  <c:v>-29.286799999999999</c:v>
                </c:pt>
                <c:pt idx="1585">
                  <c:v>-32.871299999999998</c:v>
                </c:pt>
                <c:pt idx="1586">
                  <c:v>-35.179699999999997</c:v>
                </c:pt>
                <c:pt idx="1587">
                  <c:v>-36.627299999999998</c:v>
                </c:pt>
                <c:pt idx="1588">
                  <c:v>-30.386099999999999</c:v>
                </c:pt>
                <c:pt idx="1589">
                  <c:v>-31.792200000000001</c:v>
                </c:pt>
                <c:pt idx="1590">
                  <c:v>-35.292999999999999</c:v>
                </c:pt>
                <c:pt idx="1591">
                  <c:v>-24.380400000000002</c:v>
                </c:pt>
                <c:pt idx="1592">
                  <c:v>-28.544699999999999</c:v>
                </c:pt>
                <c:pt idx="1593">
                  <c:v>-15.8406</c:v>
                </c:pt>
                <c:pt idx="1594">
                  <c:v>10.3978</c:v>
                </c:pt>
                <c:pt idx="1595">
                  <c:v>-9.3402999999999992</c:v>
                </c:pt>
                <c:pt idx="1596">
                  <c:v>-24.9803</c:v>
                </c:pt>
                <c:pt idx="1597">
                  <c:v>5.6143000000000001</c:v>
                </c:pt>
                <c:pt idx="1598">
                  <c:v>-35.102200000000003</c:v>
                </c:pt>
                <c:pt idx="1599">
                  <c:v>-15.1304</c:v>
                </c:pt>
                <c:pt idx="1600">
                  <c:v>-24.828700000000001</c:v>
                </c:pt>
                <c:pt idx="1601">
                  <c:v>-31.520099999999999</c:v>
                </c:pt>
                <c:pt idx="1602">
                  <c:v>-35.3187</c:v>
                </c:pt>
                <c:pt idx="1603">
                  <c:v>-12.1602</c:v>
                </c:pt>
                <c:pt idx="1604">
                  <c:v>-29.090399999999999</c:v>
                </c:pt>
                <c:pt idx="1605">
                  <c:v>-32.9039</c:v>
                </c:pt>
                <c:pt idx="1606">
                  <c:v>-23.2273</c:v>
                </c:pt>
                <c:pt idx="1607">
                  <c:v>-18.615300000000001</c:v>
                </c:pt>
                <c:pt idx="1608">
                  <c:v>-20.267099999999999</c:v>
                </c:pt>
                <c:pt idx="1609">
                  <c:v>-7.8083999999999998</c:v>
                </c:pt>
                <c:pt idx="1610">
                  <c:v>-8.0050000000000008</c:v>
                </c:pt>
                <c:pt idx="1611">
                  <c:v>-35.781700000000001</c:v>
                </c:pt>
                <c:pt idx="1612">
                  <c:v>-36.269199999999998</c:v>
                </c:pt>
                <c:pt idx="1613">
                  <c:v>-22.102399999999999</c:v>
                </c:pt>
                <c:pt idx="1614">
                  <c:v>-7.11</c:v>
                </c:pt>
                <c:pt idx="1615">
                  <c:v>-21.5306</c:v>
                </c:pt>
                <c:pt idx="1616">
                  <c:v>-19.8581</c:v>
                </c:pt>
                <c:pt idx="1617">
                  <c:v>-27.710899999999999</c:v>
                </c:pt>
                <c:pt idx="1618">
                  <c:v>-21.938700000000001</c:v>
                </c:pt>
                <c:pt idx="1619">
                  <c:v>-35.930100000000003</c:v>
                </c:pt>
                <c:pt idx="1620">
                  <c:v>6.1271000000000004</c:v>
                </c:pt>
                <c:pt idx="1621">
                  <c:v>-21.662700000000001</c:v>
                </c:pt>
                <c:pt idx="1622">
                  <c:v>-35.582999999999998</c:v>
                </c:pt>
                <c:pt idx="1623">
                  <c:v>-19.798400000000001</c:v>
                </c:pt>
                <c:pt idx="1624">
                  <c:v>-34.8949</c:v>
                </c:pt>
                <c:pt idx="1625">
                  <c:v>-32.060499999999998</c:v>
                </c:pt>
                <c:pt idx="1626">
                  <c:v>-30.997800000000002</c:v>
                </c:pt>
                <c:pt idx="1627">
                  <c:v>-16.674299999999999</c:v>
                </c:pt>
                <c:pt idx="1628">
                  <c:v>-27.721699999999998</c:v>
                </c:pt>
                <c:pt idx="1629">
                  <c:v>-35.698</c:v>
                </c:pt>
                <c:pt idx="1630">
                  <c:v>4.4139999999999997</c:v>
                </c:pt>
                <c:pt idx="1631">
                  <c:v>-35.540700000000001</c:v>
                </c:pt>
                <c:pt idx="1632">
                  <c:v>-30.670500000000001</c:v>
                </c:pt>
                <c:pt idx="1633">
                  <c:v>31.188600000000001</c:v>
                </c:pt>
                <c:pt idx="1634">
                  <c:v>-15.152900000000001</c:v>
                </c:pt>
                <c:pt idx="1635">
                  <c:v>-15.615500000000001</c:v>
                </c:pt>
                <c:pt idx="1636">
                  <c:v>-22.248999999999999</c:v>
                </c:pt>
                <c:pt idx="1637">
                  <c:v>-30.375699999999998</c:v>
                </c:pt>
                <c:pt idx="1638">
                  <c:v>11.5885</c:v>
                </c:pt>
                <c:pt idx="1639">
                  <c:v>-24.1372</c:v>
                </c:pt>
                <c:pt idx="1640">
                  <c:v>-28.744399999999999</c:v>
                </c:pt>
                <c:pt idx="1641">
                  <c:v>-1.8675999999999999</c:v>
                </c:pt>
                <c:pt idx="1642">
                  <c:v>-1.1901999999999999</c:v>
                </c:pt>
                <c:pt idx="1643">
                  <c:v>-1.3903000000000001</c:v>
                </c:pt>
                <c:pt idx="1644">
                  <c:v>-28.184200000000001</c:v>
                </c:pt>
                <c:pt idx="1645">
                  <c:v>-31.614899999999999</c:v>
                </c:pt>
                <c:pt idx="1646">
                  <c:v>-11.711399999999999</c:v>
                </c:pt>
                <c:pt idx="1647">
                  <c:v>-23.9528</c:v>
                </c:pt>
                <c:pt idx="1648">
                  <c:v>-28.285499999999999</c:v>
                </c:pt>
                <c:pt idx="1649">
                  <c:v>-30.939399999999999</c:v>
                </c:pt>
                <c:pt idx="1650">
                  <c:v>-30.327200000000001</c:v>
                </c:pt>
                <c:pt idx="1651">
                  <c:v>-24.402899999999999</c:v>
                </c:pt>
                <c:pt idx="1652">
                  <c:v>-8.8049999999999997</c:v>
                </c:pt>
                <c:pt idx="1653">
                  <c:v>-31.5807</c:v>
                </c:pt>
                <c:pt idx="1654">
                  <c:v>-37.241900000000001</c:v>
                </c:pt>
                <c:pt idx="1655">
                  <c:v>-12.4253</c:v>
                </c:pt>
                <c:pt idx="1656">
                  <c:v>-15.238799999999999</c:v>
                </c:pt>
                <c:pt idx="1657">
                  <c:v>-30.792899999999999</c:v>
                </c:pt>
                <c:pt idx="1658">
                  <c:v>-28.734500000000001</c:v>
                </c:pt>
                <c:pt idx="1659">
                  <c:v>-30.837499999999999</c:v>
                </c:pt>
                <c:pt idx="1660">
                  <c:v>-27.883099999999999</c:v>
                </c:pt>
                <c:pt idx="1661">
                  <c:v>-5.1860999999999997</c:v>
                </c:pt>
                <c:pt idx="1662">
                  <c:v>-27.827200000000001</c:v>
                </c:pt>
                <c:pt idx="1663">
                  <c:v>-28.396000000000001</c:v>
                </c:pt>
                <c:pt idx="1664">
                  <c:v>1.7997000000000001</c:v>
                </c:pt>
                <c:pt idx="1665">
                  <c:v>-18.0076</c:v>
                </c:pt>
                <c:pt idx="1666">
                  <c:v>-28.202000000000002</c:v>
                </c:pt>
                <c:pt idx="1667">
                  <c:v>-25.395</c:v>
                </c:pt>
                <c:pt idx="1668">
                  <c:v>-31.684100000000001</c:v>
                </c:pt>
                <c:pt idx="1669">
                  <c:v>-14.6218</c:v>
                </c:pt>
                <c:pt idx="1670">
                  <c:v>-37.411999999999999</c:v>
                </c:pt>
                <c:pt idx="1671">
                  <c:v>-29.105699999999999</c:v>
                </c:pt>
                <c:pt idx="1672">
                  <c:v>-30.4696</c:v>
                </c:pt>
                <c:pt idx="1673">
                  <c:v>9.9172999999999991</c:v>
                </c:pt>
                <c:pt idx="1674">
                  <c:v>-30.3565</c:v>
                </c:pt>
                <c:pt idx="1675">
                  <c:v>-35.627600000000001</c:v>
                </c:pt>
                <c:pt idx="1676">
                  <c:v>-28.448599999999999</c:v>
                </c:pt>
                <c:pt idx="1677">
                  <c:v>-27.7879</c:v>
                </c:pt>
                <c:pt idx="1678">
                  <c:v>-27.1965</c:v>
                </c:pt>
                <c:pt idx="1679">
                  <c:v>39.721600000000002</c:v>
                </c:pt>
                <c:pt idx="1680">
                  <c:v>-20.037700000000001</c:v>
                </c:pt>
                <c:pt idx="1681">
                  <c:v>-33.552500000000002</c:v>
                </c:pt>
                <c:pt idx="1682">
                  <c:v>28.119700000000002</c:v>
                </c:pt>
                <c:pt idx="1683">
                  <c:v>-35.729500000000002</c:v>
                </c:pt>
                <c:pt idx="1684">
                  <c:v>-35.665599999999998</c:v>
                </c:pt>
                <c:pt idx="1685">
                  <c:v>-26.956900000000001</c:v>
                </c:pt>
                <c:pt idx="1686">
                  <c:v>-29.402100000000001</c:v>
                </c:pt>
                <c:pt idx="1687">
                  <c:v>-32.445399999999999</c:v>
                </c:pt>
                <c:pt idx="1688">
                  <c:v>-15.397600000000001</c:v>
                </c:pt>
                <c:pt idx="1689">
                  <c:v>-32.2911</c:v>
                </c:pt>
                <c:pt idx="1690">
                  <c:v>-32.454000000000001</c:v>
                </c:pt>
                <c:pt idx="1691">
                  <c:v>-32.455100000000002</c:v>
                </c:pt>
                <c:pt idx="1692">
                  <c:v>-32.451599999999999</c:v>
                </c:pt>
                <c:pt idx="1693">
                  <c:v>-23.490500000000001</c:v>
                </c:pt>
                <c:pt idx="1694">
                  <c:v>-30.841699999999999</c:v>
                </c:pt>
                <c:pt idx="1695">
                  <c:v>-30.9072</c:v>
                </c:pt>
                <c:pt idx="1696">
                  <c:v>-29.1187</c:v>
                </c:pt>
                <c:pt idx="1697">
                  <c:v>-7.9271000000000003</c:v>
                </c:pt>
                <c:pt idx="1698">
                  <c:v>-36.301200000000001</c:v>
                </c:pt>
                <c:pt idx="1699">
                  <c:v>-24.912700000000001</c:v>
                </c:pt>
                <c:pt idx="1700">
                  <c:v>-20.0703</c:v>
                </c:pt>
                <c:pt idx="1701">
                  <c:v>30.212</c:v>
                </c:pt>
                <c:pt idx="1702">
                  <c:v>-31.124600000000001</c:v>
                </c:pt>
                <c:pt idx="1703">
                  <c:v>-13.6303</c:v>
                </c:pt>
                <c:pt idx="1704">
                  <c:v>-27.4634</c:v>
                </c:pt>
                <c:pt idx="1705">
                  <c:v>-16.470800000000001</c:v>
                </c:pt>
                <c:pt idx="1706">
                  <c:v>-8.125</c:v>
                </c:pt>
                <c:pt idx="1707">
                  <c:v>-30.996600000000001</c:v>
                </c:pt>
                <c:pt idx="1708">
                  <c:v>-28.8626</c:v>
                </c:pt>
                <c:pt idx="1709">
                  <c:v>-22.625900000000001</c:v>
                </c:pt>
                <c:pt idx="1710">
                  <c:v>-30.239599999999999</c:v>
                </c:pt>
                <c:pt idx="1711">
                  <c:v>-30.9588</c:v>
                </c:pt>
                <c:pt idx="1712">
                  <c:v>-35.9512</c:v>
                </c:pt>
                <c:pt idx="1713">
                  <c:v>-31.3947</c:v>
                </c:pt>
                <c:pt idx="1714">
                  <c:v>-28.873000000000001</c:v>
                </c:pt>
                <c:pt idx="1715">
                  <c:v>-28.415099999999999</c:v>
                </c:pt>
                <c:pt idx="1716">
                  <c:v>-18.408200000000001</c:v>
                </c:pt>
                <c:pt idx="1717">
                  <c:v>-12.8207</c:v>
                </c:pt>
                <c:pt idx="1718">
                  <c:v>-4.4810999999999996</c:v>
                </c:pt>
                <c:pt idx="1719">
                  <c:v>-19.2272</c:v>
                </c:pt>
                <c:pt idx="1720">
                  <c:v>-19.622299999999999</c:v>
                </c:pt>
                <c:pt idx="1721">
                  <c:v>-1.1212</c:v>
                </c:pt>
                <c:pt idx="1722">
                  <c:v>-20.298200000000001</c:v>
                </c:pt>
                <c:pt idx="1723">
                  <c:v>-29.0931</c:v>
                </c:pt>
                <c:pt idx="1724">
                  <c:v>-0.79079999999999995</c:v>
                </c:pt>
                <c:pt idx="1725">
                  <c:v>-23.802099999999999</c:v>
                </c:pt>
                <c:pt idx="1726">
                  <c:v>-29.0943</c:v>
                </c:pt>
                <c:pt idx="1727">
                  <c:v>-23.918900000000001</c:v>
                </c:pt>
                <c:pt idx="1728">
                  <c:v>-27.868200000000002</c:v>
                </c:pt>
                <c:pt idx="1729">
                  <c:v>-19.597300000000001</c:v>
                </c:pt>
                <c:pt idx="1730">
                  <c:v>3.9908999999999999</c:v>
                </c:pt>
                <c:pt idx="1731">
                  <c:v>-30.485600000000002</c:v>
                </c:pt>
                <c:pt idx="1732">
                  <c:v>-36.483199999999997</c:v>
                </c:pt>
                <c:pt idx="1733">
                  <c:v>2.5116999999999998</c:v>
                </c:pt>
                <c:pt idx="1734">
                  <c:v>-8.6936</c:v>
                </c:pt>
                <c:pt idx="1735">
                  <c:v>-34.478499999999997</c:v>
                </c:pt>
                <c:pt idx="1736">
                  <c:v>-31.207699999999999</c:v>
                </c:pt>
                <c:pt idx="1737">
                  <c:v>-26.74</c:v>
                </c:pt>
                <c:pt idx="1738">
                  <c:v>-30.322099999999999</c:v>
                </c:pt>
                <c:pt idx="1739">
                  <c:v>-23.680499999999999</c:v>
                </c:pt>
                <c:pt idx="1740">
                  <c:v>-23.015499999999999</c:v>
                </c:pt>
                <c:pt idx="1741">
                  <c:v>-26.7944</c:v>
                </c:pt>
                <c:pt idx="1742">
                  <c:v>-30.855499999999999</c:v>
                </c:pt>
                <c:pt idx="1743">
                  <c:v>-23.272200000000002</c:v>
                </c:pt>
                <c:pt idx="1744">
                  <c:v>-35.566400000000002</c:v>
                </c:pt>
                <c:pt idx="1745">
                  <c:v>-19.569199999999999</c:v>
                </c:pt>
                <c:pt idx="1746">
                  <c:v>-5.5125000000000002</c:v>
                </c:pt>
                <c:pt idx="1747">
                  <c:v>-33.2194</c:v>
                </c:pt>
                <c:pt idx="1748">
                  <c:v>-12.604799999999999</c:v>
                </c:pt>
                <c:pt idx="1749">
                  <c:v>-17.2014</c:v>
                </c:pt>
                <c:pt idx="1750">
                  <c:v>2.7256999999999998</c:v>
                </c:pt>
                <c:pt idx="1751">
                  <c:v>-32.029800000000002</c:v>
                </c:pt>
                <c:pt idx="1752">
                  <c:v>-7.8670999999999998</c:v>
                </c:pt>
                <c:pt idx="1753">
                  <c:v>16.311800000000002</c:v>
                </c:pt>
                <c:pt idx="1754">
                  <c:v>-31.891999999999999</c:v>
                </c:pt>
                <c:pt idx="1755">
                  <c:v>-19.72</c:v>
                </c:pt>
                <c:pt idx="1756">
                  <c:v>-29.661100000000001</c:v>
                </c:pt>
                <c:pt idx="1757">
                  <c:v>-36.578800000000001</c:v>
                </c:pt>
                <c:pt idx="1758">
                  <c:v>-36.514099999999999</c:v>
                </c:pt>
                <c:pt idx="1759">
                  <c:v>-11.118</c:v>
                </c:pt>
                <c:pt idx="1760">
                  <c:v>-25.785299999999999</c:v>
                </c:pt>
                <c:pt idx="1761">
                  <c:v>-7.0067000000000004</c:v>
                </c:pt>
                <c:pt idx="1762">
                  <c:v>-32.1449</c:v>
                </c:pt>
                <c:pt idx="1763">
                  <c:v>-28.931699999999999</c:v>
                </c:pt>
                <c:pt idx="1764">
                  <c:v>-11.79</c:v>
                </c:pt>
                <c:pt idx="1765">
                  <c:v>-19.539899999999999</c:v>
                </c:pt>
                <c:pt idx="1766">
                  <c:v>-32.244599999999998</c:v>
                </c:pt>
                <c:pt idx="1767">
                  <c:v>-19.847200000000001</c:v>
                </c:pt>
                <c:pt idx="1768">
                  <c:v>-31.4329</c:v>
                </c:pt>
                <c:pt idx="1769">
                  <c:v>-23.972799999999999</c:v>
                </c:pt>
                <c:pt idx="1770">
                  <c:v>-27.4604</c:v>
                </c:pt>
                <c:pt idx="1771">
                  <c:v>-33.897399999999998</c:v>
                </c:pt>
                <c:pt idx="1772">
                  <c:v>-23.264399999999998</c:v>
                </c:pt>
                <c:pt idx="1773">
                  <c:v>-1.5051000000000001</c:v>
                </c:pt>
                <c:pt idx="1774">
                  <c:v>-29.799299999999999</c:v>
                </c:pt>
                <c:pt idx="1775">
                  <c:v>-29.6328</c:v>
                </c:pt>
                <c:pt idx="1776">
                  <c:v>-36.091099999999997</c:v>
                </c:pt>
                <c:pt idx="1777">
                  <c:v>-38.131399999999999</c:v>
                </c:pt>
                <c:pt idx="1778">
                  <c:v>-29.295300000000001</c:v>
                </c:pt>
                <c:pt idx="1779">
                  <c:v>-35.105600000000003</c:v>
                </c:pt>
                <c:pt idx="1780">
                  <c:v>4.3700000000000003E-2</c:v>
                </c:pt>
                <c:pt idx="1781">
                  <c:v>-1.3565</c:v>
                </c:pt>
                <c:pt idx="1782">
                  <c:v>-10.7653</c:v>
                </c:pt>
                <c:pt idx="1783">
                  <c:v>-5.7237</c:v>
                </c:pt>
                <c:pt idx="1784">
                  <c:v>-28.3123</c:v>
                </c:pt>
                <c:pt idx="1785">
                  <c:v>-35.227400000000003</c:v>
                </c:pt>
                <c:pt idx="1786">
                  <c:v>-36.25</c:v>
                </c:pt>
                <c:pt idx="1787">
                  <c:v>-6.2286000000000001</c:v>
                </c:pt>
                <c:pt idx="1788">
                  <c:v>-22.713999999999999</c:v>
                </c:pt>
                <c:pt idx="1789">
                  <c:v>-21.326599999999999</c:v>
                </c:pt>
                <c:pt idx="1790">
                  <c:v>-20.618400000000001</c:v>
                </c:pt>
                <c:pt idx="1791">
                  <c:v>-20.226900000000001</c:v>
                </c:pt>
                <c:pt idx="1792">
                  <c:v>-10.7919</c:v>
                </c:pt>
                <c:pt idx="1793">
                  <c:v>-35.274299999999997</c:v>
                </c:pt>
                <c:pt idx="1794">
                  <c:v>-9.3979999999999997</c:v>
                </c:pt>
                <c:pt idx="1795">
                  <c:v>-30.328800000000001</c:v>
                </c:pt>
                <c:pt idx="1796">
                  <c:v>-8.5449999999999999</c:v>
                </c:pt>
                <c:pt idx="1797">
                  <c:v>-22.686900000000001</c:v>
                </c:pt>
                <c:pt idx="1798">
                  <c:v>-24.223700000000001</c:v>
                </c:pt>
                <c:pt idx="1799">
                  <c:v>14.977600000000001</c:v>
                </c:pt>
                <c:pt idx="1800">
                  <c:v>-21.5562</c:v>
                </c:pt>
                <c:pt idx="1801">
                  <c:v>-27.2468</c:v>
                </c:pt>
                <c:pt idx="1802">
                  <c:v>-35.018700000000003</c:v>
                </c:pt>
                <c:pt idx="1803">
                  <c:v>3.1300000000000001E-2</c:v>
                </c:pt>
                <c:pt idx="1804">
                  <c:v>-30.843599999999999</c:v>
                </c:pt>
                <c:pt idx="1805">
                  <c:v>-35.976599999999998</c:v>
                </c:pt>
                <c:pt idx="1806">
                  <c:v>-31.8081</c:v>
                </c:pt>
                <c:pt idx="1807">
                  <c:v>-27.744199999999999</c:v>
                </c:pt>
                <c:pt idx="1808">
                  <c:v>-22.4739</c:v>
                </c:pt>
                <c:pt idx="1809">
                  <c:v>-10.747199999999999</c:v>
                </c:pt>
                <c:pt idx="1810">
                  <c:v>-32.243600000000001</c:v>
                </c:pt>
                <c:pt idx="1811">
                  <c:v>-26.9146</c:v>
                </c:pt>
                <c:pt idx="1812">
                  <c:v>-34.2027</c:v>
                </c:pt>
                <c:pt idx="1813">
                  <c:v>3.8292000000000002</c:v>
                </c:pt>
                <c:pt idx="1814">
                  <c:v>-29.966699999999999</c:v>
                </c:pt>
                <c:pt idx="1815">
                  <c:v>-5.7527999999999997</c:v>
                </c:pt>
                <c:pt idx="1816">
                  <c:v>-35.465200000000003</c:v>
                </c:pt>
                <c:pt idx="1817">
                  <c:v>41.055700000000002</c:v>
                </c:pt>
                <c:pt idx="1818">
                  <c:v>-16.370799999999999</c:v>
                </c:pt>
                <c:pt idx="1819">
                  <c:v>-25.842500000000001</c:v>
                </c:pt>
                <c:pt idx="1820">
                  <c:v>-30.337199999999999</c:v>
                </c:pt>
                <c:pt idx="1821">
                  <c:v>1.6307</c:v>
                </c:pt>
                <c:pt idx="1822">
                  <c:v>-37.049999999999997</c:v>
                </c:pt>
                <c:pt idx="1823">
                  <c:v>-7.7423999999999999</c:v>
                </c:pt>
                <c:pt idx="1824">
                  <c:v>-24.8005</c:v>
                </c:pt>
                <c:pt idx="1825">
                  <c:v>-24.491900000000001</c:v>
                </c:pt>
                <c:pt idx="1826">
                  <c:v>-19.200900000000001</c:v>
                </c:pt>
                <c:pt idx="1827">
                  <c:v>9.8712</c:v>
                </c:pt>
                <c:pt idx="1828">
                  <c:v>-31.680599999999998</c:v>
                </c:pt>
                <c:pt idx="1829">
                  <c:v>-2.8532999999999999</c:v>
                </c:pt>
                <c:pt idx="1830">
                  <c:v>-32.565300000000001</c:v>
                </c:pt>
                <c:pt idx="1831">
                  <c:v>-36.000700000000002</c:v>
                </c:pt>
                <c:pt idx="1832">
                  <c:v>-19.148800000000001</c:v>
                </c:pt>
                <c:pt idx="1833">
                  <c:v>-25.611000000000001</c:v>
                </c:pt>
                <c:pt idx="1834">
                  <c:v>-30.557300000000001</c:v>
                </c:pt>
                <c:pt idx="1835">
                  <c:v>-19.010899999999999</c:v>
                </c:pt>
                <c:pt idx="1836">
                  <c:v>-17.227</c:v>
                </c:pt>
                <c:pt idx="1837">
                  <c:v>-25.652799999999999</c:v>
                </c:pt>
                <c:pt idx="1838">
                  <c:v>33.052700000000002</c:v>
                </c:pt>
                <c:pt idx="1839">
                  <c:v>-32.205100000000002</c:v>
                </c:pt>
                <c:pt idx="1840">
                  <c:v>-20.058800000000002</c:v>
                </c:pt>
                <c:pt idx="1841">
                  <c:v>-17.8855</c:v>
                </c:pt>
                <c:pt idx="1842">
                  <c:v>40.222200000000001</c:v>
                </c:pt>
                <c:pt idx="1843">
                  <c:v>-30.756900000000002</c:v>
                </c:pt>
                <c:pt idx="1844">
                  <c:v>-24.7136</c:v>
                </c:pt>
                <c:pt idx="1845">
                  <c:v>8.2383000000000006</c:v>
                </c:pt>
                <c:pt idx="1846">
                  <c:v>-28.445900000000002</c:v>
                </c:pt>
                <c:pt idx="1847">
                  <c:v>0.68430000000000002</c:v>
                </c:pt>
                <c:pt idx="1848">
                  <c:v>-35.816200000000002</c:v>
                </c:pt>
                <c:pt idx="1849">
                  <c:v>-20.655799999999999</c:v>
                </c:pt>
                <c:pt idx="1850">
                  <c:v>-27.114899999999999</c:v>
                </c:pt>
                <c:pt idx="1851">
                  <c:v>-20.9268</c:v>
                </c:pt>
                <c:pt idx="1852">
                  <c:v>-15.138</c:v>
                </c:pt>
                <c:pt idx="1853">
                  <c:v>-40.5214</c:v>
                </c:pt>
                <c:pt idx="1854">
                  <c:v>1.8243</c:v>
                </c:pt>
                <c:pt idx="1855">
                  <c:v>-29.413699999999999</c:v>
                </c:pt>
                <c:pt idx="1856">
                  <c:v>-14.8056</c:v>
                </c:pt>
                <c:pt idx="1857">
                  <c:v>-32.622500000000002</c:v>
                </c:pt>
                <c:pt idx="1858">
                  <c:v>-29.984200000000001</c:v>
                </c:pt>
                <c:pt idx="1859">
                  <c:v>-26.885999999999999</c:v>
                </c:pt>
                <c:pt idx="1860">
                  <c:v>-17.016300000000001</c:v>
                </c:pt>
                <c:pt idx="1861">
                  <c:v>-31.912600000000001</c:v>
                </c:pt>
                <c:pt idx="1862">
                  <c:v>-6.2769000000000004</c:v>
                </c:pt>
                <c:pt idx="1863">
                  <c:v>-19.521599999999999</c:v>
                </c:pt>
                <c:pt idx="1864">
                  <c:v>-27.442</c:v>
                </c:pt>
                <c:pt idx="1865">
                  <c:v>-19.527999999999999</c:v>
                </c:pt>
                <c:pt idx="1866">
                  <c:v>-20.061</c:v>
                </c:pt>
                <c:pt idx="1867">
                  <c:v>-23.047899999999998</c:v>
                </c:pt>
                <c:pt idx="1868">
                  <c:v>-28.802900000000001</c:v>
                </c:pt>
                <c:pt idx="1869">
                  <c:v>-34.569600000000001</c:v>
                </c:pt>
                <c:pt idx="1870">
                  <c:v>-24.5215</c:v>
                </c:pt>
                <c:pt idx="1871">
                  <c:v>-32.8628</c:v>
                </c:pt>
                <c:pt idx="1872">
                  <c:v>-34.007300000000001</c:v>
                </c:pt>
                <c:pt idx="1873">
                  <c:v>-20.687999999999999</c:v>
                </c:pt>
                <c:pt idx="1874">
                  <c:v>-30.973500000000001</c:v>
                </c:pt>
                <c:pt idx="1875">
                  <c:v>-34.6509</c:v>
                </c:pt>
                <c:pt idx="1876">
                  <c:v>-29.073599999999999</c:v>
                </c:pt>
                <c:pt idx="1877">
                  <c:v>-15.519500000000001</c:v>
                </c:pt>
                <c:pt idx="1878">
                  <c:v>-34.049599999999998</c:v>
                </c:pt>
                <c:pt idx="1879">
                  <c:v>-21.445499999999999</c:v>
                </c:pt>
                <c:pt idx="1880">
                  <c:v>-15.893599999999999</c:v>
                </c:pt>
                <c:pt idx="1881">
                  <c:v>-32.6526</c:v>
                </c:pt>
                <c:pt idx="1882">
                  <c:v>-27.736499999999999</c:v>
                </c:pt>
                <c:pt idx="1883">
                  <c:v>-20.4819</c:v>
                </c:pt>
                <c:pt idx="1884">
                  <c:v>-35.9831</c:v>
                </c:pt>
                <c:pt idx="1885">
                  <c:v>-8.4517000000000007</c:v>
                </c:pt>
                <c:pt idx="1886">
                  <c:v>-34.733699999999999</c:v>
                </c:pt>
                <c:pt idx="1887">
                  <c:v>34.3125</c:v>
                </c:pt>
                <c:pt idx="1888">
                  <c:v>-23.167200000000001</c:v>
                </c:pt>
                <c:pt idx="1889">
                  <c:v>-19.238600000000002</c:v>
                </c:pt>
                <c:pt idx="1890">
                  <c:v>-24.532299999999999</c:v>
                </c:pt>
                <c:pt idx="1891">
                  <c:v>-34.789099999999998</c:v>
                </c:pt>
                <c:pt idx="1892">
                  <c:v>-34.728299999999997</c:v>
                </c:pt>
                <c:pt idx="1893">
                  <c:v>-26.233899999999998</c:v>
                </c:pt>
                <c:pt idx="1894">
                  <c:v>-18.2378</c:v>
                </c:pt>
                <c:pt idx="1895">
                  <c:v>-40.583599999999997</c:v>
                </c:pt>
                <c:pt idx="1896">
                  <c:v>-39.852600000000002</c:v>
                </c:pt>
                <c:pt idx="1897">
                  <c:v>-1.0275000000000001</c:v>
                </c:pt>
                <c:pt idx="1898">
                  <c:v>-34.045200000000001</c:v>
                </c:pt>
                <c:pt idx="1899">
                  <c:v>-25.718599999999999</c:v>
                </c:pt>
                <c:pt idx="1900">
                  <c:v>-39.963099999999997</c:v>
                </c:pt>
                <c:pt idx="1901">
                  <c:v>-15.8156</c:v>
                </c:pt>
                <c:pt idx="1902">
                  <c:v>-30.940899999999999</c:v>
                </c:pt>
                <c:pt idx="1903">
                  <c:v>-24.59</c:v>
                </c:pt>
                <c:pt idx="1904">
                  <c:v>-19.064299999999999</c:v>
                </c:pt>
                <c:pt idx="1905">
                  <c:v>-31.049499999999998</c:v>
                </c:pt>
                <c:pt idx="1906">
                  <c:v>-34.022199999999998</c:v>
                </c:pt>
                <c:pt idx="1907">
                  <c:v>-30.410900000000002</c:v>
                </c:pt>
                <c:pt idx="1908">
                  <c:v>-17.947299999999998</c:v>
                </c:pt>
                <c:pt idx="1909">
                  <c:v>-16.863199999999999</c:v>
                </c:pt>
                <c:pt idx="1910">
                  <c:v>-21.578800000000001</c:v>
                </c:pt>
                <c:pt idx="1911">
                  <c:v>-37.793300000000002</c:v>
                </c:pt>
                <c:pt idx="1912">
                  <c:v>-31.756900000000002</c:v>
                </c:pt>
                <c:pt idx="1913">
                  <c:v>-28.009699999999999</c:v>
                </c:pt>
                <c:pt idx="1914">
                  <c:v>-29.8262</c:v>
                </c:pt>
                <c:pt idx="1915">
                  <c:v>-29.521599999999999</c:v>
                </c:pt>
                <c:pt idx="1916">
                  <c:v>-9.3681000000000001</c:v>
                </c:pt>
                <c:pt idx="1917">
                  <c:v>-30.807500000000001</c:v>
                </c:pt>
                <c:pt idx="1918">
                  <c:v>-28.398499999999999</c:v>
                </c:pt>
                <c:pt idx="1919">
                  <c:v>-31.343599999999999</c:v>
                </c:pt>
                <c:pt idx="1920">
                  <c:v>-22.611000000000001</c:v>
                </c:pt>
                <c:pt idx="1921">
                  <c:v>-29.746099999999998</c:v>
                </c:pt>
                <c:pt idx="1922">
                  <c:v>-39.029699999999998</c:v>
                </c:pt>
                <c:pt idx="1923">
                  <c:v>-36.552</c:v>
                </c:pt>
                <c:pt idx="1924">
                  <c:v>-3.5581999999999998</c:v>
                </c:pt>
                <c:pt idx="1925">
                  <c:v>-12.675000000000001</c:v>
                </c:pt>
                <c:pt idx="1926">
                  <c:v>63.549900000000001</c:v>
                </c:pt>
                <c:pt idx="1927">
                  <c:v>-12.4541</c:v>
                </c:pt>
                <c:pt idx="1928">
                  <c:v>-28.073799999999999</c:v>
                </c:pt>
                <c:pt idx="1929">
                  <c:v>-27.7224</c:v>
                </c:pt>
                <c:pt idx="1930">
                  <c:v>-23.945599999999999</c:v>
                </c:pt>
                <c:pt idx="1931">
                  <c:v>-29.553699999999999</c:v>
                </c:pt>
                <c:pt idx="1932">
                  <c:v>-30.947099999999999</c:v>
                </c:pt>
                <c:pt idx="1933">
                  <c:v>-25.809100000000001</c:v>
                </c:pt>
                <c:pt idx="1934">
                  <c:v>-32.978700000000003</c:v>
                </c:pt>
                <c:pt idx="1935">
                  <c:v>-30.648</c:v>
                </c:pt>
                <c:pt idx="1936">
                  <c:v>-32.490499999999997</c:v>
                </c:pt>
                <c:pt idx="1937">
                  <c:v>-24.1631</c:v>
                </c:pt>
                <c:pt idx="1938">
                  <c:v>4.2812999999999999</c:v>
                </c:pt>
                <c:pt idx="1939">
                  <c:v>-12.8559</c:v>
                </c:pt>
                <c:pt idx="1940">
                  <c:v>-9.1172000000000004</c:v>
                </c:pt>
                <c:pt idx="1941">
                  <c:v>-30.956199999999999</c:v>
                </c:pt>
                <c:pt idx="1942">
                  <c:v>-31.045100000000001</c:v>
                </c:pt>
                <c:pt idx="1943">
                  <c:v>-29.253900000000002</c:v>
                </c:pt>
                <c:pt idx="1944">
                  <c:v>-24.187799999999999</c:v>
                </c:pt>
                <c:pt idx="1945">
                  <c:v>-22.207000000000001</c:v>
                </c:pt>
                <c:pt idx="1946">
                  <c:v>-33.801200000000001</c:v>
                </c:pt>
                <c:pt idx="1947">
                  <c:v>-40.454000000000001</c:v>
                </c:pt>
                <c:pt idx="1948">
                  <c:v>-29.194800000000001</c:v>
                </c:pt>
                <c:pt idx="1949">
                  <c:v>-34.891199999999998</c:v>
                </c:pt>
                <c:pt idx="1950">
                  <c:v>-30.9313</c:v>
                </c:pt>
                <c:pt idx="1951">
                  <c:v>-30.353200000000001</c:v>
                </c:pt>
                <c:pt idx="1952">
                  <c:v>-6.5641999999999996</c:v>
                </c:pt>
                <c:pt idx="1953">
                  <c:v>-14.910600000000001</c:v>
                </c:pt>
                <c:pt idx="1954">
                  <c:v>-30.8551</c:v>
                </c:pt>
                <c:pt idx="1955">
                  <c:v>-22.5566</c:v>
                </c:pt>
                <c:pt idx="1956">
                  <c:v>-3.1520000000000001</c:v>
                </c:pt>
                <c:pt idx="1957">
                  <c:v>-30.3443</c:v>
                </c:pt>
                <c:pt idx="1958">
                  <c:v>-34.933300000000003</c:v>
                </c:pt>
                <c:pt idx="1959">
                  <c:v>-36.728299999999997</c:v>
                </c:pt>
                <c:pt idx="1960">
                  <c:v>-31.910399999999999</c:v>
                </c:pt>
                <c:pt idx="1961">
                  <c:v>12.7729</c:v>
                </c:pt>
                <c:pt idx="1962">
                  <c:v>-32.703299999999999</c:v>
                </c:pt>
                <c:pt idx="1963">
                  <c:v>-33.051499999999997</c:v>
                </c:pt>
                <c:pt idx="1964">
                  <c:v>-25.4038</c:v>
                </c:pt>
                <c:pt idx="1965">
                  <c:v>-29.707000000000001</c:v>
                </c:pt>
                <c:pt idx="1966">
                  <c:v>-30.043199999999999</c:v>
                </c:pt>
                <c:pt idx="1967">
                  <c:v>-24.338799999999999</c:v>
                </c:pt>
                <c:pt idx="1968">
                  <c:v>-32.657600000000002</c:v>
                </c:pt>
                <c:pt idx="1969">
                  <c:v>-29.180900000000001</c:v>
                </c:pt>
                <c:pt idx="1970">
                  <c:v>-18.6051</c:v>
                </c:pt>
                <c:pt idx="1971">
                  <c:v>-27.092600000000001</c:v>
                </c:pt>
                <c:pt idx="1972">
                  <c:v>-34.003</c:v>
                </c:pt>
                <c:pt idx="1973">
                  <c:v>-32.409100000000002</c:v>
                </c:pt>
                <c:pt idx="1974">
                  <c:v>-37.136099999999999</c:v>
                </c:pt>
                <c:pt idx="1975">
                  <c:v>-34.774799999999999</c:v>
                </c:pt>
                <c:pt idx="1976">
                  <c:v>-37.061599999999999</c:v>
                </c:pt>
                <c:pt idx="1977">
                  <c:v>-28.650400000000001</c:v>
                </c:pt>
                <c:pt idx="1978">
                  <c:v>-9.0716000000000001</c:v>
                </c:pt>
                <c:pt idx="1979">
                  <c:v>-32.700400000000002</c:v>
                </c:pt>
                <c:pt idx="1980">
                  <c:v>23.8721</c:v>
                </c:pt>
                <c:pt idx="1981">
                  <c:v>-24.352900000000002</c:v>
                </c:pt>
                <c:pt idx="1982">
                  <c:v>-32.561199999999999</c:v>
                </c:pt>
                <c:pt idx="1983">
                  <c:v>-19.302800000000001</c:v>
                </c:pt>
                <c:pt idx="1984">
                  <c:v>-29.779199999999999</c:v>
                </c:pt>
                <c:pt idx="1985">
                  <c:v>-25.517399999999999</c:v>
                </c:pt>
                <c:pt idx="1986">
                  <c:v>-32.610100000000003</c:v>
                </c:pt>
                <c:pt idx="1987">
                  <c:v>-35.169600000000003</c:v>
                </c:pt>
                <c:pt idx="1988">
                  <c:v>-17.700099999999999</c:v>
                </c:pt>
                <c:pt idx="1989">
                  <c:v>-11.9285</c:v>
                </c:pt>
                <c:pt idx="1990">
                  <c:v>38.214700000000001</c:v>
                </c:pt>
                <c:pt idx="1991">
                  <c:v>-32.989899999999999</c:v>
                </c:pt>
                <c:pt idx="1992">
                  <c:v>-5.2998000000000003</c:v>
                </c:pt>
                <c:pt idx="1993">
                  <c:v>-32.917400000000001</c:v>
                </c:pt>
                <c:pt idx="1994">
                  <c:v>-25.984200000000001</c:v>
                </c:pt>
                <c:pt idx="1995">
                  <c:v>13.581099999999999</c:v>
                </c:pt>
                <c:pt idx="1996">
                  <c:v>-18.138999999999999</c:v>
                </c:pt>
                <c:pt idx="1997">
                  <c:v>-3.2115999999999998</c:v>
                </c:pt>
                <c:pt idx="1998">
                  <c:v>-32.657899999999998</c:v>
                </c:pt>
                <c:pt idx="1999">
                  <c:v>-5.6516000000000002</c:v>
                </c:pt>
                <c:pt idx="2000">
                  <c:v>-12.9514</c:v>
                </c:pt>
                <c:pt idx="2001">
                  <c:v>-24.210999999999999</c:v>
                </c:pt>
                <c:pt idx="2002">
                  <c:v>-24.81</c:v>
                </c:pt>
                <c:pt idx="2003">
                  <c:v>-6.8765000000000001</c:v>
                </c:pt>
                <c:pt idx="2004">
                  <c:v>-40.554499999999997</c:v>
                </c:pt>
                <c:pt idx="2005">
                  <c:v>-27.833300000000001</c:v>
                </c:pt>
                <c:pt idx="2006">
                  <c:v>-9.4997000000000007</c:v>
                </c:pt>
                <c:pt idx="2007">
                  <c:v>-36.609200000000001</c:v>
                </c:pt>
                <c:pt idx="2008">
                  <c:v>11.548</c:v>
                </c:pt>
                <c:pt idx="2009">
                  <c:v>-31.491299999999999</c:v>
                </c:pt>
                <c:pt idx="2010">
                  <c:v>-20.9603</c:v>
                </c:pt>
                <c:pt idx="2011">
                  <c:v>-23.250499999999999</c:v>
                </c:pt>
                <c:pt idx="2012">
                  <c:v>-14.658200000000001</c:v>
                </c:pt>
                <c:pt idx="2013">
                  <c:v>-10.372299999999999</c:v>
                </c:pt>
                <c:pt idx="2014">
                  <c:v>-13.834</c:v>
                </c:pt>
                <c:pt idx="2015">
                  <c:v>-16.821899999999999</c:v>
                </c:pt>
                <c:pt idx="2016">
                  <c:v>-10.7165</c:v>
                </c:pt>
                <c:pt idx="2017">
                  <c:v>-30.502500000000001</c:v>
                </c:pt>
                <c:pt idx="2018">
                  <c:v>-29.548400000000001</c:v>
                </c:pt>
                <c:pt idx="2019">
                  <c:v>-7.2343999999999999</c:v>
                </c:pt>
                <c:pt idx="2020">
                  <c:v>-29.8522</c:v>
                </c:pt>
                <c:pt idx="2021">
                  <c:v>-21.273199999999999</c:v>
                </c:pt>
                <c:pt idx="2022">
                  <c:v>-1.7015</c:v>
                </c:pt>
                <c:pt idx="2023">
                  <c:v>-17.908100000000001</c:v>
                </c:pt>
                <c:pt idx="2024">
                  <c:v>-10.428800000000001</c:v>
                </c:pt>
                <c:pt idx="2025">
                  <c:v>-30.085100000000001</c:v>
                </c:pt>
                <c:pt idx="2026">
                  <c:v>-14.9587</c:v>
                </c:pt>
                <c:pt idx="2027">
                  <c:v>-17.517800000000001</c:v>
                </c:pt>
                <c:pt idx="2028">
                  <c:v>-22.2973</c:v>
                </c:pt>
                <c:pt idx="2029">
                  <c:v>-20.5213</c:v>
                </c:pt>
                <c:pt idx="2030">
                  <c:v>-34.949300000000001</c:v>
                </c:pt>
                <c:pt idx="2031">
                  <c:v>-38.652799999999999</c:v>
                </c:pt>
                <c:pt idx="2032">
                  <c:v>-19.523800000000001</c:v>
                </c:pt>
                <c:pt idx="2033">
                  <c:v>-18.184899999999999</c:v>
                </c:pt>
                <c:pt idx="2034">
                  <c:v>-34.595799999999997</c:v>
                </c:pt>
                <c:pt idx="2035">
                  <c:v>-27.081199999999999</c:v>
                </c:pt>
                <c:pt idx="2036">
                  <c:v>5.9112999999999998</c:v>
                </c:pt>
                <c:pt idx="2037">
                  <c:v>-25.847300000000001</c:v>
                </c:pt>
                <c:pt idx="2038">
                  <c:v>3.4060999999999999</c:v>
                </c:pt>
                <c:pt idx="2039">
                  <c:v>-9.3792000000000009</c:v>
                </c:pt>
                <c:pt idx="2040">
                  <c:v>-19.511600000000001</c:v>
                </c:pt>
                <c:pt idx="2041">
                  <c:v>3.3816999999999999</c:v>
                </c:pt>
                <c:pt idx="2042">
                  <c:v>-9.7127999999999997</c:v>
                </c:pt>
                <c:pt idx="2043">
                  <c:v>-16.352900000000002</c:v>
                </c:pt>
                <c:pt idx="2044">
                  <c:v>-16.3569</c:v>
                </c:pt>
                <c:pt idx="2045">
                  <c:v>-16.332799999999999</c:v>
                </c:pt>
                <c:pt idx="2046">
                  <c:v>-24.430099999999999</c:v>
                </c:pt>
                <c:pt idx="2047">
                  <c:v>-1.7966</c:v>
                </c:pt>
                <c:pt idx="2048">
                  <c:v>-23.2012</c:v>
                </c:pt>
                <c:pt idx="2049">
                  <c:v>-21.480599999999999</c:v>
                </c:pt>
                <c:pt idx="2050">
                  <c:v>-35.338700000000003</c:v>
                </c:pt>
                <c:pt idx="2051">
                  <c:v>-8.8672000000000004</c:v>
                </c:pt>
                <c:pt idx="2052">
                  <c:v>-4.3914999999999997</c:v>
                </c:pt>
                <c:pt idx="2053">
                  <c:v>-37.2532</c:v>
                </c:pt>
                <c:pt idx="2054">
                  <c:v>-17.403600000000001</c:v>
                </c:pt>
                <c:pt idx="2055">
                  <c:v>14.8192</c:v>
                </c:pt>
                <c:pt idx="2056">
                  <c:v>0.52849999999999997</c:v>
                </c:pt>
                <c:pt idx="2057">
                  <c:v>-22.650300000000001</c:v>
                </c:pt>
                <c:pt idx="2058">
                  <c:v>-22.6829</c:v>
                </c:pt>
                <c:pt idx="2059">
                  <c:v>-32.168599999999998</c:v>
                </c:pt>
                <c:pt idx="2060">
                  <c:v>-6.2864000000000004</c:v>
                </c:pt>
                <c:pt idx="2061">
                  <c:v>-9.0814000000000004</c:v>
                </c:pt>
                <c:pt idx="2062">
                  <c:v>-7.2256</c:v>
                </c:pt>
                <c:pt idx="2063">
                  <c:v>-9.3379999999999992</c:v>
                </c:pt>
                <c:pt idx="2064">
                  <c:v>3.6772999999999998</c:v>
                </c:pt>
                <c:pt idx="2065">
                  <c:v>-34.826300000000003</c:v>
                </c:pt>
                <c:pt idx="2066">
                  <c:v>-24.530100000000001</c:v>
                </c:pt>
                <c:pt idx="2067">
                  <c:v>-34.3371</c:v>
                </c:pt>
                <c:pt idx="2068">
                  <c:v>0.7823</c:v>
                </c:pt>
                <c:pt idx="2069">
                  <c:v>-16.731400000000001</c:v>
                </c:pt>
                <c:pt idx="2070">
                  <c:v>-16.509</c:v>
                </c:pt>
                <c:pt idx="2071">
                  <c:v>-28.599399999999999</c:v>
                </c:pt>
                <c:pt idx="2072">
                  <c:v>-36.591099999999997</c:v>
                </c:pt>
                <c:pt idx="2073">
                  <c:v>-13.2989</c:v>
                </c:pt>
                <c:pt idx="2074">
                  <c:v>-38.517499999999998</c:v>
                </c:pt>
                <c:pt idx="2075">
                  <c:v>-12.208500000000001</c:v>
                </c:pt>
                <c:pt idx="2076">
                  <c:v>-32.292499999999997</c:v>
                </c:pt>
                <c:pt idx="2077">
                  <c:v>-29.130700000000001</c:v>
                </c:pt>
                <c:pt idx="2078">
                  <c:v>-16.405999999999999</c:v>
                </c:pt>
                <c:pt idx="2079">
                  <c:v>-31.951000000000001</c:v>
                </c:pt>
                <c:pt idx="2080">
                  <c:v>-10.607100000000001</c:v>
                </c:pt>
                <c:pt idx="2081">
                  <c:v>-20.921700000000001</c:v>
                </c:pt>
                <c:pt idx="2082">
                  <c:v>-16.257000000000001</c:v>
                </c:pt>
                <c:pt idx="2083">
                  <c:v>-14.7067</c:v>
                </c:pt>
                <c:pt idx="2084">
                  <c:v>-8.2210999999999999</c:v>
                </c:pt>
                <c:pt idx="2085">
                  <c:v>-30.4726</c:v>
                </c:pt>
                <c:pt idx="2086">
                  <c:v>-21.3812</c:v>
                </c:pt>
                <c:pt idx="2087">
                  <c:v>-27.204699999999999</c:v>
                </c:pt>
                <c:pt idx="2088">
                  <c:v>-18.1633</c:v>
                </c:pt>
                <c:pt idx="2089">
                  <c:v>-33.694699999999997</c:v>
                </c:pt>
                <c:pt idx="2090">
                  <c:v>-24.376300000000001</c:v>
                </c:pt>
                <c:pt idx="2091">
                  <c:v>8.4190000000000005</c:v>
                </c:pt>
                <c:pt idx="2092">
                  <c:v>-18.380800000000001</c:v>
                </c:pt>
                <c:pt idx="2093">
                  <c:v>-29.476099999999999</c:v>
                </c:pt>
                <c:pt idx="2094">
                  <c:v>-25.132999999999999</c:v>
                </c:pt>
                <c:pt idx="2095">
                  <c:v>-36.805700000000002</c:v>
                </c:pt>
                <c:pt idx="2096">
                  <c:v>-36.2271</c:v>
                </c:pt>
                <c:pt idx="2097">
                  <c:v>2.2991999999999999</c:v>
                </c:pt>
                <c:pt idx="2098">
                  <c:v>-21.3401</c:v>
                </c:pt>
                <c:pt idx="2099">
                  <c:v>-24.1371</c:v>
                </c:pt>
                <c:pt idx="2100">
                  <c:v>-28.139700000000001</c:v>
                </c:pt>
                <c:pt idx="2101">
                  <c:v>-34.582000000000001</c:v>
                </c:pt>
                <c:pt idx="2102">
                  <c:v>-24.2684</c:v>
                </c:pt>
                <c:pt idx="2103">
                  <c:v>-23.285799999999998</c:v>
                </c:pt>
                <c:pt idx="2104">
                  <c:v>-31.2072</c:v>
                </c:pt>
                <c:pt idx="2105">
                  <c:v>-13.4003</c:v>
                </c:pt>
                <c:pt idx="2106">
                  <c:v>-40.546799999999998</c:v>
                </c:pt>
                <c:pt idx="2107">
                  <c:v>-30.688600000000001</c:v>
                </c:pt>
                <c:pt idx="2108">
                  <c:v>-7.202</c:v>
                </c:pt>
                <c:pt idx="2109">
                  <c:v>-30.777699999999999</c:v>
                </c:pt>
                <c:pt idx="2110">
                  <c:v>-26.784800000000001</c:v>
                </c:pt>
                <c:pt idx="2111">
                  <c:v>1.3895999999999999</c:v>
                </c:pt>
                <c:pt idx="2112">
                  <c:v>-23.058900000000001</c:v>
                </c:pt>
                <c:pt idx="2113">
                  <c:v>-19.979099999999999</c:v>
                </c:pt>
                <c:pt idx="2114">
                  <c:v>-30.035599999999999</c:v>
                </c:pt>
                <c:pt idx="2115">
                  <c:v>-28.803699999999999</c:v>
                </c:pt>
                <c:pt idx="2116">
                  <c:v>-29.179400000000001</c:v>
                </c:pt>
                <c:pt idx="2117">
                  <c:v>0.7752</c:v>
                </c:pt>
                <c:pt idx="2118">
                  <c:v>-36.438400000000001</c:v>
                </c:pt>
                <c:pt idx="2119">
                  <c:v>-19.801400000000001</c:v>
                </c:pt>
                <c:pt idx="2120">
                  <c:v>-27.349799999999998</c:v>
                </c:pt>
                <c:pt idx="2121">
                  <c:v>-24.617100000000001</c:v>
                </c:pt>
                <c:pt idx="2122">
                  <c:v>-35.746099999999998</c:v>
                </c:pt>
                <c:pt idx="2123">
                  <c:v>-13.857900000000001</c:v>
                </c:pt>
                <c:pt idx="2124">
                  <c:v>-25.213000000000001</c:v>
                </c:pt>
                <c:pt idx="2125">
                  <c:v>-9.0344999999999995</c:v>
                </c:pt>
                <c:pt idx="2126">
                  <c:v>-32.316600000000001</c:v>
                </c:pt>
                <c:pt idx="2127">
                  <c:v>-13.388400000000001</c:v>
                </c:pt>
                <c:pt idx="2128">
                  <c:v>-36.0426</c:v>
                </c:pt>
                <c:pt idx="2129">
                  <c:v>-17.229800000000001</c:v>
                </c:pt>
                <c:pt idx="2130">
                  <c:v>-23.2727</c:v>
                </c:pt>
                <c:pt idx="2131">
                  <c:v>-16.415900000000001</c:v>
                </c:pt>
                <c:pt idx="2132">
                  <c:v>-22.4389</c:v>
                </c:pt>
                <c:pt idx="2133">
                  <c:v>-28.428599999999999</c:v>
                </c:pt>
                <c:pt idx="2134">
                  <c:v>-15.702500000000001</c:v>
                </c:pt>
                <c:pt idx="2135">
                  <c:v>-15.921799999999999</c:v>
                </c:pt>
                <c:pt idx="2136">
                  <c:v>-3.8986999999999998</c:v>
                </c:pt>
                <c:pt idx="2137">
                  <c:v>-29.3658</c:v>
                </c:pt>
                <c:pt idx="2138">
                  <c:v>-30.088999999999999</c:v>
                </c:pt>
                <c:pt idx="2139">
                  <c:v>-14.8847</c:v>
                </c:pt>
                <c:pt idx="2140">
                  <c:v>-19.515499999999999</c:v>
                </c:pt>
                <c:pt idx="2141">
                  <c:v>-26.843399999999999</c:v>
                </c:pt>
                <c:pt idx="2142">
                  <c:v>-15.6793</c:v>
                </c:pt>
                <c:pt idx="2143">
                  <c:v>-32.404000000000003</c:v>
                </c:pt>
                <c:pt idx="2144">
                  <c:v>-23.261299999999999</c:v>
                </c:pt>
                <c:pt idx="2145">
                  <c:v>-40.349299999999999</c:v>
                </c:pt>
                <c:pt idx="2146">
                  <c:v>-32.953099999999999</c:v>
                </c:pt>
                <c:pt idx="2147">
                  <c:v>-12.942600000000001</c:v>
                </c:pt>
                <c:pt idx="2148">
                  <c:v>-2.6312000000000002</c:v>
                </c:pt>
                <c:pt idx="2149">
                  <c:v>-18.847999999999999</c:v>
                </c:pt>
                <c:pt idx="2150">
                  <c:v>-25.257400000000001</c:v>
                </c:pt>
                <c:pt idx="2151">
                  <c:v>-20.588699999999999</c:v>
                </c:pt>
                <c:pt idx="2152">
                  <c:v>-24.4679</c:v>
                </c:pt>
                <c:pt idx="2153">
                  <c:v>-3.4821</c:v>
                </c:pt>
                <c:pt idx="2154">
                  <c:v>-27.555900000000001</c:v>
                </c:pt>
                <c:pt idx="2155">
                  <c:v>-27.8369</c:v>
                </c:pt>
                <c:pt idx="2156">
                  <c:v>-23.836500000000001</c:v>
                </c:pt>
                <c:pt idx="2157">
                  <c:v>-5.5358000000000001</c:v>
                </c:pt>
                <c:pt idx="2158">
                  <c:v>-27.375800000000002</c:v>
                </c:pt>
                <c:pt idx="2159">
                  <c:v>-17.4983</c:v>
                </c:pt>
                <c:pt idx="2160">
                  <c:v>-4.1752000000000002</c:v>
                </c:pt>
                <c:pt idx="2161">
                  <c:v>-28.8795</c:v>
                </c:pt>
                <c:pt idx="2162">
                  <c:v>-22.790199999999999</c:v>
                </c:pt>
                <c:pt idx="2163">
                  <c:v>-14.792999999999999</c:v>
                </c:pt>
                <c:pt idx="2164">
                  <c:v>-31.196300000000001</c:v>
                </c:pt>
                <c:pt idx="2165">
                  <c:v>-3.5428000000000002</c:v>
                </c:pt>
                <c:pt idx="2166">
                  <c:v>-24.655799999999999</c:v>
                </c:pt>
                <c:pt idx="2167">
                  <c:v>-3.8252000000000002</c:v>
                </c:pt>
                <c:pt idx="2168">
                  <c:v>-26.054600000000001</c:v>
                </c:pt>
                <c:pt idx="2169">
                  <c:v>-33.570999999999998</c:v>
                </c:pt>
                <c:pt idx="2170">
                  <c:v>-25.9237</c:v>
                </c:pt>
                <c:pt idx="2171">
                  <c:v>-28.115600000000001</c:v>
                </c:pt>
                <c:pt idx="2172">
                  <c:v>-19.824200000000001</c:v>
                </c:pt>
                <c:pt idx="2173">
                  <c:v>-28.078199999999999</c:v>
                </c:pt>
                <c:pt idx="2174">
                  <c:v>10.3361</c:v>
                </c:pt>
                <c:pt idx="2175">
                  <c:v>-30.3873</c:v>
                </c:pt>
                <c:pt idx="2176">
                  <c:v>-14.4238</c:v>
                </c:pt>
                <c:pt idx="2177">
                  <c:v>-34.495199999999997</c:v>
                </c:pt>
                <c:pt idx="2178">
                  <c:v>-27.3889</c:v>
                </c:pt>
                <c:pt idx="2179">
                  <c:v>1.4926999999999999</c:v>
                </c:pt>
                <c:pt idx="2180">
                  <c:v>-18.597200000000001</c:v>
                </c:pt>
                <c:pt idx="2181">
                  <c:v>-28.1751</c:v>
                </c:pt>
                <c:pt idx="2182">
                  <c:v>-34.847900000000003</c:v>
                </c:pt>
                <c:pt idx="2183">
                  <c:v>-33.487000000000002</c:v>
                </c:pt>
                <c:pt idx="2184">
                  <c:v>-28.997900000000001</c:v>
                </c:pt>
                <c:pt idx="2185">
                  <c:v>-17.6084</c:v>
                </c:pt>
                <c:pt idx="2186">
                  <c:v>-25.477799999999998</c:v>
                </c:pt>
                <c:pt idx="2187">
                  <c:v>-21.430199999999999</c:v>
                </c:pt>
                <c:pt idx="2188">
                  <c:v>8.1324000000000005</c:v>
                </c:pt>
                <c:pt idx="2189">
                  <c:v>-17.688099999999999</c:v>
                </c:pt>
                <c:pt idx="2190">
                  <c:v>-26.478100000000001</c:v>
                </c:pt>
                <c:pt idx="2191">
                  <c:v>-17.363700000000001</c:v>
                </c:pt>
                <c:pt idx="2192">
                  <c:v>-10.1515</c:v>
                </c:pt>
                <c:pt idx="2193">
                  <c:v>23.463000000000001</c:v>
                </c:pt>
                <c:pt idx="2194">
                  <c:v>-23.258400000000002</c:v>
                </c:pt>
                <c:pt idx="2195">
                  <c:v>-17.6386</c:v>
                </c:pt>
                <c:pt idx="2196">
                  <c:v>-13.125400000000001</c:v>
                </c:pt>
                <c:pt idx="2197">
                  <c:v>-9.0512999999999995</c:v>
                </c:pt>
                <c:pt idx="2198">
                  <c:v>-26.454899999999999</c:v>
                </c:pt>
                <c:pt idx="2199">
                  <c:v>-9.2774000000000001</c:v>
                </c:pt>
                <c:pt idx="2200">
                  <c:v>-12.3786</c:v>
                </c:pt>
                <c:pt idx="2201">
                  <c:v>24.7956</c:v>
                </c:pt>
                <c:pt idx="2202">
                  <c:v>-32.782200000000003</c:v>
                </c:pt>
                <c:pt idx="2203">
                  <c:v>-17.34</c:v>
                </c:pt>
                <c:pt idx="2204">
                  <c:v>-27.478100000000001</c:v>
                </c:pt>
                <c:pt idx="2205">
                  <c:v>-16.407399999999999</c:v>
                </c:pt>
                <c:pt idx="2206">
                  <c:v>-17.174800000000001</c:v>
                </c:pt>
                <c:pt idx="2207">
                  <c:v>-24.5853</c:v>
                </c:pt>
                <c:pt idx="2208">
                  <c:v>-34.634099999999997</c:v>
                </c:pt>
                <c:pt idx="2209">
                  <c:v>-1.9377</c:v>
                </c:pt>
                <c:pt idx="2210">
                  <c:v>-10.357799999999999</c:v>
                </c:pt>
                <c:pt idx="2211">
                  <c:v>-38.307400000000001</c:v>
                </c:pt>
                <c:pt idx="2212">
                  <c:v>-18.325399999999998</c:v>
                </c:pt>
                <c:pt idx="2213">
                  <c:v>-22.683199999999999</c:v>
                </c:pt>
                <c:pt idx="2214">
                  <c:v>-35.510800000000003</c:v>
                </c:pt>
                <c:pt idx="2215">
                  <c:v>-21.4</c:v>
                </c:pt>
                <c:pt idx="2216">
                  <c:v>-9.0351999999999997</c:v>
                </c:pt>
                <c:pt idx="2217">
                  <c:v>-13.521599999999999</c:v>
                </c:pt>
                <c:pt idx="2218">
                  <c:v>-4.5087000000000002</c:v>
                </c:pt>
                <c:pt idx="2219">
                  <c:v>-27.300999999999998</c:v>
                </c:pt>
                <c:pt idx="2220">
                  <c:v>-24.866</c:v>
                </c:pt>
                <c:pt idx="2221">
                  <c:v>2.4237000000000002</c:v>
                </c:pt>
                <c:pt idx="2222">
                  <c:v>-1.3438000000000001</c:v>
                </c:pt>
                <c:pt idx="2223">
                  <c:v>-3.7536</c:v>
                </c:pt>
                <c:pt idx="2224">
                  <c:v>-17.2042</c:v>
                </c:pt>
                <c:pt idx="2225">
                  <c:v>18.750499999999999</c:v>
                </c:pt>
                <c:pt idx="2226">
                  <c:v>-24.9907</c:v>
                </c:pt>
                <c:pt idx="2227">
                  <c:v>-14.8889</c:v>
                </c:pt>
                <c:pt idx="2228">
                  <c:v>-35.047400000000003</c:v>
                </c:pt>
                <c:pt idx="2229">
                  <c:v>-9.1425999999999998</c:v>
                </c:pt>
                <c:pt idx="2230">
                  <c:v>-14.468</c:v>
                </c:pt>
                <c:pt idx="2231">
                  <c:v>-24.928999999999998</c:v>
                </c:pt>
                <c:pt idx="2232">
                  <c:v>-20.319299999999998</c:v>
                </c:pt>
                <c:pt idx="2233">
                  <c:v>-27.644200000000001</c:v>
                </c:pt>
                <c:pt idx="2234">
                  <c:v>-15.4093</c:v>
                </c:pt>
                <c:pt idx="2235">
                  <c:v>-21.8184</c:v>
                </c:pt>
                <c:pt idx="2236">
                  <c:v>-21.653099999999998</c:v>
                </c:pt>
                <c:pt idx="2237">
                  <c:v>-15.9862</c:v>
                </c:pt>
                <c:pt idx="2238">
                  <c:v>-28.813800000000001</c:v>
                </c:pt>
                <c:pt idx="2239">
                  <c:v>5.9325999999999999</c:v>
                </c:pt>
                <c:pt idx="2240">
                  <c:v>-26.8399</c:v>
                </c:pt>
                <c:pt idx="2241">
                  <c:v>-4.9124999999999996</c:v>
                </c:pt>
                <c:pt idx="2242">
                  <c:v>-28.735199999999999</c:v>
                </c:pt>
                <c:pt idx="2243">
                  <c:v>-23.3142</c:v>
                </c:pt>
                <c:pt idx="2244">
                  <c:v>-31.255500000000001</c:v>
                </c:pt>
                <c:pt idx="2245">
                  <c:v>-14.323600000000001</c:v>
                </c:pt>
                <c:pt idx="2246">
                  <c:v>-2.4826999999999999</c:v>
                </c:pt>
                <c:pt idx="2247">
                  <c:v>-15.677300000000001</c:v>
                </c:pt>
                <c:pt idx="2248">
                  <c:v>-22.5228</c:v>
                </c:pt>
                <c:pt idx="2249">
                  <c:v>-28.0395</c:v>
                </c:pt>
                <c:pt idx="2250">
                  <c:v>-20.089300000000001</c:v>
                </c:pt>
                <c:pt idx="2251">
                  <c:v>-19.535</c:v>
                </c:pt>
                <c:pt idx="2252">
                  <c:v>-24.4236</c:v>
                </c:pt>
                <c:pt idx="2253">
                  <c:v>-17.901399999999999</c:v>
                </c:pt>
                <c:pt idx="2254">
                  <c:v>-28.025700000000001</c:v>
                </c:pt>
                <c:pt idx="2255">
                  <c:v>-3.7865000000000002</c:v>
                </c:pt>
                <c:pt idx="2256">
                  <c:v>-16.956199999999999</c:v>
                </c:pt>
                <c:pt idx="2257">
                  <c:v>-28.392399999999999</c:v>
                </c:pt>
                <c:pt idx="2258">
                  <c:v>-16.592500000000001</c:v>
                </c:pt>
                <c:pt idx="2259">
                  <c:v>11.1456</c:v>
                </c:pt>
                <c:pt idx="2260">
                  <c:v>-5.1314000000000002</c:v>
                </c:pt>
                <c:pt idx="2261">
                  <c:v>-24.281400000000001</c:v>
                </c:pt>
                <c:pt idx="2262">
                  <c:v>-8.9983000000000004</c:v>
                </c:pt>
                <c:pt idx="2263">
                  <c:v>-31.93</c:v>
                </c:pt>
                <c:pt idx="2264">
                  <c:v>-17.216100000000001</c:v>
                </c:pt>
                <c:pt idx="2265">
                  <c:v>-32.506300000000003</c:v>
                </c:pt>
                <c:pt idx="2266">
                  <c:v>-28.876000000000001</c:v>
                </c:pt>
                <c:pt idx="2267">
                  <c:v>-16.0227</c:v>
                </c:pt>
                <c:pt idx="2268">
                  <c:v>-36.256900000000002</c:v>
                </c:pt>
                <c:pt idx="2269">
                  <c:v>-18.509</c:v>
                </c:pt>
                <c:pt idx="2270">
                  <c:v>-35.414999999999999</c:v>
                </c:pt>
                <c:pt idx="2271">
                  <c:v>-27.961200000000002</c:v>
                </c:pt>
                <c:pt idx="2272">
                  <c:v>-35.8215</c:v>
                </c:pt>
                <c:pt idx="2273">
                  <c:v>-4.1759000000000004</c:v>
                </c:pt>
                <c:pt idx="2274">
                  <c:v>-15.449400000000001</c:v>
                </c:pt>
                <c:pt idx="2275">
                  <c:v>-35.958100000000002</c:v>
                </c:pt>
                <c:pt idx="2276">
                  <c:v>-11.0886</c:v>
                </c:pt>
                <c:pt idx="2277">
                  <c:v>-27.7927</c:v>
                </c:pt>
                <c:pt idx="2278">
                  <c:v>-12.3283</c:v>
                </c:pt>
                <c:pt idx="2279">
                  <c:v>-21.986000000000001</c:v>
                </c:pt>
                <c:pt idx="2280">
                  <c:v>-23.021899999999999</c:v>
                </c:pt>
                <c:pt idx="2281">
                  <c:v>-32.131399999999999</c:v>
                </c:pt>
                <c:pt idx="2282">
                  <c:v>-18.8687</c:v>
                </c:pt>
                <c:pt idx="2283">
                  <c:v>-23.466200000000001</c:v>
                </c:pt>
                <c:pt idx="2284">
                  <c:v>-23.2879</c:v>
                </c:pt>
                <c:pt idx="2285">
                  <c:v>-30.8643</c:v>
                </c:pt>
                <c:pt idx="2286">
                  <c:v>-28.441099999999999</c:v>
                </c:pt>
                <c:pt idx="2287">
                  <c:v>-34.329000000000001</c:v>
                </c:pt>
                <c:pt idx="2288">
                  <c:v>-28.249099999999999</c:v>
                </c:pt>
                <c:pt idx="2289">
                  <c:v>-34.832599999999999</c:v>
                </c:pt>
                <c:pt idx="2290">
                  <c:v>-41.402200000000001</c:v>
                </c:pt>
                <c:pt idx="2291">
                  <c:v>-27.305800000000001</c:v>
                </c:pt>
                <c:pt idx="2292">
                  <c:v>15.2143</c:v>
                </c:pt>
                <c:pt idx="2293">
                  <c:v>-28.446100000000001</c:v>
                </c:pt>
                <c:pt idx="2294">
                  <c:v>-36.3142</c:v>
                </c:pt>
                <c:pt idx="2295">
                  <c:v>-25.0154</c:v>
                </c:pt>
                <c:pt idx="2296">
                  <c:v>-7.2842000000000002</c:v>
                </c:pt>
                <c:pt idx="2297">
                  <c:v>-21.660699999999999</c:v>
                </c:pt>
                <c:pt idx="2298">
                  <c:v>-28.807700000000001</c:v>
                </c:pt>
                <c:pt idx="2299">
                  <c:v>-22.304200000000002</c:v>
                </c:pt>
                <c:pt idx="2300">
                  <c:v>-30.913599999999999</c:v>
                </c:pt>
                <c:pt idx="2301">
                  <c:v>-40.485300000000002</c:v>
                </c:pt>
                <c:pt idx="2302">
                  <c:v>-19.590199999999999</c:v>
                </c:pt>
                <c:pt idx="2303">
                  <c:v>-32.183100000000003</c:v>
                </c:pt>
                <c:pt idx="2304">
                  <c:v>2.3751000000000002</c:v>
                </c:pt>
                <c:pt idx="2305">
                  <c:v>-34.755800000000001</c:v>
                </c:pt>
                <c:pt idx="2306">
                  <c:v>-30.361499999999999</c:v>
                </c:pt>
                <c:pt idx="2307">
                  <c:v>-4.8673000000000002</c:v>
                </c:pt>
                <c:pt idx="2308">
                  <c:v>-31.974399999999999</c:v>
                </c:pt>
                <c:pt idx="2309">
                  <c:v>1.9054</c:v>
                </c:pt>
                <c:pt idx="2310">
                  <c:v>-32.156100000000002</c:v>
                </c:pt>
                <c:pt idx="2311">
                  <c:v>-11.882899999999999</c:v>
                </c:pt>
                <c:pt idx="2312">
                  <c:v>-24.051600000000001</c:v>
                </c:pt>
                <c:pt idx="2313">
                  <c:v>-13.412000000000001</c:v>
                </c:pt>
                <c:pt idx="2314">
                  <c:v>-32.061399999999999</c:v>
                </c:pt>
                <c:pt idx="2315">
                  <c:v>-32.551299999999998</c:v>
                </c:pt>
                <c:pt idx="2316">
                  <c:v>-34.707799999999999</c:v>
                </c:pt>
                <c:pt idx="2317">
                  <c:v>-27.854800000000001</c:v>
                </c:pt>
                <c:pt idx="2318">
                  <c:v>-25.9754</c:v>
                </c:pt>
                <c:pt idx="2319">
                  <c:v>-32.468499999999999</c:v>
                </c:pt>
                <c:pt idx="2320">
                  <c:v>-34.646900000000002</c:v>
                </c:pt>
                <c:pt idx="2321">
                  <c:v>-18.849</c:v>
                </c:pt>
                <c:pt idx="2322">
                  <c:v>-35.798099999999998</c:v>
                </c:pt>
                <c:pt idx="2323">
                  <c:v>-27.090499999999999</c:v>
                </c:pt>
                <c:pt idx="2324">
                  <c:v>-36.026400000000002</c:v>
                </c:pt>
                <c:pt idx="2325">
                  <c:v>-32.543799999999997</c:v>
                </c:pt>
                <c:pt idx="2326">
                  <c:v>-20.027999999999999</c:v>
                </c:pt>
                <c:pt idx="2327">
                  <c:v>-27.711099999999998</c:v>
                </c:pt>
                <c:pt idx="2328">
                  <c:v>-23.3371</c:v>
                </c:pt>
                <c:pt idx="2329">
                  <c:v>-27.272200000000002</c:v>
                </c:pt>
                <c:pt idx="2330">
                  <c:v>-6.6603000000000003</c:v>
                </c:pt>
                <c:pt idx="2331">
                  <c:v>-30.356400000000001</c:v>
                </c:pt>
                <c:pt idx="2332">
                  <c:v>-12.009499999999999</c:v>
                </c:pt>
                <c:pt idx="2333">
                  <c:v>-30.3444</c:v>
                </c:pt>
                <c:pt idx="2334">
                  <c:v>-32.019300000000001</c:v>
                </c:pt>
                <c:pt idx="2335">
                  <c:v>-39.506500000000003</c:v>
                </c:pt>
                <c:pt idx="2336">
                  <c:v>-7.6906999999999996</c:v>
                </c:pt>
                <c:pt idx="2337">
                  <c:v>3.4422000000000001</c:v>
                </c:pt>
                <c:pt idx="2338">
                  <c:v>-26.5318</c:v>
                </c:pt>
                <c:pt idx="2339">
                  <c:v>-34.671199999999999</c:v>
                </c:pt>
                <c:pt idx="2340">
                  <c:v>-5.1078000000000001</c:v>
                </c:pt>
                <c:pt idx="2341">
                  <c:v>-28.7224</c:v>
                </c:pt>
                <c:pt idx="2342">
                  <c:v>-0.80769999999999997</c:v>
                </c:pt>
                <c:pt idx="2343">
                  <c:v>-21.071899999999999</c:v>
                </c:pt>
                <c:pt idx="2344">
                  <c:v>-35.744999999999997</c:v>
                </c:pt>
                <c:pt idx="2345">
                  <c:v>-19.892499999999998</c:v>
                </c:pt>
                <c:pt idx="2346">
                  <c:v>-23.648099999999999</c:v>
                </c:pt>
                <c:pt idx="2347">
                  <c:v>-8.7698</c:v>
                </c:pt>
                <c:pt idx="2348">
                  <c:v>-33.912500000000001</c:v>
                </c:pt>
                <c:pt idx="2349">
                  <c:v>-35.7453</c:v>
                </c:pt>
                <c:pt idx="2350">
                  <c:v>-37.413800000000002</c:v>
                </c:pt>
                <c:pt idx="2351">
                  <c:v>-13.425800000000001</c:v>
                </c:pt>
                <c:pt idx="2352">
                  <c:v>-3.1337999999999999</c:v>
                </c:pt>
                <c:pt idx="2353">
                  <c:v>15.2026</c:v>
                </c:pt>
                <c:pt idx="2354">
                  <c:v>-21.187899999999999</c:v>
                </c:pt>
                <c:pt idx="2355">
                  <c:v>-10.7539</c:v>
                </c:pt>
                <c:pt idx="2356">
                  <c:v>-6.9240000000000004</c:v>
                </c:pt>
                <c:pt idx="2357">
                  <c:v>-16.299199999999999</c:v>
                </c:pt>
                <c:pt idx="2358">
                  <c:v>-18.6647</c:v>
                </c:pt>
                <c:pt idx="2359">
                  <c:v>-10.1624</c:v>
                </c:pt>
                <c:pt idx="2360">
                  <c:v>7.9901999999999997</c:v>
                </c:pt>
                <c:pt idx="2361">
                  <c:v>-27.759499999999999</c:v>
                </c:pt>
                <c:pt idx="2362">
                  <c:v>-30.992799999999999</c:v>
                </c:pt>
                <c:pt idx="2363">
                  <c:v>-32.1496</c:v>
                </c:pt>
                <c:pt idx="2364">
                  <c:v>-35.592500000000001</c:v>
                </c:pt>
                <c:pt idx="2365">
                  <c:v>-32.523600000000002</c:v>
                </c:pt>
                <c:pt idx="2366">
                  <c:v>-26.581900000000001</c:v>
                </c:pt>
                <c:pt idx="2367">
                  <c:v>-26.167400000000001</c:v>
                </c:pt>
                <c:pt idx="2368">
                  <c:v>-26.8658</c:v>
                </c:pt>
                <c:pt idx="2369">
                  <c:v>-26.569199999999999</c:v>
                </c:pt>
                <c:pt idx="2370">
                  <c:v>-4.6978</c:v>
                </c:pt>
                <c:pt idx="2371">
                  <c:v>-24.481999999999999</c:v>
                </c:pt>
                <c:pt idx="2372">
                  <c:v>-28.435700000000001</c:v>
                </c:pt>
                <c:pt idx="2373">
                  <c:v>-32.506399999999999</c:v>
                </c:pt>
                <c:pt idx="2374">
                  <c:v>-23.493500000000001</c:v>
                </c:pt>
                <c:pt idx="2375">
                  <c:v>-14.5047</c:v>
                </c:pt>
                <c:pt idx="2376">
                  <c:v>9.1219000000000001</c:v>
                </c:pt>
                <c:pt idx="2377">
                  <c:v>-27.035499999999999</c:v>
                </c:pt>
                <c:pt idx="2378">
                  <c:v>-13.9208</c:v>
                </c:pt>
                <c:pt idx="2379">
                  <c:v>-29.8141</c:v>
                </c:pt>
                <c:pt idx="2380">
                  <c:v>-26.635200000000001</c:v>
                </c:pt>
                <c:pt idx="2381">
                  <c:v>-27.275200000000002</c:v>
                </c:pt>
                <c:pt idx="2382">
                  <c:v>-2.7534999999999998</c:v>
                </c:pt>
                <c:pt idx="2383">
                  <c:v>-28.352699999999999</c:v>
                </c:pt>
                <c:pt idx="2384">
                  <c:v>-18.997199999999999</c:v>
                </c:pt>
                <c:pt idx="2385">
                  <c:v>-33.117600000000003</c:v>
                </c:pt>
                <c:pt idx="2386">
                  <c:v>-20.0121</c:v>
                </c:pt>
                <c:pt idx="2387">
                  <c:v>-35.053199999999997</c:v>
                </c:pt>
                <c:pt idx="2388">
                  <c:v>-23.5</c:v>
                </c:pt>
                <c:pt idx="2389">
                  <c:v>-14.457599999999999</c:v>
                </c:pt>
                <c:pt idx="2390">
                  <c:v>-30.135300000000001</c:v>
                </c:pt>
                <c:pt idx="2391">
                  <c:v>44.9574</c:v>
                </c:pt>
                <c:pt idx="2392">
                  <c:v>-32.180700000000002</c:v>
                </c:pt>
                <c:pt idx="2393">
                  <c:v>-17.2288</c:v>
                </c:pt>
                <c:pt idx="2394">
                  <c:v>-37.441200000000002</c:v>
                </c:pt>
                <c:pt idx="2395">
                  <c:v>-14.526400000000001</c:v>
                </c:pt>
                <c:pt idx="2396">
                  <c:v>31.293800000000001</c:v>
                </c:pt>
                <c:pt idx="2397">
                  <c:v>-27.315200000000001</c:v>
                </c:pt>
                <c:pt idx="2398">
                  <c:v>-33.3889</c:v>
                </c:pt>
                <c:pt idx="2399">
                  <c:v>1.1489</c:v>
                </c:pt>
                <c:pt idx="2400">
                  <c:v>-27.976500000000001</c:v>
                </c:pt>
                <c:pt idx="2401">
                  <c:v>-22.138200000000001</c:v>
                </c:pt>
                <c:pt idx="2402">
                  <c:v>-3.7267999999999999</c:v>
                </c:pt>
                <c:pt idx="2403">
                  <c:v>-33.9178</c:v>
                </c:pt>
                <c:pt idx="2404">
                  <c:v>-34.828200000000002</c:v>
                </c:pt>
                <c:pt idx="2405">
                  <c:v>-34.685099999999998</c:v>
                </c:pt>
                <c:pt idx="2406">
                  <c:v>-33.069099999999999</c:v>
                </c:pt>
                <c:pt idx="2407">
                  <c:v>-27.6096</c:v>
                </c:pt>
                <c:pt idx="2408">
                  <c:v>-7.5129000000000001</c:v>
                </c:pt>
                <c:pt idx="2409">
                  <c:v>-28.924199999999999</c:v>
                </c:pt>
                <c:pt idx="2410">
                  <c:v>-35.045499999999997</c:v>
                </c:pt>
                <c:pt idx="2411">
                  <c:v>-16.064</c:v>
                </c:pt>
                <c:pt idx="2412">
                  <c:v>-35.884500000000003</c:v>
                </c:pt>
                <c:pt idx="2413">
                  <c:v>-27.477</c:v>
                </c:pt>
                <c:pt idx="2414">
                  <c:v>-11.9466</c:v>
                </c:pt>
                <c:pt idx="2415">
                  <c:v>-18.2819</c:v>
                </c:pt>
                <c:pt idx="2416">
                  <c:v>-32.109400000000001</c:v>
                </c:pt>
                <c:pt idx="2417">
                  <c:v>-11.1235</c:v>
                </c:pt>
                <c:pt idx="2418">
                  <c:v>-26.998200000000001</c:v>
                </c:pt>
                <c:pt idx="2419">
                  <c:v>-24.058499999999999</c:v>
                </c:pt>
                <c:pt idx="2420">
                  <c:v>-29.9712</c:v>
                </c:pt>
                <c:pt idx="2421">
                  <c:v>-11.1469</c:v>
                </c:pt>
                <c:pt idx="2422">
                  <c:v>-10.6373</c:v>
                </c:pt>
                <c:pt idx="2423">
                  <c:v>-34.5443</c:v>
                </c:pt>
                <c:pt idx="2424">
                  <c:v>-34.964599999999997</c:v>
                </c:pt>
                <c:pt idx="2425">
                  <c:v>-32.764000000000003</c:v>
                </c:pt>
                <c:pt idx="2426">
                  <c:v>13.5397</c:v>
                </c:pt>
                <c:pt idx="2427">
                  <c:v>-10.212199999999999</c:v>
                </c:pt>
                <c:pt idx="2428">
                  <c:v>-32.084099999999999</c:v>
                </c:pt>
                <c:pt idx="2429">
                  <c:v>-30.825600000000001</c:v>
                </c:pt>
                <c:pt idx="2430">
                  <c:v>-4.3628</c:v>
                </c:pt>
                <c:pt idx="2431">
                  <c:v>-36.422400000000003</c:v>
                </c:pt>
                <c:pt idx="2432">
                  <c:v>-32.577399999999997</c:v>
                </c:pt>
                <c:pt idx="2433">
                  <c:v>-34.7941</c:v>
                </c:pt>
                <c:pt idx="2434">
                  <c:v>-34.822299999999998</c:v>
                </c:pt>
                <c:pt idx="2435">
                  <c:v>3.4074</c:v>
                </c:pt>
                <c:pt idx="2436">
                  <c:v>-35.023600000000002</c:v>
                </c:pt>
                <c:pt idx="2437">
                  <c:v>-21.793199999999999</c:v>
                </c:pt>
                <c:pt idx="2438">
                  <c:v>13.5137</c:v>
                </c:pt>
                <c:pt idx="2439">
                  <c:v>-36.260199999999998</c:v>
                </c:pt>
                <c:pt idx="2440">
                  <c:v>-14.112500000000001</c:v>
                </c:pt>
                <c:pt idx="2441">
                  <c:v>-35.085500000000003</c:v>
                </c:pt>
                <c:pt idx="2442">
                  <c:v>-20.3292</c:v>
                </c:pt>
                <c:pt idx="2443">
                  <c:v>-29.292999999999999</c:v>
                </c:pt>
                <c:pt idx="2444">
                  <c:v>-27.886099999999999</c:v>
                </c:pt>
                <c:pt idx="2445">
                  <c:v>-12.211</c:v>
                </c:pt>
                <c:pt idx="2446">
                  <c:v>-33.379600000000003</c:v>
                </c:pt>
                <c:pt idx="2447">
                  <c:v>-12.276899999999999</c:v>
                </c:pt>
                <c:pt idx="2448">
                  <c:v>-20.783999999999999</c:v>
                </c:pt>
                <c:pt idx="2449">
                  <c:v>-21.120699999999999</c:v>
                </c:pt>
                <c:pt idx="2450">
                  <c:v>-16.883500000000002</c:v>
                </c:pt>
                <c:pt idx="2451">
                  <c:v>-19.267099999999999</c:v>
                </c:pt>
                <c:pt idx="2452">
                  <c:v>-27.838799999999999</c:v>
                </c:pt>
                <c:pt idx="2453">
                  <c:v>-17.0063</c:v>
                </c:pt>
                <c:pt idx="2454">
                  <c:v>-21.868600000000001</c:v>
                </c:pt>
                <c:pt idx="2455">
                  <c:v>-24.5442</c:v>
                </c:pt>
                <c:pt idx="2456">
                  <c:v>-22.067499999999999</c:v>
                </c:pt>
                <c:pt idx="2457">
                  <c:v>-21.641999999999999</c:v>
                </c:pt>
                <c:pt idx="2458">
                  <c:v>-30.3735</c:v>
                </c:pt>
                <c:pt idx="2459">
                  <c:v>-14.2944</c:v>
                </c:pt>
                <c:pt idx="2460">
                  <c:v>-21.616700000000002</c:v>
                </c:pt>
                <c:pt idx="2461">
                  <c:v>-10.3767</c:v>
                </c:pt>
                <c:pt idx="2462">
                  <c:v>-5.6863999999999999</c:v>
                </c:pt>
                <c:pt idx="2463">
                  <c:v>-25.093900000000001</c:v>
                </c:pt>
                <c:pt idx="2464">
                  <c:v>-13.257</c:v>
                </c:pt>
                <c:pt idx="2465">
                  <c:v>-24.7441</c:v>
                </c:pt>
                <c:pt idx="2466">
                  <c:v>-11.1968</c:v>
                </c:pt>
                <c:pt idx="2467">
                  <c:v>-18.871600000000001</c:v>
                </c:pt>
                <c:pt idx="2468">
                  <c:v>-15.264699999999999</c:v>
                </c:pt>
                <c:pt idx="2469">
                  <c:v>-29.577000000000002</c:v>
                </c:pt>
                <c:pt idx="2470">
                  <c:v>-35.717100000000002</c:v>
                </c:pt>
                <c:pt idx="2471">
                  <c:v>-5.9034000000000004</c:v>
                </c:pt>
                <c:pt idx="2472">
                  <c:v>-28.280999999999999</c:v>
                </c:pt>
                <c:pt idx="2473">
                  <c:v>-27.980699999999999</c:v>
                </c:pt>
                <c:pt idx="2474">
                  <c:v>-11.537000000000001</c:v>
                </c:pt>
                <c:pt idx="2475">
                  <c:v>-5.9499000000000004</c:v>
                </c:pt>
                <c:pt idx="2476">
                  <c:v>4.5419999999999998</c:v>
                </c:pt>
                <c:pt idx="2477">
                  <c:v>-9.4666999999999994</c:v>
                </c:pt>
                <c:pt idx="2478">
                  <c:v>-27.086400000000001</c:v>
                </c:pt>
                <c:pt idx="2479">
                  <c:v>-30.0212</c:v>
                </c:pt>
                <c:pt idx="2480">
                  <c:v>-11.593400000000001</c:v>
                </c:pt>
                <c:pt idx="2481">
                  <c:v>-21.096699999999998</c:v>
                </c:pt>
                <c:pt idx="2482">
                  <c:v>-13.5405</c:v>
                </c:pt>
                <c:pt idx="2483">
                  <c:v>-18.772200000000002</c:v>
                </c:pt>
                <c:pt idx="2484">
                  <c:v>-21.096</c:v>
                </c:pt>
                <c:pt idx="2485">
                  <c:v>-30.4434</c:v>
                </c:pt>
                <c:pt idx="2486">
                  <c:v>-32.150199999999998</c:v>
                </c:pt>
                <c:pt idx="2487">
                  <c:v>-33.0959</c:v>
                </c:pt>
                <c:pt idx="2488">
                  <c:v>-31.919599999999999</c:v>
                </c:pt>
                <c:pt idx="2489">
                  <c:v>-34.747199999999999</c:v>
                </c:pt>
                <c:pt idx="2490">
                  <c:v>-11.1555</c:v>
                </c:pt>
                <c:pt idx="2491">
                  <c:v>-13.550599999999999</c:v>
                </c:pt>
                <c:pt idx="2492">
                  <c:v>-35.040300000000002</c:v>
                </c:pt>
                <c:pt idx="2493">
                  <c:v>-27.428100000000001</c:v>
                </c:pt>
                <c:pt idx="2494">
                  <c:v>-6.1943000000000001</c:v>
                </c:pt>
                <c:pt idx="2495">
                  <c:v>-17.694900000000001</c:v>
                </c:pt>
                <c:pt idx="2496">
                  <c:v>-23.189900000000002</c:v>
                </c:pt>
                <c:pt idx="2497">
                  <c:v>-27.414100000000001</c:v>
                </c:pt>
                <c:pt idx="2498">
                  <c:v>-24.7257</c:v>
                </c:pt>
                <c:pt idx="2499">
                  <c:v>-8.3404000000000007</c:v>
                </c:pt>
                <c:pt idx="2500">
                  <c:v>-17.317599999999999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7970048"/>
        <c:axId val="288832128"/>
      </c:scatterChart>
      <c:valAx>
        <c:axId val="28797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8832128"/>
        <c:crosses val="autoZero"/>
        <c:crossBetween val="midCat"/>
      </c:valAx>
      <c:valAx>
        <c:axId val="288832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79700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5.1492149007689829E-2"/>
          <c:y val="0.2083896256389004"/>
          <c:w val="0.29938511290351172"/>
          <c:h val="8.610911136107986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Schrodinger MMGBSA </a:t>
            </a:r>
            <a:r>
              <a:rPr lang="en-US" dirty="0" err="1" smtClean="0"/>
              <a:t>dG</a:t>
            </a:r>
            <a:r>
              <a:rPr lang="en-US" dirty="0" smtClean="0"/>
              <a:t> </a:t>
            </a:r>
            <a:r>
              <a:rPr lang="en-US" dirty="0"/>
              <a:t>vs. Glide</a:t>
            </a:r>
            <a:r>
              <a:rPr lang="en-US" baseline="0" dirty="0"/>
              <a:t> XP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463060969837784E-2"/>
          <c:y val="0.18455069761016715"/>
          <c:w val="0.85917430403166828"/>
          <c:h val="0.7667540406133444"/>
        </c:manualLayout>
      </c:layout>
      <c:scatterChart>
        <c:scatterStyle val="lineMarker"/>
        <c:varyColors val="0"/>
        <c:ser>
          <c:idx val="0"/>
          <c:order val="0"/>
          <c:tx>
            <c:strRef>
              <c:f>'4BVH_3_CH_Top2500_prime_mmgbsa-'!$D$1</c:f>
              <c:strCache>
                <c:ptCount val="1"/>
                <c:pt idx="0">
                  <c:v>MMGBSA dG Bind</c:v>
                </c:pt>
              </c:strCache>
            </c:strRef>
          </c:tx>
          <c:spPr>
            <a:ln w="28575">
              <a:noFill/>
            </a:ln>
          </c:spPr>
          <c:xVal>
            <c:numRef>
              <c:f>'4BVH_3_CH_Top2500_prime_mmgbsa-'!$C$2:$C$2502</c:f>
              <c:numCache>
                <c:formatCode>General</c:formatCode>
                <c:ptCount val="2501"/>
                <c:pt idx="0">
                  <c:v>-12.286547000000001</c:v>
                </c:pt>
                <c:pt idx="1">
                  <c:v>-12.257566000000001</c:v>
                </c:pt>
                <c:pt idx="2">
                  <c:v>-12.252929999999999</c:v>
                </c:pt>
                <c:pt idx="3">
                  <c:v>-12.246174</c:v>
                </c:pt>
                <c:pt idx="4">
                  <c:v>-12.200385000000001</c:v>
                </c:pt>
                <c:pt idx="5">
                  <c:v>-12.128405000000001</c:v>
                </c:pt>
                <c:pt idx="6">
                  <c:v>-12.118677999999999</c:v>
                </c:pt>
                <c:pt idx="7">
                  <c:v>-12.106488000000001</c:v>
                </c:pt>
                <c:pt idx="8">
                  <c:v>-12.047931999999999</c:v>
                </c:pt>
                <c:pt idx="9">
                  <c:v>-12.035659000000001</c:v>
                </c:pt>
                <c:pt idx="10">
                  <c:v>-12.034694999999999</c:v>
                </c:pt>
                <c:pt idx="11">
                  <c:v>-12.034349000000001</c:v>
                </c:pt>
                <c:pt idx="12">
                  <c:v>-11.988327999999999</c:v>
                </c:pt>
                <c:pt idx="13">
                  <c:v>-11.957814000000001</c:v>
                </c:pt>
                <c:pt idx="14">
                  <c:v>-11.932143</c:v>
                </c:pt>
                <c:pt idx="15">
                  <c:v>-11.911415</c:v>
                </c:pt>
                <c:pt idx="16">
                  <c:v>-11.908523000000001</c:v>
                </c:pt>
                <c:pt idx="17">
                  <c:v>-11.893383999999999</c:v>
                </c:pt>
                <c:pt idx="18">
                  <c:v>-11.876821</c:v>
                </c:pt>
                <c:pt idx="19">
                  <c:v>-11.860617</c:v>
                </c:pt>
                <c:pt idx="20">
                  <c:v>-11.838207000000001</c:v>
                </c:pt>
                <c:pt idx="21">
                  <c:v>-11.834606000000001</c:v>
                </c:pt>
                <c:pt idx="22">
                  <c:v>-11.830933999999999</c:v>
                </c:pt>
                <c:pt idx="23">
                  <c:v>-11.82897</c:v>
                </c:pt>
                <c:pt idx="24">
                  <c:v>-11.826817</c:v>
                </c:pt>
                <c:pt idx="25">
                  <c:v>-11.806082</c:v>
                </c:pt>
                <c:pt idx="26">
                  <c:v>-11.797895</c:v>
                </c:pt>
                <c:pt idx="27">
                  <c:v>-11.793094</c:v>
                </c:pt>
                <c:pt idx="28">
                  <c:v>-11.786666</c:v>
                </c:pt>
                <c:pt idx="29">
                  <c:v>-11.778805999999999</c:v>
                </c:pt>
                <c:pt idx="30">
                  <c:v>-11.761490999999999</c:v>
                </c:pt>
                <c:pt idx="31">
                  <c:v>-11.760961</c:v>
                </c:pt>
                <c:pt idx="32">
                  <c:v>-11.743368</c:v>
                </c:pt>
                <c:pt idx="33">
                  <c:v>-11.733548000000001</c:v>
                </c:pt>
                <c:pt idx="34">
                  <c:v>-11.715358</c:v>
                </c:pt>
                <c:pt idx="35">
                  <c:v>-11.709052</c:v>
                </c:pt>
                <c:pt idx="36">
                  <c:v>-11.689373</c:v>
                </c:pt>
                <c:pt idx="37">
                  <c:v>-11.672563</c:v>
                </c:pt>
                <c:pt idx="38">
                  <c:v>-11.667040999999999</c:v>
                </c:pt>
                <c:pt idx="39">
                  <c:v>-11.664671999999999</c:v>
                </c:pt>
                <c:pt idx="40">
                  <c:v>-11.660145</c:v>
                </c:pt>
                <c:pt idx="41">
                  <c:v>-11.658849999999999</c:v>
                </c:pt>
                <c:pt idx="42">
                  <c:v>-11.658242</c:v>
                </c:pt>
                <c:pt idx="43">
                  <c:v>-11.648571</c:v>
                </c:pt>
                <c:pt idx="44">
                  <c:v>-11.646824000000001</c:v>
                </c:pt>
                <c:pt idx="45">
                  <c:v>-11.643575999999999</c:v>
                </c:pt>
                <c:pt idx="46">
                  <c:v>-11.641344</c:v>
                </c:pt>
                <c:pt idx="47">
                  <c:v>-11.6275</c:v>
                </c:pt>
                <c:pt idx="48">
                  <c:v>-11.613234</c:v>
                </c:pt>
                <c:pt idx="49">
                  <c:v>-11.606071999999999</c:v>
                </c:pt>
                <c:pt idx="50">
                  <c:v>-11.605152</c:v>
                </c:pt>
                <c:pt idx="51">
                  <c:v>-11.603804</c:v>
                </c:pt>
                <c:pt idx="52">
                  <c:v>-11.590496</c:v>
                </c:pt>
                <c:pt idx="53">
                  <c:v>-11.588469999999999</c:v>
                </c:pt>
                <c:pt idx="54">
                  <c:v>-11.574488000000001</c:v>
                </c:pt>
                <c:pt idx="55">
                  <c:v>-11.572900000000001</c:v>
                </c:pt>
                <c:pt idx="56">
                  <c:v>-11.566478999999999</c:v>
                </c:pt>
                <c:pt idx="57">
                  <c:v>-11.558649000000001</c:v>
                </c:pt>
                <c:pt idx="58">
                  <c:v>-11.552638999999999</c:v>
                </c:pt>
                <c:pt idx="59">
                  <c:v>-11.550257</c:v>
                </c:pt>
                <c:pt idx="60">
                  <c:v>-11.545866999999999</c:v>
                </c:pt>
                <c:pt idx="61">
                  <c:v>-11.543642</c:v>
                </c:pt>
                <c:pt idx="62">
                  <c:v>-11.54204</c:v>
                </c:pt>
                <c:pt idx="63">
                  <c:v>-11.534158</c:v>
                </c:pt>
                <c:pt idx="64">
                  <c:v>-11.532347</c:v>
                </c:pt>
                <c:pt idx="65">
                  <c:v>-11.530891</c:v>
                </c:pt>
                <c:pt idx="66">
                  <c:v>-11.528387</c:v>
                </c:pt>
                <c:pt idx="67">
                  <c:v>-11.522546</c:v>
                </c:pt>
                <c:pt idx="68">
                  <c:v>-11.493563999999999</c:v>
                </c:pt>
                <c:pt idx="69">
                  <c:v>-11.492927</c:v>
                </c:pt>
                <c:pt idx="70">
                  <c:v>-11.488785999999999</c:v>
                </c:pt>
                <c:pt idx="71">
                  <c:v>-11.482009</c:v>
                </c:pt>
                <c:pt idx="72">
                  <c:v>-11.47194</c:v>
                </c:pt>
                <c:pt idx="73">
                  <c:v>-11.466386999999999</c:v>
                </c:pt>
                <c:pt idx="74">
                  <c:v>-11.463901999999999</c:v>
                </c:pt>
                <c:pt idx="75">
                  <c:v>-11.457278000000001</c:v>
                </c:pt>
                <c:pt idx="76">
                  <c:v>-11.451999000000001</c:v>
                </c:pt>
                <c:pt idx="77">
                  <c:v>-11.446059999999999</c:v>
                </c:pt>
                <c:pt idx="78">
                  <c:v>-11.445658</c:v>
                </c:pt>
                <c:pt idx="79">
                  <c:v>-11.440806</c:v>
                </c:pt>
                <c:pt idx="80">
                  <c:v>-11.436484999999999</c:v>
                </c:pt>
                <c:pt idx="81">
                  <c:v>-11.435606999999999</c:v>
                </c:pt>
                <c:pt idx="82">
                  <c:v>-11.431874000000001</c:v>
                </c:pt>
                <c:pt idx="83">
                  <c:v>-11.423031999999999</c:v>
                </c:pt>
                <c:pt idx="84">
                  <c:v>-11.422767</c:v>
                </c:pt>
                <c:pt idx="85">
                  <c:v>-11.422563999999999</c:v>
                </c:pt>
                <c:pt idx="86">
                  <c:v>-11.422442999999999</c:v>
                </c:pt>
                <c:pt idx="87">
                  <c:v>-11.422205999999999</c:v>
                </c:pt>
                <c:pt idx="88">
                  <c:v>-11.417699000000001</c:v>
                </c:pt>
                <c:pt idx="89">
                  <c:v>-11.414783</c:v>
                </c:pt>
                <c:pt idx="90">
                  <c:v>-11.409559</c:v>
                </c:pt>
                <c:pt idx="91">
                  <c:v>-11.40855</c:v>
                </c:pt>
                <c:pt idx="92">
                  <c:v>-11.403936</c:v>
                </c:pt>
                <c:pt idx="93">
                  <c:v>-11.402151</c:v>
                </c:pt>
                <c:pt idx="94">
                  <c:v>-11.399433</c:v>
                </c:pt>
                <c:pt idx="95">
                  <c:v>-11.397634</c:v>
                </c:pt>
                <c:pt idx="96">
                  <c:v>-11.394447</c:v>
                </c:pt>
                <c:pt idx="97">
                  <c:v>-11.394425</c:v>
                </c:pt>
                <c:pt idx="98">
                  <c:v>-11.393526</c:v>
                </c:pt>
                <c:pt idx="99">
                  <c:v>-11.392287</c:v>
                </c:pt>
                <c:pt idx="100">
                  <c:v>-11.392098000000001</c:v>
                </c:pt>
                <c:pt idx="101">
                  <c:v>-11.388965000000001</c:v>
                </c:pt>
                <c:pt idx="102">
                  <c:v>-11.388559000000001</c:v>
                </c:pt>
                <c:pt idx="103">
                  <c:v>-11.385596</c:v>
                </c:pt>
                <c:pt idx="104">
                  <c:v>-11.384155</c:v>
                </c:pt>
                <c:pt idx="105">
                  <c:v>-11.377079999999999</c:v>
                </c:pt>
                <c:pt idx="106">
                  <c:v>-11.376514999999999</c:v>
                </c:pt>
                <c:pt idx="107">
                  <c:v>-11.375324000000001</c:v>
                </c:pt>
                <c:pt idx="108">
                  <c:v>-11.369681</c:v>
                </c:pt>
                <c:pt idx="109">
                  <c:v>-11.358696</c:v>
                </c:pt>
                <c:pt idx="110">
                  <c:v>-11.354844999999999</c:v>
                </c:pt>
                <c:pt idx="111">
                  <c:v>-11.351008999999999</c:v>
                </c:pt>
                <c:pt idx="112">
                  <c:v>-11.349629999999999</c:v>
                </c:pt>
                <c:pt idx="113">
                  <c:v>-11.337343000000001</c:v>
                </c:pt>
                <c:pt idx="114">
                  <c:v>-11.323563999999999</c:v>
                </c:pt>
                <c:pt idx="115">
                  <c:v>-11.323556</c:v>
                </c:pt>
                <c:pt idx="116">
                  <c:v>-11.320065</c:v>
                </c:pt>
                <c:pt idx="117">
                  <c:v>-11.318664</c:v>
                </c:pt>
                <c:pt idx="118">
                  <c:v>-11.313343</c:v>
                </c:pt>
                <c:pt idx="119">
                  <c:v>-11.312547</c:v>
                </c:pt>
                <c:pt idx="120">
                  <c:v>-11.310428</c:v>
                </c:pt>
                <c:pt idx="121">
                  <c:v>-11.306711</c:v>
                </c:pt>
                <c:pt idx="122">
                  <c:v>-11.301819999999999</c:v>
                </c:pt>
                <c:pt idx="123">
                  <c:v>-11.293279999999999</c:v>
                </c:pt>
                <c:pt idx="124">
                  <c:v>-11.292282</c:v>
                </c:pt>
                <c:pt idx="125">
                  <c:v>-11.290476</c:v>
                </c:pt>
                <c:pt idx="126">
                  <c:v>-11.289740999999999</c:v>
                </c:pt>
                <c:pt idx="127">
                  <c:v>-11.284724000000001</c:v>
                </c:pt>
                <c:pt idx="128">
                  <c:v>-11.283721999999999</c:v>
                </c:pt>
                <c:pt idx="129">
                  <c:v>-11.282636999999999</c:v>
                </c:pt>
                <c:pt idx="130">
                  <c:v>-11.282327</c:v>
                </c:pt>
                <c:pt idx="131">
                  <c:v>-11.281789</c:v>
                </c:pt>
                <c:pt idx="132">
                  <c:v>-11.280028</c:v>
                </c:pt>
                <c:pt idx="133">
                  <c:v>-11.278874</c:v>
                </c:pt>
                <c:pt idx="134">
                  <c:v>-11.278346000000001</c:v>
                </c:pt>
                <c:pt idx="135">
                  <c:v>-11.274264000000001</c:v>
                </c:pt>
                <c:pt idx="136">
                  <c:v>-11.273327999999999</c:v>
                </c:pt>
                <c:pt idx="137">
                  <c:v>-11.268715</c:v>
                </c:pt>
                <c:pt idx="138">
                  <c:v>-11.266704000000001</c:v>
                </c:pt>
                <c:pt idx="139">
                  <c:v>-11.265167</c:v>
                </c:pt>
                <c:pt idx="140">
                  <c:v>-11.264642</c:v>
                </c:pt>
                <c:pt idx="141">
                  <c:v>-11.262893999999999</c:v>
                </c:pt>
                <c:pt idx="142">
                  <c:v>-11.262862999999999</c:v>
                </c:pt>
                <c:pt idx="143">
                  <c:v>-11.262639999999999</c:v>
                </c:pt>
                <c:pt idx="144">
                  <c:v>-11.262530999999999</c:v>
                </c:pt>
                <c:pt idx="145">
                  <c:v>-11.258564</c:v>
                </c:pt>
                <c:pt idx="146">
                  <c:v>-11.255433</c:v>
                </c:pt>
                <c:pt idx="147">
                  <c:v>-11.2536</c:v>
                </c:pt>
                <c:pt idx="148">
                  <c:v>-11.251132999999999</c:v>
                </c:pt>
                <c:pt idx="149">
                  <c:v>-11.245773</c:v>
                </c:pt>
                <c:pt idx="150">
                  <c:v>-11.241797</c:v>
                </c:pt>
                <c:pt idx="151">
                  <c:v>-11.240516</c:v>
                </c:pt>
                <c:pt idx="152">
                  <c:v>-11.239618</c:v>
                </c:pt>
                <c:pt idx="153">
                  <c:v>-11.238033</c:v>
                </c:pt>
                <c:pt idx="154">
                  <c:v>-11.236547</c:v>
                </c:pt>
                <c:pt idx="155">
                  <c:v>-11.234795</c:v>
                </c:pt>
                <c:pt idx="156">
                  <c:v>-11.230102</c:v>
                </c:pt>
                <c:pt idx="157">
                  <c:v>-11.228522</c:v>
                </c:pt>
                <c:pt idx="158">
                  <c:v>-11.227354</c:v>
                </c:pt>
                <c:pt idx="159">
                  <c:v>-11.221973999999999</c:v>
                </c:pt>
                <c:pt idx="160">
                  <c:v>-11.221857999999999</c:v>
                </c:pt>
                <c:pt idx="161">
                  <c:v>-11.221771</c:v>
                </c:pt>
                <c:pt idx="162">
                  <c:v>-11.220621</c:v>
                </c:pt>
                <c:pt idx="163">
                  <c:v>-11.219598</c:v>
                </c:pt>
                <c:pt idx="164">
                  <c:v>-11.217603</c:v>
                </c:pt>
                <c:pt idx="165">
                  <c:v>-11.212479</c:v>
                </c:pt>
                <c:pt idx="166">
                  <c:v>-11.210820999999999</c:v>
                </c:pt>
                <c:pt idx="167">
                  <c:v>-11.207518</c:v>
                </c:pt>
                <c:pt idx="168">
                  <c:v>-11.2065</c:v>
                </c:pt>
                <c:pt idx="169">
                  <c:v>-11.202588</c:v>
                </c:pt>
                <c:pt idx="170">
                  <c:v>-11.201423</c:v>
                </c:pt>
                <c:pt idx="171">
                  <c:v>-11.20093</c:v>
                </c:pt>
                <c:pt idx="172">
                  <c:v>-11.199916</c:v>
                </c:pt>
                <c:pt idx="173">
                  <c:v>-11.199472999999999</c:v>
                </c:pt>
                <c:pt idx="174">
                  <c:v>-11.198477</c:v>
                </c:pt>
                <c:pt idx="175">
                  <c:v>-11.197920999999999</c:v>
                </c:pt>
                <c:pt idx="176">
                  <c:v>-11.196286000000001</c:v>
                </c:pt>
                <c:pt idx="177">
                  <c:v>-11.193466000000001</c:v>
                </c:pt>
                <c:pt idx="178">
                  <c:v>-11.192527</c:v>
                </c:pt>
                <c:pt idx="179">
                  <c:v>-11.188575</c:v>
                </c:pt>
                <c:pt idx="180">
                  <c:v>-11.184116</c:v>
                </c:pt>
                <c:pt idx="181">
                  <c:v>-11.182784</c:v>
                </c:pt>
                <c:pt idx="182">
                  <c:v>-11.182725</c:v>
                </c:pt>
                <c:pt idx="183">
                  <c:v>-11.182653999999999</c:v>
                </c:pt>
                <c:pt idx="184">
                  <c:v>-11.182143999999999</c:v>
                </c:pt>
                <c:pt idx="185">
                  <c:v>-11.181727</c:v>
                </c:pt>
                <c:pt idx="186">
                  <c:v>-11.180895</c:v>
                </c:pt>
                <c:pt idx="187">
                  <c:v>-11.175003</c:v>
                </c:pt>
                <c:pt idx="188">
                  <c:v>-11.16798</c:v>
                </c:pt>
                <c:pt idx="189">
                  <c:v>-11.163346000000001</c:v>
                </c:pt>
                <c:pt idx="190">
                  <c:v>-11.163292999999999</c:v>
                </c:pt>
                <c:pt idx="191">
                  <c:v>-11.162447</c:v>
                </c:pt>
                <c:pt idx="192">
                  <c:v>-11.160907</c:v>
                </c:pt>
                <c:pt idx="193">
                  <c:v>-11.158203</c:v>
                </c:pt>
                <c:pt idx="194">
                  <c:v>-11.155483</c:v>
                </c:pt>
                <c:pt idx="195">
                  <c:v>-11.150114</c:v>
                </c:pt>
                <c:pt idx="196">
                  <c:v>-11.148502000000001</c:v>
                </c:pt>
                <c:pt idx="197">
                  <c:v>-11.147640000000001</c:v>
                </c:pt>
                <c:pt idx="198">
                  <c:v>-11.147499</c:v>
                </c:pt>
                <c:pt idx="199">
                  <c:v>-11.145235</c:v>
                </c:pt>
                <c:pt idx="200">
                  <c:v>-11.144437999999999</c:v>
                </c:pt>
                <c:pt idx="201">
                  <c:v>-11.144366</c:v>
                </c:pt>
                <c:pt idx="202">
                  <c:v>-11.143865999999999</c:v>
                </c:pt>
                <c:pt idx="203">
                  <c:v>-11.137677</c:v>
                </c:pt>
                <c:pt idx="204">
                  <c:v>-11.135975999999999</c:v>
                </c:pt>
                <c:pt idx="205">
                  <c:v>-11.134353000000001</c:v>
                </c:pt>
                <c:pt idx="206">
                  <c:v>-11.133126000000001</c:v>
                </c:pt>
                <c:pt idx="207">
                  <c:v>-11.130454</c:v>
                </c:pt>
                <c:pt idx="208">
                  <c:v>-11.130428</c:v>
                </c:pt>
                <c:pt idx="209">
                  <c:v>-11.129742999999999</c:v>
                </c:pt>
                <c:pt idx="210">
                  <c:v>-11.129189</c:v>
                </c:pt>
                <c:pt idx="211">
                  <c:v>-11.127668999999999</c:v>
                </c:pt>
                <c:pt idx="212">
                  <c:v>-11.127037</c:v>
                </c:pt>
                <c:pt idx="213">
                  <c:v>-11.126673</c:v>
                </c:pt>
                <c:pt idx="214">
                  <c:v>-11.126614999999999</c:v>
                </c:pt>
                <c:pt idx="215">
                  <c:v>-11.126239999999999</c:v>
                </c:pt>
                <c:pt idx="216">
                  <c:v>-11.125163000000001</c:v>
                </c:pt>
                <c:pt idx="217">
                  <c:v>-11.122391</c:v>
                </c:pt>
                <c:pt idx="218">
                  <c:v>-11.118891</c:v>
                </c:pt>
                <c:pt idx="219">
                  <c:v>-11.117321</c:v>
                </c:pt>
                <c:pt idx="220">
                  <c:v>-11.113244</c:v>
                </c:pt>
                <c:pt idx="221">
                  <c:v>-11.108972</c:v>
                </c:pt>
                <c:pt idx="222">
                  <c:v>-11.108703999999999</c:v>
                </c:pt>
                <c:pt idx="223">
                  <c:v>-11.107415</c:v>
                </c:pt>
                <c:pt idx="224">
                  <c:v>-11.106255000000001</c:v>
                </c:pt>
                <c:pt idx="225">
                  <c:v>-11.105510000000001</c:v>
                </c:pt>
                <c:pt idx="226">
                  <c:v>-11.105352999999999</c:v>
                </c:pt>
                <c:pt idx="227">
                  <c:v>-11.10384</c:v>
                </c:pt>
                <c:pt idx="228">
                  <c:v>-11.103020000000001</c:v>
                </c:pt>
                <c:pt idx="229">
                  <c:v>-11.102449999999999</c:v>
                </c:pt>
                <c:pt idx="230">
                  <c:v>-11.101245</c:v>
                </c:pt>
                <c:pt idx="231">
                  <c:v>-11.101006999999999</c:v>
                </c:pt>
                <c:pt idx="232">
                  <c:v>-11.097405999999999</c:v>
                </c:pt>
                <c:pt idx="233">
                  <c:v>-11.096867</c:v>
                </c:pt>
                <c:pt idx="234">
                  <c:v>-11.095456</c:v>
                </c:pt>
                <c:pt idx="235">
                  <c:v>-11.095140000000001</c:v>
                </c:pt>
                <c:pt idx="236">
                  <c:v>-11.093662999999999</c:v>
                </c:pt>
                <c:pt idx="237">
                  <c:v>-11.092775</c:v>
                </c:pt>
                <c:pt idx="238">
                  <c:v>-11.092036</c:v>
                </c:pt>
                <c:pt idx="239">
                  <c:v>-11.091134</c:v>
                </c:pt>
                <c:pt idx="240">
                  <c:v>-11.088915999999999</c:v>
                </c:pt>
                <c:pt idx="241">
                  <c:v>-11.088421</c:v>
                </c:pt>
                <c:pt idx="242">
                  <c:v>-11.087498999999999</c:v>
                </c:pt>
                <c:pt idx="243">
                  <c:v>-11.087081</c:v>
                </c:pt>
                <c:pt idx="244">
                  <c:v>-11.085274</c:v>
                </c:pt>
                <c:pt idx="245">
                  <c:v>-11.084853000000001</c:v>
                </c:pt>
                <c:pt idx="246">
                  <c:v>-11.083999</c:v>
                </c:pt>
                <c:pt idx="247">
                  <c:v>-11.082849</c:v>
                </c:pt>
                <c:pt idx="248">
                  <c:v>-11.081925</c:v>
                </c:pt>
                <c:pt idx="249">
                  <c:v>-11.081067000000001</c:v>
                </c:pt>
                <c:pt idx="250">
                  <c:v>-11.079889</c:v>
                </c:pt>
                <c:pt idx="251">
                  <c:v>-11.079717</c:v>
                </c:pt>
                <c:pt idx="252">
                  <c:v>-11.07926</c:v>
                </c:pt>
                <c:pt idx="253">
                  <c:v>-11.078234999999999</c:v>
                </c:pt>
                <c:pt idx="254">
                  <c:v>-11.074043</c:v>
                </c:pt>
                <c:pt idx="255">
                  <c:v>-11.073976999999999</c:v>
                </c:pt>
                <c:pt idx="256">
                  <c:v>-11.069934</c:v>
                </c:pt>
                <c:pt idx="257">
                  <c:v>-11.069728</c:v>
                </c:pt>
                <c:pt idx="258">
                  <c:v>-11.069448</c:v>
                </c:pt>
                <c:pt idx="259">
                  <c:v>-11.069243</c:v>
                </c:pt>
                <c:pt idx="260">
                  <c:v>-11.068076</c:v>
                </c:pt>
                <c:pt idx="261">
                  <c:v>-11.067850999999999</c:v>
                </c:pt>
                <c:pt idx="262">
                  <c:v>-11.067486000000001</c:v>
                </c:pt>
                <c:pt idx="263">
                  <c:v>-11.066881</c:v>
                </c:pt>
                <c:pt idx="264">
                  <c:v>-11.066718</c:v>
                </c:pt>
                <c:pt idx="265">
                  <c:v>-11.066651</c:v>
                </c:pt>
                <c:pt idx="266">
                  <c:v>-11.066637999999999</c:v>
                </c:pt>
                <c:pt idx="267">
                  <c:v>-11.066516</c:v>
                </c:pt>
                <c:pt idx="268">
                  <c:v>-11.065094</c:v>
                </c:pt>
                <c:pt idx="269">
                  <c:v>-11.064571000000001</c:v>
                </c:pt>
                <c:pt idx="270">
                  <c:v>-11.063528</c:v>
                </c:pt>
                <c:pt idx="271">
                  <c:v>-11.063464</c:v>
                </c:pt>
                <c:pt idx="272">
                  <c:v>-11.063415000000001</c:v>
                </c:pt>
                <c:pt idx="273">
                  <c:v>-11.061954999999999</c:v>
                </c:pt>
                <c:pt idx="274">
                  <c:v>-11.054639</c:v>
                </c:pt>
                <c:pt idx="275">
                  <c:v>-11.054266</c:v>
                </c:pt>
                <c:pt idx="276">
                  <c:v>-11.054194000000001</c:v>
                </c:pt>
                <c:pt idx="277">
                  <c:v>-11.052744000000001</c:v>
                </c:pt>
                <c:pt idx="278">
                  <c:v>-11.051895</c:v>
                </c:pt>
                <c:pt idx="279">
                  <c:v>-11.051157999999999</c:v>
                </c:pt>
                <c:pt idx="280">
                  <c:v>-11.050347</c:v>
                </c:pt>
                <c:pt idx="281">
                  <c:v>-11.0495</c:v>
                </c:pt>
                <c:pt idx="282">
                  <c:v>-11.049213</c:v>
                </c:pt>
                <c:pt idx="283">
                  <c:v>-11.048494</c:v>
                </c:pt>
                <c:pt idx="284">
                  <c:v>-11.047618</c:v>
                </c:pt>
                <c:pt idx="285">
                  <c:v>-11.047568</c:v>
                </c:pt>
                <c:pt idx="286">
                  <c:v>-11.046804</c:v>
                </c:pt>
                <c:pt idx="287">
                  <c:v>-11.046431999999999</c:v>
                </c:pt>
                <c:pt idx="288">
                  <c:v>-11.045895</c:v>
                </c:pt>
                <c:pt idx="289">
                  <c:v>-11.045135</c:v>
                </c:pt>
                <c:pt idx="290">
                  <c:v>-11.042930999999999</c:v>
                </c:pt>
                <c:pt idx="291">
                  <c:v>-11.040469999999999</c:v>
                </c:pt>
                <c:pt idx="292">
                  <c:v>-11.040426999999999</c:v>
                </c:pt>
                <c:pt idx="293">
                  <c:v>-11.040004</c:v>
                </c:pt>
                <c:pt idx="294">
                  <c:v>-11.038944000000001</c:v>
                </c:pt>
                <c:pt idx="295">
                  <c:v>-11.038460000000001</c:v>
                </c:pt>
                <c:pt idx="296">
                  <c:v>-11.036724</c:v>
                </c:pt>
                <c:pt idx="297">
                  <c:v>-11.034948</c:v>
                </c:pt>
                <c:pt idx="298">
                  <c:v>-11.034298</c:v>
                </c:pt>
                <c:pt idx="299">
                  <c:v>-11.033666</c:v>
                </c:pt>
                <c:pt idx="300">
                  <c:v>-11.032607</c:v>
                </c:pt>
                <c:pt idx="301">
                  <c:v>-11.031867999999999</c:v>
                </c:pt>
                <c:pt idx="302">
                  <c:v>-11.029558</c:v>
                </c:pt>
                <c:pt idx="303">
                  <c:v>-11.029045</c:v>
                </c:pt>
                <c:pt idx="304">
                  <c:v>-11.02876</c:v>
                </c:pt>
                <c:pt idx="305">
                  <c:v>-11.028506999999999</c:v>
                </c:pt>
                <c:pt idx="306">
                  <c:v>-11.026935</c:v>
                </c:pt>
                <c:pt idx="307">
                  <c:v>-11.026904999999999</c:v>
                </c:pt>
                <c:pt idx="308">
                  <c:v>-11.026892</c:v>
                </c:pt>
                <c:pt idx="309">
                  <c:v>-11.026609000000001</c:v>
                </c:pt>
                <c:pt idx="310">
                  <c:v>-11.02567</c:v>
                </c:pt>
                <c:pt idx="311">
                  <c:v>-11.023584</c:v>
                </c:pt>
                <c:pt idx="312">
                  <c:v>-11.021608000000001</c:v>
                </c:pt>
                <c:pt idx="313">
                  <c:v>-11.021229</c:v>
                </c:pt>
                <c:pt idx="314">
                  <c:v>-11.020467999999999</c:v>
                </c:pt>
                <c:pt idx="315">
                  <c:v>-11.020409000000001</c:v>
                </c:pt>
                <c:pt idx="316">
                  <c:v>-11.018348</c:v>
                </c:pt>
                <c:pt idx="317">
                  <c:v>-11.017118</c:v>
                </c:pt>
                <c:pt idx="318">
                  <c:v>-11.016667999999999</c:v>
                </c:pt>
                <c:pt idx="319">
                  <c:v>-11.01651</c:v>
                </c:pt>
                <c:pt idx="320">
                  <c:v>-11.015984</c:v>
                </c:pt>
                <c:pt idx="321">
                  <c:v>-11.015264</c:v>
                </c:pt>
                <c:pt idx="322">
                  <c:v>-11.015091</c:v>
                </c:pt>
                <c:pt idx="323">
                  <c:v>-11.012771000000001</c:v>
                </c:pt>
                <c:pt idx="324">
                  <c:v>-11.012521</c:v>
                </c:pt>
                <c:pt idx="325">
                  <c:v>-11.011542</c:v>
                </c:pt>
                <c:pt idx="326">
                  <c:v>-11.010786</c:v>
                </c:pt>
                <c:pt idx="327">
                  <c:v>-11.010769</c:v>
                </c:pt>
                <c:pt idx="328">
                  <c:v>-11.010712</c:v>
                </c:pt>
                <c:pt idx="329">
                  <c:v>-11.009297</c:v>
                </c:pt>
                <c:pt idx="330">
                  <c:v>-11.008924</c:v>
                </c:pt>
                <c:pt idx="331">
                  <c:v>-11.008832</c:v>
                </c:pt>
                <c:pt idx="332">
                  <c:v>-11.008043000000001</c:v>
                </c:pt>
                <c:pt idx="333">
                  <c:v>-11.007453</c:v>
                </c:pt>
                <c:pt idx="334">
                  <c:v>-11.005371</c:v>
                </c:pt>
                <c:pt idx="335">
                  <c:v>-11.002352</c:v>
                </c:pt>
                <c:pt idx="336">
                  <c:v>-10.999214</c:v>
                </c:pt>
                <c:pt idx="337">
                  <c:v>-10.998887</c:v>
                </c:pt>
                <c:pt idx="338">
                  <c:v>-10.996095</c:v>
                </c:pt>
                <c:pt idx="339">
                  <c:v>-10.995993</c:v>
                </c:pt>
                <c:pt idx="340">
                  <c:v>-10.994707</c:v>
                </c:pt>
                <c:pt idx="341">
                  <c:v>-10.994077000000001</c:v>
                </c:pt>
                <c:pt idx="342">
                  <c:v>-10.993717</c:v>
                </c:pt>
                <c:pt idx="343">
                  <c:v>-10.993696</c:v>
                </c:pt>
                <c:pt idx="344">
                  <c:v>-10.992982</c:v>
                </c:pt>
                <c:pt idx="345">
                  <c:v>-10.992945000000001</c:v>
                </c:pt>
                <c:pt idx="346">
                  <c:v>-10.991749</c:v>
                </c:pt>
                <c:pt idx="347">
                  <c:v>-10.991313999999999</c:v>
                </c:pt>
                <c:pt idx="348">
                  <c:v>-10.990683000000001</c:v>
                </c:pt>
                <c:pt idx="349">
                  <c:v>-10.990634999999999</c:v>
                </c:pt>
                <c:pt idx="350">
                  <c:v>-10.989502</c:v>
                </c:pt>
                <c:pt idx="351">
                  <c:v>-10.988186000000001</c:v>
                </c:pt>
                <c:pt idx="352">
                  <c:v>-10.988035</c:v>
                </c:pt>
                <c:pt idx="353">
                  <c:v>-10.986214</c:v>
                </c:pt>
                <c:pt idx="354">
                  <c:v>-10.985689000000001</c:v>
                </c:pt>
                <c:pt idx="355">
                  <c:v>-10.985329</c:v>
                </c:pt>
                <c:pt idx="356">
                  <c:v>-10.984731</c:v>
                </c:pt>
                <c:pt idx="357">
                  <c:v>-10.984219</c:v>
                </c:pt>
                <c:pt idx="358">
                  <c:v>-10.983789</c:v>
                </c:pt>
                <c:pt idx="359">
                  <c:v>-10.983141</c:v>
                </c:pt>
                <c:pt idx="360">
                  <c:v>-10.982843000000001</c:v>
                </c:pt>
                <c:pt idx="361">
                  <c:v>-10.980338</c:v>
                </c:pt>
                <c:pt idx="362">
                  <c:v>-10.978596</c:v>
                </c:pt>
                <c:pt idx="363">
                  <c:v>-10.97772</c:v>
                </c:pt>
                <c:pt idx="364">
                  <c:v>-10.976769000000001</c:v>
                </c:pt>
                <c:pt idx="365">
                  <c:v>-10.976157000000001</c:v>
                </c:pt>
                <c:pt idx="366">
                  <c:v>-10.976103999999999</c:v>
                </c:pt>
                <c:pt idx="367">
                  <c:v>-10.974824</c:v>
                </c:pt>
                <c:pt idx="368">
                  <c:v>-10.974447</c:v>
                </c:pt>
                <c:pt idx="369">
                  <c:v>-10.974339000000001</c:v>
                </c:pt>
                <c:pt idx="370">
                  <c:v>-10.97359</c:v>
                </c:pt>
                <c:pt idx="371">
                  <c:v>-10.973179</c:v>
                </c:pt>
                <c:pt idx="372">
                  <c:v>-10.973056</c:v>
                </c:pt>
                <c:pt idx="373">
                  <c:v>-10.971747000000001</c:v>
                </c:pt>
                <c:pt idx="374">
                  <c:v>-10.969666999999999</c:v>
                </c:pt>
                <c:pt idx="375">
                  <c:v>-10.968588</c:v>
                </c:pt>
                <c:pt idx="376">
                  <c:v>-10.967508</c:v>
                </c:pt>
                <c:pt idx="377">
                  <c:v>-10.96621</c:v>
                </c:pt>
                <c:pt idx="378">
                  <c:v>-10.965425</c:v>
                </c:pt>
                <c:pt idx="379">
                  <c:v>-10.964689</c:v>
                </c:pt>
                <c:pt idx="380">
                  <c:v>-10.963660000000001</c:v>
                </c:pt>
                <c:pt idx="381">
                  <c:v>-10.962901</c:v>
                </c:pt>
                <c:pt idx="382">
                  <c:v>-10.962737000000001</c:v>
                </c:pt>
                <c:pt idx="383">
                  <c:v>-10.962182</c:v>
                </c:pt>
                <c:pt idx="384">
                  <c:v>-10.960061</c:v>
                </c:pt>
                <c:pt idx="385">
                  <c:v>-10.959182999999999</c:v>
                </c:pt>
                <c:pt idx="386">
                  <c:v>-10.958964</c:v>
                </c:pt>
                <c:pt idx="387">
                  <c:v>-10.958925000000001</c:v>
                </c:pt>
                <c:pt idx="388">
                  <c:v>-10.95744</c:v>
                </c:pt>
                <c:pt idx="389">
                  <c:v>-10.957279</c:v>
                </c:pt>
                <c:pt idx="390">
                  <c:v>-10.957019000000001</c:v>
                </c:pt>
                <c:pt idx="391">
                  <c:v>-10.955812999999999</c:v>
                </c:pt>
                <c:pt idx="392">
                  <c:v>-10.954122999999999</c:v>
                </c:pt>
                <c:pt idx="393">
                  <c:v>-10.954076000000001</c:v>
                </c:pt>
                <c:pt idx="394">
                  <c:v>-10.952826999999999</c:v>
                </c:pt>
                <c:pt idx="395">
                  <c:v>-10.952486</c:v>
                </c:pt>
                <c:pt idx="396">
                  <c:v>-10.951188999999999</c:v>
                </c:pt>
                <c:pt idx="397">
                  <c:v>-10.950476999999999</c:v>
                </c:pt>
                <c:pt idx="398">
                  <c:v>-10.949933</c:v>
                </c:pt>
                <c:pt idx="399">
                  <c:v>-10.949814999999999</c:v>
                </c:pt>
                <c:pt idx="400">
                  <c:v>-10.949512</c:v>
                </c:pt>
                <c:pt idx="401">
                  <c:v>-10.949040999999999</c:v>
                </c:pt>
                <c:pt idx="402">
                  <c:v>-10.948857</c:v>
                </c:pt>
                <c:pt idx="403">
                  <c:v>-10.948793</c:v>
                </c:pt>
                <c:pt idx="404">
                  <c:v>-10.947463000000001</c:v>
                </c:pt>
                <c:pt idx="405">
                  <c:v>-10.946887</c:v>
                </c:pt>
                <c:pt idx="406">
                  <c:v>-10.946623000000001</c:v>
                </c:pt>
                <c:pt idx="407">
                  <c:v>-10.946521000000001</c:v>
                </c:pt>
                <c:pt idx="408">
                  <c:v>-10.945743999999999</c:v>
                </c:pt>
                <c:pt idx="409">
                  <c:v>-10.945114999999999</c:v>
                </c:pt>
                <c:pt idx="410">
                  <c:v>-10.944644</c:v>
                </c:pt>
                <c:pt idx="411">
                  <c:v>-10.944038000000001</c:v>
                </c:pt>
                <c:pt idx="412">
                  <c:v>-10.942944000000001</c:v>
                </c:pt>
                <c:pt idx="413">
                  <c:v>-10.942186</c:v>
                </c:pt>
                <c:pt idx="414">
                  <c:v>-10.941307</c:v>
                </c:pt>
                <c:pt idx="415">
                  <c:v>-10.939617999999999</c:v>
                </c:pt>
                <c:pt idx="416">
                  <c:v>-10.93943</c:v>
                </c:pt>
                <c:pt idx="417">
                  <c:v>-10.939175000000001</c:v>
                </c:pt>
                <c:pt idx="418">
                  <c:v>-10.938927</c:v>
                </c:pt>
                <c:pt idx="419">
                  <c:v>-10.938331</c:v>
                </c:pt>
                <c:pt idx="420">
                  <c:v>-10.937813</c:v>
                </c:pt>
                <c:pt idx="421">
                  <c:v>-10.93675</c:v>
                </c:pt>
                <c:pt idx="422">
                  <c:v>-10.936743999999999</c:v>
                </c:pt>
                <c:pt idx="423">
                  <c:v>-10.936356999999999</c:v>
                </c:pt>
                <c:pt idx="424">
                  <c:v>-10.935437</c:v>
                </c:pt>
                <c:pt idx="425">
                  <c:v>-10.934571999999999</c:v>
                </c:pt>
                <c:pt idx="426">
                  <c:v>-10.932904000000001</c:v>
                </c:pt>
                <c:pt idx="427">
                  <c:v>-10.932236</c:v>
                </c:pt>
                <c:pt idx="428">
                  <c:v>-10.931540999999999</c:v>
                </c:pt>
                <c:pt idx="429">
                  <c:v>-10.930284</c:v>
                </c:pt>
                <c:pt idx="430">
                  <c:v>-10.930270999999999</c:v>
                </c:pt>
                <c:pt idx="431">
                  <c:v>-10.929174</c:v>
                </c:pt>
                <c:pt idx="432">
                  <c:v>-10.928356000000001</c:v>
                </c:pt>
                <c:pt idx="433">
                  <c:v>-10.927989</c:v>
                </c:pt>
                <c:pt idx="434">
                  <c:v>-10.927622</c:v>
                </c:pt>
                <c:pt idx="435">
                  <c:v>-10.926508999999999</c:v>
                </c:pt>
                <c:pt idx="436">
                  <c:v>-10.926223999999999</c:v>
                </c:pt>
                <c:pt idx="437">
                  <c:v>-10.925516</c:v>
                </c:pt>
                <c:pt idx="438">
                  <c:v>-10.925416999999999</c:v>
                </c:pt>
                <c:pt idx="439">
                  <c:v>-10.924212000000001</c:v>
                </c:pt>
                <c:pt idx="440">
                  <c:v>-10.923939000000001</c:v>
                </c:pt>
                <c:pt idx="441">
                  <c:v>-10.923622</c:v>
                </c:pt>
                <c:pt idx="442">
                  <c:v>-10.92281</c:v>
                </c:pt>
                <c:pt idx="443">
                  <c:v>-10.922698</c:v>
                </c:pt>
                <c:pt idx="444">
                  <c:v>-10.921189</c:v>
                </c:pt>
                <c:pt idx="445">
                  <c:v>-10.920002</c:v>
                </c:pt>
                <c:pt idx="446">
                  <c:v>-10.918593</c:v>
                </c:pt>
                <c:pt idx="447">
                  <c:v>-10.918457999999999</c:v>
                </c:pt>
                <c:pt idx="448">
                  <c:v>-10.918037999999999</c:v>
                </c:pt>
                <c:pt idx="449">
                  <c:v>-10.91788</c:v>
                </c:pt>
                <c:pt idx="450">
                  <c:v>-10.916646999999999</c:v>
                </c:pt>
                <c:pt idx="451">
                  <c:v>-10.915169000000001</c:v>
                </c:pt>
                <c:pt idx="452">
                  <c:v>-10.914887</c:v>
                </c:pt>
                <c:pt idx="453">
                  <c:v>-10.914550999999999</c:v>
                </c:pt>
                <c:pt idx="454">
                  <c:v>-10.913714000000001</c:v>
                </c:pt>
                <c:pt idx="455">
                  <c:v>-10.913546</c:v>
                </c:pt>
                <c:pt idx="456">
                  <c:v>-10.912511</c:v>
                </c:pt>
                <c:pt idx="457">
                  <c:v>-10.912502999999999</c:v>
                </c:pt>
                <c:pt idx="458">
                  <c:v>-10.911813</c:v>
                </c:pt>
                <c:pt idx="459">
                  <c:v>-10.911666</c:v>
                </c:pt>
                <c:pt idx="460">
                  <c:v>-10.910893</c:v>
                </c:pt>
                <c:pt idx="461">
                  <c:v>-10.910485</c:v>
                </c:pt>
                <c:pt idx="462">
                  <c:v>-10.909856</c:v>
                </c:pt>
                <c:pt idx="463">
                  <c:v>-10.907692000000001</c:v>
                </c:pt>
                <c:pt idx="464">
                  <c:v>-10.907576000000001</c:v>
                </c:pt>
                <c:pt idx="465">
                  <c:v>-10.906542999999999</c:v>
                </c:pt>
                <c:pt idx="466">
                  <c:v>-10.906423</c:v>
                </c:pt>
                <c:pt idx="467">
                  <c:v>-10.904722</c:v>
                </c:pt>
                <c:pt idx="468">
                  <c:v>-10.904147</c:v>
                </c:pt>
                <c:pt idx="469">
                  <c:v>-10.903987000000001</c:v>
                </c:pt>
                <c:pt idx="470">
                  <c:v>-10.903957999999999</c:v>
                </c:pt>
                <c:pt idx="471">
                  <c:v>-10.903670999999999</c:v>
                </c:pt>
                <c:pt idx="472">
                  <c:v>-10.903003999999999</c:v>
                </c:pt>
                <c:pt idx="473">
                  <c:v>-10.902621</c:v>
                </c:pt>
                <c:pt idx="474">
                  <c:v>-10.902618</c:v>
                </c:pt>
                <c:pt idx="475">
                  <c:v>-10.901524</c:v>
                </c:pt>
                <c:pt idx="476">
                  <c:v>-10.901258</c:v>
                </c:pt>
                <c:pt idx="477">
                  <c:v>-10.901223999999999</c:v>
                </c:pt>
                <c:pt idx="478">
                  <c:v>-10.900418999999999</c:v>
                </c:pt>
                <c:pt idx="479">
                  <c:v>-10.900342999999999</c:v>
                </c:pt>
                <c:pt idx="480">
                  <c:v>-10.899546000000001</c:v>
                </c:pt>
                <c:pt idx="481">
                  <c:v>-10.899319999999999</c:v>
                </c:pt>
                <c:pt idx="482">
                  <c:v>-10.899314</c:v>
                </c:pt>
                <c:pt idx="483">
                  <c:v>-10.898959</c:v>
                </c:pt>
                <c:pt idx="484">
                  <c:v>-10.898251</c:v>
                </c:pt>
                <c:pt idx="485">
                  <c:v>-10.897389</c:v>
                </c:pt>
                <c:pt idx="486">
                  <c:v>-10.896528</c:v>
                </c:pt>
                <c:pt idx="487">
                  <c:v>-10.896487</c:v>
                </c:pt>
                <c:pt idx="488">
                  <c:v>-10.895854999999999</c:v>
                </c:pt>
                <c:pt idx="489">
                  <c:v>-10.895830999999999</c:v>
                </c:pt>
                <c:pt idx="490">
                  <c:v>-10.895623000000001</c:v>
                </c:pt>
                <c:pt idx="491">
                  <c:v>-10.894852</c:v>
                </c:pt>
                <c:pt idx="492">
                  <c:v>-10.894726</c:v>
                </c:pt>
                <c:pt idx="493">
                  <c:v>-10.894301</c:v>
                </c:pt>
                <c:pt idx="494">
                  <c:v>-10.893651999999999</c:v>
                </c:pt>
                <c:pt idx="495">
                  <c:v>-10.893414</c:v>
                </c:pt>
                <c:pt idx="496">
                  <c:v>-10.893312</c:v>
                </c:pt>
                <c:pt idx="497">
                  <c:v>-10.892889</c:v>
                </c:pt>
                <c:pt idx="498">
                  <c:v>-10.892058</c:v>
                </c:pt>
                <c:pt idx="499">
                  <c:v>-10.891845999999999</c:v>
                </c:pt>
                <c:pt idx="500">
                  <c:v>-10.89137</c:v>
                </c:pt>
                <c:pt idx="501">
                  <c:v>-10.889616999999999</c:v>
                </c:pt>
                <c:pt idx="502">
                  <c:v>-10.889523000000001</c:v>
                </c:pt>
                <c:pt idx="503">
                  <c:v>-10.889442000000001</c:v>
                </c:pt>
                <c:pt idx="504">
                  <c:v>-10.889290000000001</c:v>
                </c:pt>
                <c:pt idx="505">
                  <c:v>-10.889286</c:v>
                </c:pt>
                <c:pt idx="506">
                  <c:v>-10.889131000000001</c:v>
                </c:pt>
                <c:pt idx="507">
                  <c:v>-10.888989</c:v>
                </c:pt>
                <c:pt idx="508">
                  <c:v>-10.888731999999999</c:v>
                </c:pt>
                <c:pt idx="509">
                  <c:v>-10.888582</c:v>
                </c:pt>
                <c:pt idx="510">
                  <c:v>-10.888306</c:v>
                </c:pt>
                <c:pt idx="511">
                  <c:v>-10.887346000000001</c:v>
                </c:pt>
                <c:pt idx="512">
                  <c:v>-10.88734</c:v>
                </c:pt>
                <c:pt idx="513">
                  <c:v>-10.885453999999999</c:v>
                </c:pt>
                <c:pt idx="514">
                  <c:v>-10.88494</c:v>
                </c:pt>
                <c:pt idx="515">
                  <c:v>-10.884568</c:v>
                </c:pt>
                <c:pt idx="516">
                  <c:v>-10.883259000000001</c:v>
                </c:pt>
                <c:pt idx="517">
                  <c:v>-10.882586999999999</c:v>
                </c:pt>
                <c:pt idx="518">
                  <c:v>-10.880867</c:v>
                </c:pt>
                <c:pt idx="519">
                  <c:v>-10.880796999999999</c:v>
                </c:pt>
                <c:pt idx="520">
                  <c:v>-10.880074</c:v>
                </c:pt>
                <c:pt idx="521">
                  <c:v>-10.879509000000001</c:v>
                </c:pt>
                <c:pt idx="522">
                  <c:v>-10.878736</c:v>
                </c:pt>
                <c:pt idx="523">
                  <c:v>-10.878579999999999</c:v>
                </c:pt>
                <c:pt idx="524">
                  <c:v>-10.876415</c:v>
                </c:pt>
                <c:pt idx="525">
                  <c:v>-10.876127</c:v>
                </c:pt>
                <c:pt idx="526">
                  <c:v>-10.875913000000001</c:v>
                </c:pt>
                <c:pt idx="527">
                  <c:v>-10.875341000000001</c:v>
                </c:pt>
                <c:pt idx="528">
                  <c:v>-10.874917</c:v>
                </c:pt>
                <c:pt idx="529">
                  <c:v>-10.87453</c:v>
                </c:pt>
                <c:pt idx="530">
                  <c:v>-10.874495</c:v>
                </c:pt>
                <c:pt idx="531">
                  <c:v>-10.874392</c:v>
                </c:pt>
                <c:pt idx="532">
                  <c:v>-10.874041</c:v>
                </c:pt>
                <c:pt idx="533">
                  <c:v>-10.871460000000001</c:v>
                </c:pt>
                <c:pt idx="534">
                  <c:v>-10.871264</c:v>
                </c:pt>
                <c:pt idx="535">
                  <c:v>-10.870322</c:v>
                </c:pt>
                <c:pt idx="536">
                  <c:v>-10.870248</c:v>
                </c:pt>
                <c:pt idx="537">
                  <c:v>-10.870058999999999</c:v>
                </c:pt>
                <c:pt idx="538">
                  <c:v>-10.869908000000001</c:v>
                </c:pt>
                <c:pt idx="539">
                  <c:v>-10.86923</c:v>
                </c:pt>
                <c:pt idx="540">
                  <c:v>-10.869007999999999</c:v>
                </c:pt>
                <c:pt idx="541">
                  <c:v>-10.868568</c:v>
                </c:pt>
                <c:pt idx="542">
                  <c:v>-10.868319</c:v>
                </c:pt>
                <c:pt idx="543">
                  <c:v>-10.867749999999999</c:v>
                </c:pt>
                <c:pt idx="544">
                  <c:v>-10.866970999999999</c:v>
                </c:pt>
                <c:pt idx="545">
                  <c:v>-10.866607999999999</c:v>
                </c:pt>
                <c:pt idx="546">
                  <c:v>-10.865767999999999</c:v>
                </c:pt>
                <c:pt idx="547">
                  <c:v>-10.865320000000001</c:v>
                </c:pt>
                <c:pt idx="548">
                  <c:v>-10.8651</c:v>
                </c:pt>
                <c:pt idx="549">
                  <c:v>-10.864891999999999</c:v>
                </c:pt>
                <c:pt idx="550">
                  <c:v>-10.863574</c:v>
                </c:pt>
                <c:pt idx="551">
                  <c:v>-10.863336</c:v>
                </c:pt>
                <c:pt idx="552">
                  <c:v>-10.86234</c:v>
                </c:pt>
                <c:pt idx="553">
                  <c:v>-10.862056000000001</c:v>
                </c:pt>
                <c:pt idx="554">
                  <c:v>-10.862028</c:v>
                </c:pt>
                <c:pt idx="555">
                  <c:v>-10.861623</c:v>
                </c:pt>
                <c:pt idx="556">
                  <c:v>-10.860837999999999</c:v>
                </c:pt>
                <c:pt idx="557">
                  <c:v>-10.860678</c:v>
                </c:pt>
                <c:pt idx="558">
                  <c:v>-10.860497000000001</c:v>
                </c:pt>
                <c:pt idx="559">
                  <c:v>-10.860476</c:v>
                </c:pt>
                <c:pt idx="560">
                  <c:v>-10.860213</c:v>
                </c:pt>
                <c:pt idx="561">
                  <c:v>-10.859907</c:v>
                </c:pt>
                <c:pt idx="562">
                  <c:v>-10.859894000000001</c:v>
                </c:pt>
                <c:pt idx="563">
                  <c:v>-10.859581</c:v>
                </c:pt>
                <c:pt idx="564">
                  <c:v>-10.859045999999999</c:v>
                </c:pt>
                <c:pt idx="565">
                  <c:v>-10.858616</c:v>
                </c:pt>
                <c:pt idx="566">
                  <c:v>-10.858046</c:v>
                </c:pt>
                <c:pt idx="567">
                  <c:v>-10.857666999999999</c:v>
                </c:pt>
                <c:pt idx="568">
                  <c:v>-10.857514999999999</c:v>
                </c:pt>
                <c:pt idx="569">
                  <c:v>-10.857424999999999</c:v>
                </c:pt>
                <c:pt idx="570">
                  <c:v>-10.856107</c:v>
                </c:pt>
                <c:pt idx="571">
                  <c:v>-10.854402</c:v>
                </c:pt>
                <c:pt idx="572">
                  <c:v>-10.853858000000001</c:v>
                </c:pt>
                <c:pt idx="573">
                  <c:v>-10.85356</c:v>
                </c:pt>
                <c:pt idx="574">
                  <c:v>-10.853332</c:v>
                </c:pt>
                <c:pt idx="575">
                  <c:v>-10.853282</c:v>
                </c:pt>
                <c:pt idx="576">
                  <c:v>-10.852957</c:v>
                </c:pt>
                <c:pt idx="577">
                  <c:v>-10.852636</c:v>
                </c:pt>
                <c:pt idx="578">
                  <c:v>-10.852584</c:v>
                </c:pt>
                <c:pt idx="579">
                  <c:v>-10.852513</c:v>
                </c:pt>
                <c:pt idx="580">
                  <c:v>-10.851924</c:v>
                </c:pt>
                <c:pt idx="581">
                  <c:v>-10.850739000000001</c:v>
                </c:pt>
                <c:pt idx="582">
                  <c:v>-10.850156999999999</c:v>
                </c:pt>
                <c:pt idx="583">
                  <c:v>-10.849719</c:v>
                </c:pt>
                <c:pt idx="584">
                  <c:v>-10.849341000000001</c:v>
                </c:pt>
                <c:pt idx="585">
                  <c:v>-10.849262</c:v>
                </c:pt>
                <c:pt idx="586">
                  <c:v>-10.848352999999999</c:v>
                </c:pt>
                <c:pt idx="587">
                  <c:v>-10.847829000000001</c:v>
                </c:pt>
                <c:pt idx="588">
                  <c:v>-10.847702</c:v>
                </c:pt>
                <c:pt idx="589">
                  <c:v>-10.847046000000001</c:v>
                </c:pt>
                <c:pt idx="590">
                  <c:v>-10.846708</c:v>
                </c:pt>
                <c:pt idx="591">
                  <c:v>-10.846678000000001</c:v>
                </c:pt>
                <c:pt idx="592">
                  <c:v>-10.846339</c:v>
                </c:pt>
                <c:pt idx="593">
                  <c:v>-10.846038</c:v>
                </c:pt>
                <c:pt idx="594">
                  <c:v>-10.845904000000001</c:v>
                </c:pt>
                <c:pt idx="595">
                  <c:v>-10.845720999999999</c:v>
                </c:pt>
                <c:pt idx="596">
                  <c:v>-10.844779000000001</c:v>
                </c:pt>
                <c:pt idx="597">
                  <c:v>-10.843297</c:v>
                </c:pt>
                <c:pt idx="598">
                  <c:v>-10.842307999999999</c:v>
                </c:pt>
                <c:pt idx="599">
                  <c:v>-10.841568000000001</c:v>
                </c:pt>
                <c:pt idx="600">
                  <c:v>-10.840814999999999</c:v>
                </c:pt>
                <c:pt idx="601">
                  <c:v>-10.840287999999999</c:v>
                </c:pt>
                <c:pt idx="602">
                  <c:v>-10.839848999999999</c:v>
                </c:pt>
                <c:pt idx="603">
                  <c:v>-10.839667</c:v>
                </c:pt>
                <c:pt idx="604">
                  <c:v>-10.839627</c:v>
                </c:pt>
                <c:pt idx="605">
                  <c:v>-10.839456999999999</c:v>
                </c:pt>
                <c:pt idx="606">
                  <c:v>-10.839432</c:v>
                </c:pt>
                <c:pt idx="607">
                  <c:v>-10.83934</c:v>
                </c:pt>
                <c:pt idx="608">
                  <c:v>-10.839297999999999</c:v>
                </c:pt>
                <c:pt idx="609">
                  <c:v>-10.838545999999999</c:v>
                </c:pt>
                <c:pt idx="610">
                  <c:v>-10.838414999999999</c:v>
                </c:pt>
                <c:pt idx="611">
                  <c:v>-10.838327</c:v>
                </c:pt>
                <c:pt idx="612">
                  <c:v>-10.83822</c:v>
                </c:pt>
                <c:pt idx="613">
                  <c:v>-10.838196999999999</c:v>
                </c:pt>
                <c:pt idx="614">
                  <c:v>-10.837546</c:v>
                </c:pt>
                <c:pt idx="615">
                  <c:v>-10.83737</c:v>
                </c:pt>
                <c:pt idx="616">
                  <c:v>-10.837237999999999</c:v>
                </c:pt>
                <c:pt idx="617">
                  <c:v>-10.836926999999999</c:v>
                </c:pt>
                <c:pt idx="618">
                  <c:v>-10.836351000000001</c:v>
                </c:pt>
                <c:pt idx="619">
                  <c:v>-10.835661</c:v>
                </c:pt>
                <c:pt idx="620">
                  <c:v>-10.834384999999999</c:v>
                </c:pt>
                <c:pt idx="621">
                  <c:v>-10.832691000000001</c:v>
                </c:pt>
                <c:pt idx="622">
                  <c:v>-10.832636000000001</c:v>
                </c:pt>
                <c:pt idx="623">
                  <c:v>-10.832544</c:v>
                </c:pt>
                <c:pt idx="624">
                  <c:v>-10.832523999999999</c:v>
                </c:pt>
                <c:pt idx="625">
                  <c:v>-10.832462</c:v>
                </c:pt>
                <c:pt idx="626">
                  <c:v>-10.831967000000001</c:v>
                </c:pt>
                <c:pt idx="627">
                  <c:v>-10.83123</c:v>
                </c:pt>
                <c:pt idx="628">
                  <c:v>-10.830882000000001</c:v>
                </c:pt>
                <c:pt idx="629">
                  <c:v>-10.830023000000001</c:v>
                </c:pt>
                <c:pt idx="630">
                  <c:v>-10.829166000000001</c:v>
                </c:pt>
                <c:pt idx="631">
                  <c:v>-10.828293</c:v>
                </c:pt>
                <c:pt idx="632">
                  <c:v>-10.828220999999999</c:v>
                </c:pt>
                <c:pt idx="633">
                  <c:v>-10.82795</c:v>
                </c:pt>
                <c:pt idx="634">
                  <c:v>-10.827439999999999</c:v>
                </c:pt>
                <c:pt idx="635">
                  <c:v>-10.82732</c:v>
                </c:pt>
                <c:pt idx="636">
                  <c:v>-10.825855000000001</c:v>
                </c:pt>
                <c:pt idx="637">
                  <c:v>-10.825150000000001</c:v>
                </c:pt>
                <c:pt idx="638">
                  <c:v>-10.824909</c:v>
                </c:pt>
                <c:pt idx="639">
                  <c:v>-10.82457</c:v>
                </c:pt>
                <c:pt idx="640">
                  <c:v>-10.823845</c:v>
                </c:pt>
                <c:pt idx="641">
                  <c:v>-10.822781000000001</c:v>
                </c:pt>
                <c:pt idx="642">
                  <c:v>-10.822742</c:v>
                </c:pt>
                <c:pt idx="643">
                  <c:v>-10.821363</c:v>
                </c:pt>
                <c:pt idx="644">
                  <c:v>-10.821337</c:v>
                </c:pt>
                <c:pt idx="645">
                  <c:v>-10.821097999999999</c:v>
                </c:pt>
                <c:pt idx="646">
                  <c:v>-10.819811</c:v>
                </c:pt>
                <c:pt idx="647">
                  <c:v>-10.819639</c:v>
                </c:pt>
                <c:pt idx="648">
                  <c:v>-10.819603000000001</c:v>
                </c:pt>
                <c:pt idx="649">
                  <c:v>-10.819036000000001</c:v>
                </c:pt>
                <c:pt idx="650">
                  <c:v>-10.818852</c:v>
                </c:pt>
                <c:pt idx="651">
                  <c:v>-10.816347</c:v>
                </c:pt>
                <c:pt idx="652">
                  <c:v>-10.815872000000001</c:v>
                </c:pt>
                <c:pt idx="653">
                  <c:v>-10.815580000000001</c:v>
                </c:pt>
                <c:pt idx="654">
                  <c:v>-10.814249</c:v>
                </c:pt>
                <c:pt idx="655">
                  <c:v>-10.814142</c:v>
                </c:pt>
                <c:pt idx="656">
                  <c:v>-10.813848</c:v>
                </c:pt>
                <c:pt idx="657">
                  <c:v>-10.813592999999999</c:v>
                </c:pt>
                <c:pt idx="658">
                  <c:v>-10.813433</c:v>
                </c:pt>
                <c:pt idx="659">
                  <c:v>-10.813093</c:v>
                </c:pt>
                <c:pt idx="660">
                  <c:v>-10.81171</c:v>
                </c:pt>
                <c:pt idx="661">
                  <c:v>-10.811614000000001</c:v>
                </c:pt>
                <c:pt idx="662">
                  <c:v>-10.81114</c:v>
                </c:pt>
                <c:pt idx="663">
                  <c:v>-10.811120000000001</c:v>
                </c:pt>
                <c:pt idx="664">
                  <c:v>-10.810408000000001</c:v>
                </c:pt>
                <c:pt idx="665">
                  <c:v>-10.810184</c:v>
                </c:pt>
                <c:pt idx="666">
                  <c:v>-10.809965999999999</c:v>
                </c:pt>
                <c:pt idx="667">
                  <c:v>-10.809862000000001</c:v>
                </c:pt>
                <c:pt idx="668">
                  <c:v>-10.809841</c:v>
                </c:pt>
                <c:pt idx="669">
                  <c:v>-10.809692</c:v>
                </c:pt>
                <c:pt idx="670">
                  <c:v>-10.809456000000001</c:v>
                </c:pt>
                <c:pt idx="671">
                  <c:v>-10.807881999999999</c:v>
                </c:pt>
                <c:pt idx="672">
                  <c:v>-10.806924</c:v>
                </c:pt>
                <c:pt idx="673">
                  <c:v>-10.806421</c:v>
                </c:pt>
                <c:pt idx="674">
                  <c:v>-10.806417</c:v>
                </c:pt>
                <c:pt idx="675">
                  <c:v>-10.806240000000001</c:v>
                </c:pt>
                <c:pt idx="676">
                  <c:v>-10.806186</c:v>
                </c:pt>
                <c:pt idx="677">
                  <c:v>-10.80545</c:v>
                </c:pt>
                <c:pt idx="678">
                  <c:v>-10.805436</c:v>
                </c:pt>
                <c:pt idx="679">
                  <c:v>-10.805129000000001</c:v>
                </c:pt>
                <c:pt idx="680">
                  <c:v>-10.805033999999999</c:v>
                </c:pt>
                <c:pt idx="681">
                  <c:v>-10.804729</c:v>
                </c:pt>
                <c:pt idx="682">
                  <c:v>-10.804368999999999</c:v>
                </c:pt>
                <c:pt idx="683">
                  <c:v>-10.804252</c:v>
                </c:pt>
                <c:pt idx="684">
                  <c:v>-10.802731</c:v>
                </c:pt>
                <c:pt idx="685">
                  <c:v>-10.802369000000001</c:v>
                </c:pt>
                <c:pt idx="686">
                  <c:v>-10.801785000000001</c:v>
                </c:pt>
                <c:pt idx="687">
                  <c:v>-10.801719</c:v>
                </c:pt>
                <c:pt idx="688">
                  <c:v>-10.801451</c:v>
                </c:pt>
                <c:pt idx="689">
                  <c:v>-10.801278</c:v>
                </c:pt>
                <c:pt idx="690">
                  <c:v>-10.800395</c:v>
                </c:pt>
                <c:pt idx="691">
                  <c:v>-10.800125</c:v>
                </c:pt>
                <c:pt idx="692">
                  <c:v>-10.800020999999999</c:v>
                </c:pt>
                <c:pt idx="693">
                  <c:v>-10.799977999999999</c:v>
                </c:pt>
                <c:pt idx="694">
                  <c:v>-10.799606000000001</c:v>
                </c:pt>
                <c:pt idx="695">
                  <c:v>-10.799201999999999</c:v>
                </c:pt>
                <c:pt idx="696">
                  <c:v>-10.799141000000001</c:v>
                </c:pt>
                <c:pt idx="697">
                  <c:v>-10.799132999999999</c:v>
                </c:pt>
                <c:pt idx="698">
                  <c:v>-10.798881</c:v>
                </c:pt>
                <c:pt idx="699">
                  <c:v>-10.798285</c:v>
                </c:pt>
                <c:pt idx="700">
                  <c:v>-10.797745000000001</c:v>
                </c:pt>
                <c:pt idx="701">
                  <c:v>-10.79763</c:v>
                </c:pt>
                <c:pt idx="702">
                  <c:v>-10.797627</c:v>
                </c:pt>
                <c:pt idx="703">
                  <c:v>-10.796468000000001</c:v>
                </c:pt>
                <c:pt idx="704">
                  <c:v>-10.796369</c:v>
                </c:pt>
                <c:pt idx="705">
                  <c:v>-10.795970000000001</c:v>
                </c:pt>
                <c:pt idx="706">
                  <c:v>-10.795711000000001</c:v>
                </c:pt>
                <c:pt idx="707">
                  <c:v>-10.795443000000001</c:v>
                </c:pt>
                <c:pt idx="708">
                  <c:v>-10.795368</c:v>
                </c:pt>
                <c:pt idx="709">
                  <c:v>-10.795287</c:v>
                </c:pt>
                <c:pt idx="710">
                  <c:v>-10.794961000000001</c:v>
                </c:pt>
                <c:pt idx="711">
                  <c:v>-10.79495</c:v>
                </c:pt>
                <c:pt idx="712">
                  <c:v>-10.794862</c:v>
                </c:pt>
                <c:pt idx="713">
                  <c:v>-10.794613999999999</c:v>
                </c:pt>
                <c:pt idx="714">
                  <c:v>-10.794263000000001</c:v>
                </c:pt>
                <c:pt idx="715">
                  <c:v>-10.793926000000001</c:v>
                </c:pt>
                <c:pt idx="716">
                  <c:v>-10.793869000000001</c:v>
                </c:pt>
                <c:pt idx="717">
                  <c:v>-10.793799999999999</c:v>
                </c:pt>
                <c:pt idx="718">
                  <c:v>-10.793659</c:v>
                </c:pt>
                <c:pt idx="719">
                  <c:v>-10.793296</c:v>
                </c:pt>
                <c:pt idx="720">
                  <c:v>-10.792738999999999</c:v>
                </c:pt>
                <c:pt idx="721">
                  <c:v>-10.790759</c:v>
                </c:pt>
                <c:pt idx="722">
                  <c:v>-10.789175</c:v>
                </c:pt>
                <c:pt idx="723">
                  <c:v>-10.788537</c:v>
                </c:pt>
                <c:pt idx="724">
                  <c:v>-10.788395</c:v>
                </c:pt>
                <c:pt idx="725">
                  <c:v>-10.787781000000001</c:v>
                </c:pt>
                <c:pt idx="726">
                  <c:v>-10.787678</c:v>
                </c:pt>
                <c:pt idx="727">
                  <c:v>-10.787607</c:v>
                </c:pt>
                <c:pt idx="728">
                  <c:v>-10.787367</c:v>
                </c:pt>
                <c:pt idx="729">
                  <c:v>-10.786308999999999</c:v>
                </c:pt>
                <c:pt idx="730">
                  <c:v>-10.785652000000001</c:v>
                </c:pt>
                <c:pt idx="731">
                  <c:v>-10.785602000000001</c:v>
                </c:pt>
                <c:pt idx="732">
                  <c:v>-10.785444</c:v>
                </c:pt>
                <c:pt idx="733">
                  <c:v>-10.784544</c:v>
                </c:pt>
                <c:pt idx="734">
                  <c:v>-10.784395</c:v>
                </c:pt>
                <c:pt idx="735">
                  <c:v>-10.783493</c:v>
                </c:pt>
                <c:pt idx="736">
                  <c:v>-10.782247</c:v>
                </c:pt>
                <c:pt idx="737">
                  <c:v>-10.782050999999999</c:v>
                </c:pt>
                <c:pt idx="738">
                  <c:v>-10.781967</c:v>
                </c:pt>
                <c:pt idx="739">
                  <c:v>-10.781934</c:v>
                </c:pt>
                <c:pt idx="740">
                  <c:v>-10.781883000000001</c:v>
                </c:pt>
                <c:pt idx="741">
                  <c:v>-10.781202</c:v>
                </c:pt>
                <c:pt idx="742">
                  <c:v>-10.781146</c:v>
                </c:pt>
                <c:pt idx="743">
                  <c:v>-10.779527</c:v>
                </c:pt>
                <c:pt idx="744">
                  <c:v>-10.779087000000001</c:v>
                </c:pt>
                <c:pt idx="745">
                  <c:v>-10.778403000000001</c:v>
                </c:pt>
                <c:pt idx="746">
                  <c:v>-10.778332000000001</c:v>
                </c:pt>
                <c:pt idx="747">
                  <c:v>-10.778282000000001</c:v>
                </c:pt>
                <c:pt idx="748">
                  <c:v>-10.777264000000001</c:v>
                </c:pt>
                <c:pt idx="749">
                  <c:v>-10.776884000000001</c:v>
                </c:pt>
                <c:pt idx="750">
                  <c:v>-10.776572</c:v>
                </c:pt>
                <c:pt idx="751">
                  <c:v>-10.775762</c:v>
                </c:pt>
                <c:pt idx="752">
                  <c:v>-10.775414</c:v>
                </c:pt>
                <c:pt idx="753">
                  <c:v>-10.775252</c:v>
                </c:pt>
                <c:pt idx="754">
                  <c:v>-10.775161000000001</c:v>
                </c:pt>
                <c:pt idx="755">
                  <c:v>-10.774595</c:v>
                </c:pt>
                <c:pt idx="756">
                  <c:v>-10.774343999999999</c:v>
                </c:pt>
                <c:pt idx="757">
                  <c:v>-10.774037</c:v>
                </c:pt>
                <c:pt idx="758">
                  <c:v>-10.773892</c:v>
                </c:pt>
                <c:pt idx="759">
                  <c:v>-10.77262</c:v>
                </c:pt>
                <c:pt idx="760">
                  <c:v>-10.772418</c:v>
                </c:pt>
                <c:pt idx="761">
                  <c:v>-10.772341000000001</c:v>
                </c:pt>
                <c:pt idx="762">
                  <c:v>-10.772239000000001</c:v>
                </c:pt>
                <c:pt idx="763">
                  <c:v>-10.772119</c:v>
                </c:pt>
                <c:pt idx="764">
                  <c:v>-10.771986</c:v>
                </c:pt>
                <c:pt idx="765">
                  <c:v>-10.771967999999999</c:v>
                </c:pt>
                <c:pt idx="766">
                  <c:v>-10.771649999999999</c:v>
                </c:pt>
                <c:pt idx="767">
                  <c:v>-10.771544</c:v>
                </c:pt>
                <c:pt idx="768">
                  <c:v>-10.771089999999999</c:v>
                </c:pt>
                <c:pt idx="769">
                  <c:v>-10.770887999999999</c:v>
                </c:pt>
                <c:pt idx="770">
                  <c:v>-10.770484</c:v>
                </c:pt>
                <c:pt idx="771">
                  <c:v>-10.769149000000001</c:v>
                </c:pt>
                <c:pt idx="772">
                  <c:v>-10.768456</c:v>
                </c:pt>
                <c:pt idx="773">
                  <c:v>-10.768024</c:v>
                </c:pt>
                <c:pt idx="774">
                  <c:v>-10.766783</c:v>
                </c:pt>
                <c:pt idx="775">
                  <c:v>-10.766594</c:v>
                </c:pt>
                <c:pt idx="776">
                  <c:v>-10.766382999999999</c:v>
                </c:pt>
                <c:pt idx="777">
                  <c:v>-10.766313999999999</c:v>
                </c:pt>
                <c:pt idx="778">
                  <c:v>-10.765765</c:v>
                </c:pt>
                <c:pt idx="779">
                  <c:v>-10.765421</c:v>
                </c:pt>
                <c:pt idx="780">
                  <c:v>-10.765126</c:v>
                </c:pt>
                <c:pt idx="781">
                  <c:v>-10.764514999999999</c:v>
                </c:pt>
                <c:pt idx="782">
                  <c:v>-10.764469999999999</c:v>
                </c:pt>
                <c:pt idx="783">
                  <c:v>-10.763623000000001</c:v>
                </c:pt>
                <c:pt idx="784">
                  <c:v>-10.763465</c:v>
                </c:pt>
                <c:pt idx="785">
                  <c:v>-10.763289</c:v>
                </c:pt>
                <c:pt idx="786">
                  <c:v>-10.763161999999999</c:v>
                </c:pt>
                <c:pt idx="787">
                  <c:v>-10.763090999999999</c:v>
                </c:pt>
                <c:pt idx="788">
                  <c:v>-10.76282</c:v>
                </c:pt>
                <c:pt idx="789">
                  <c:v>-10.762665</c:v>
                </c:pt>
                <c:pt idx="790">
                  <c:v>-10.762644999999999</c:v>
                </c:pt>
                <c:pt idx="791">
                  <c:v>-10.762611</c:v>
                </c:pt>
                <c:pt idx="792">
                  <c:v>-10.762378</c:v>
                </c:pt>
                <c:pt idx="793">
                  <c:v>-10.762280000000001</c:v>
                </c:pt>
                <c:pt idx="794">
                  <c:v>-10.76065</c:v>
                </c:pt>
                <c:pt idx="795">
                  <c:v>-10.760120000000001</c:v>
                </c:pt>
                <c:pt idx="796">
                  <c:v>-10.759734</c:v>
                </c:pt>
                <c:pt idx="797">
                  <c:v>-10.759486000000001</c:v>
                </c:pt>
                <c:pt idx="798">
                  <c:v>-10.759448000000001</c:v>
                </c:pt>
                <c:pt idx="799">
                  <c:v>-10.758995000000001</c:v>
                </c:pt>
                <c:pt idx="800">
                  <c:v>-10.758615000000001</c:v>
                </c:pt>
                <c:pt idx="801">
                  <c:v>-10.757821</c:v>
                </c:pt>
                <c:pt idx="802">
                  <c:v>-10.757752</c:v>
                </c:pt>
                <c:pt idx="803">
                  <c:v>-10.757210000000001</c:v>
                </c:pt>
                <c:pt idx="804">
                  <c:v>-10.755744</c:v>
                </c:pt>
                <c:pt idx="805">
                  <c:v>-10.755064000000001</c:v>
                </c:pt>
                <c:pt idx="806">
                  <c:v>-10.755031000000001</c:v>
                </c:pt>
                <c:pt idx="807">
                  <c:v>-10.754953</c:v>
                </c:pt>
                <c:pt idx="808">
                  <c:v>-10.754906</c:v>
                </c:pt>
                <c:pt idx="809">
                  <c:v>-10.754637000000001</c:v>
                </c:pt>
                <c:pt idx="810">
                  <c:v>-10.754322999999999</c:v>
                </c:pt>
                <c:pt idx="811">
                  <c:v>-10.753603999999999</c:v>
                </c:pt>
                <c:pt idx="812">
                  <c:v>-10.7532</c:v>
                </c:pt>
                <c:pt idx="813">
                  <c:v>-10.752446000000001</c:v>
                </c:pt>
                <c:pt idx="814">
                  <c:v>-10.75188</c:v>
                </c:pt>
                <c:pt idx="815">
                  <c:v>-10.751811999999999</c:v>
                </c:pt>
                <c:pt idx="816">
                  <c:v>-10.751666</c:v>
                </c:pt>
                <c:pt idx="817">
                  <c:v>-10.751326000000001</c:v>
                </c:pt>
                <c:pt idx="818">
                  <c:v>-10.751106</c:v>
                </c:pt>
                <c:pt idx="819">
                  <c:v>-10.751099999999999</c:v>
                </c:pt>
                <c:pt idx="820">
                  <c:v>-10.749470000000001</c:v>
                </c:pt>
                <c:pt idx="821">
                  <c:v>-10.749134</c:v>
                </c:pt>
                <c:pt idx="822">
                  <c:v>-10.748892</c:v>
                </c:pt>
                <c:pt idx="823">
                  <c:v>-10.748288000000001</c:v>
                </c:pt>
                <c:pt idx="824">
                  <c:v>-10.74826</c:v>
                </c:pt>
                <c:pt idx="825">
                  <c:v>-10.747875000000001</c:v>
                </c:pt>
                <c:pt idx="826">
                  <c:v>-10.747745999999999</c:v>
                </c:pt>
                <c:pt idx="827">
                  <c:v>-10.747547000000001</c:v>
                </c:pt>
                <c:pt idx="828">
                  <c:v>-10.747327</c:v>
                </c:pt>
                <c:pt idx="829">
                  <c:v>-10.746147000000001</c:v>
                </c:pt>
                <c:pt idx="830">
                  <c:v>-10.745903</c:v>
                </c:pt>
                <c:pt idx="831">
                  <c:v>-10.744313999999999</c:v>
                </c:pt>
                <c:pt idx="832">
                  <c:v>-10.744128999999999</c:v>
                </c:pt>
                <c:pt idx="833">
                  <c:v>-10.74389</c:v>
                </c:pt>
                <c:pt idx="834">
                  <c:v>-10.743347999999999</c:v>
                </c:pt>
                <c:pt idx="835">
                  <c:v>-10.743281</c:v>
                </c:pt>
                <c:pt idx="836">
                  <c:v>-10.743199000000001</c:v>
                </c:pt>
                <c:pt idx="837">
                  <c:v>-10.742620000000001</c:v>
                </c:pt>
                <c:pt idx="838">
                  <c:v>-10.741237999999999</c:v>
                </c:pt>
                <c:pt idx="839">
                  <c:v>-10.740584999999999</c:v>
                </c:pt>
                <c:pt idx="840">
                  <c:v>-10.740315000000001</c:v>
                </c:pt>
                <c:pt idx="841">
                  <c:v>-10.740285999999999</c:v>
                </c:pt>
                <c:pt idx="842">
                  <c:v>-10.739342000000001</c:v>
                </c:pt>
                <c:pt idx="843">
                  <c:v>-10.739243999999999</c:v>
                </c:pt>
                <c:pt idx="844">
                  <c:v>-10.738440000000001</c:v>
                </c:pt>
                <c:pt idx="845">
                  <c:v>-10.738253</c:v>
                </c:pt>
                <c:pt idx="846">
                  <c:v>-10.737875000000001</c:v>
                </c:pt>
                <c:pt idx="847">
                  <c:v>-10.737164999999999</c:v>
                </c:pt>
                <c:pt idx="848">
                  <c:v>-10.736927</c:v>
                </c:pt>
                <c:pt idx="849">
                  <c:v>-10.736796999999999</c:v>
                </c:pt>
                <c:pt idx="850">
                  <c:v>-10.735856</c:v>
                </c:pt>
                <c:pt idx="851">
                  <c:v>-10.735787999999999</c:v>
                </c:pt>
                <c:pt idx="852">
                  <c:v>-10.735497000000001</c:v>
                </c:pt>
                <c:pt idx="853">
                  <c:v>-10.735378000000001</c:v>
                </c:pt>
                <c:pt idx="854">
                  <c:v>-10.734875000000001</c:v>
                </c:pt>
                <c:pt idx="855">
                  <c:v>-10.734723000000001</c:v>
                </c:pt>
                <c:pt idx="856">
                  <c:v>-10.734275999999999</c:v>
                </c:pt>
                <c:pt idx="857">
                  <c:v>-10.734204</c:v>
                </c:pt>
                <c:pt idx="858">
                  <c:v>-10.734004000000001</c:v>
                </c:pt>
                <c:pt idx="859">
                  <c:v>-10.733985000000001</c:v>
                </c:pt>
                <c:pt idx="860">
                  <c:v>-10.733636000000001</c:v>
                </c:pt>
                <c:pt idx="861">
                  <c:v>-10.733423999999999</c:v>
                </c:pt>
                <c:pt idx="862">
                  <c:v>-10.732702</c:v>
                </c:pt>
                <c:pt idx="863">
                  <c:v>-10.732639000000001</c:v>
                </c:pt>
                <c:pt idx="864">
                  <c:v>-10.732561</c:v>
                </c:pt>
                <c:pt idx="865">
                  <c:v>-10.732289</c:v>
                </c:pt>
                <c:pt idx="866">
                  <c:v>-10.731382999999999</c:v>
                </c:pt>
                <c:pt idx="867">
                  <c:v>-10.730874</c:v>
                </c:pt>
                <c:pt idx="868">
                  <c:v>-10.730613999999999</c:v>
                </c:pt>
                <c:pt idx="869">
                  <c:v>-10.730390999999999</c:v>
                </c:pt>
                <c:pt idx="870">
                  <c:v>-10.729020999999999</c:v>
                </c:pt>
                <c:pt idx="871">
                  <c:v>-10.727878</c:v>
                </c:pt>
                <c:pt idx="872">
                  <c:v>-10.727655</c:v>
                </c:pt>
                <c:pt idx="873">
                  <c:v>-10.727278</c:v>
                </c:pt>
                <c:pt idx="874">
                  <c:v>-10.726943</c:v>
                </c:pt>
                <c:pt idx="875">
                  <c:v>-10.726910999999999</c:v>
                </c:pt>
                <c:pt idx="876">
                  <c:v>-10.726869000000001</c:v>
                </c:pt>
                <c:pt idx="877">
                  <c:v>-10.726323000000001</c:v>
                </c:pt>
                <c:pt idx="878">
                  <c:v>-10.726300999999999</c:v>
                </c:pt>
                <c:pt idx="879">
                  <c:v>-10.725927</c:v>
                </c:pt>
                <c:pt idx="880">
                  <c:v>-10.725899</c:v>
                </c:pt>
                <c:pt idx="881">
                  <c:v>-10.725778999999999</c:v>
                </c:pt>
                <c:pt idx="882">
                  <c:v>-10.725364000000001</c:v>
                </c:pt>
                <c:pt idx="883">
                  <c:v>-10.724717999999999</c:v>
                </c:pt>
                <c:pt idx="884">
                  <c:v>-10.724202</c:v>
                </c:pt>
                <c:pt idx="885">
                  <c:v>-10.723995</c:v>
                </c:pt>
                <c:pt idx="886">
                  <c:v>-10.723967999999999</c:v>
                </c:pt>
                <c:pt idx="887">
                  <c:v>-10.723903999999999</c:v>
                </c:pt>
                <c:pt idx="888">
                  <c:v>-10.72353</c:v>
                </c:pt>
                <c:pt idx="889">
                  <c:v>-10.723103</c:v>
                </c:pt>
                <c:pt idx="890">
                  <c:v>-10.722848000000001</c:v>
                </c:pt>
                <c:pt idx="891">
                  <c:v>-10.722701000000001</c:v>
                </c:pt>
                <c:pt idx="892">
                  <c:v>-10.722663000000001</c:v>
                </c:pt>
                <c:pt idx="893">
                  <c:v>-10.722614</c:v>
                </c:pt>
                <c:pt idx="894">
                  <c:v>-10.722595</c:v>
                </c:pt>
                <c:pt idx="895">
                  <c:v>-10.722225999999999</c:v>
                </c:pt>
                <c:pt idx="896">
                  <c:v>-10.721716000000001</c:v>
                </c:pt>
                <c:pt idx="897">
                  <c:v>-10.721489</c:v>
                </c:pt>
                <c:pt idx="898">
                  <c:v>-10.721437</c:v>
                </c:pt>
                <c:pt idx="899">
                  <c:v>-10.721034</c:v>
                </c:pt>
                <c:pt idx="900">
                  <c:v>-10.720636000000001</c:v>
                </c:pt>
                <c:pt idx="901">
                  <c:v>-10.720420000000001</c:v>
                </c:pt>
                <c:pt idx="902">
                  <c:v>-10.719369</c:v>
                </c:pt>
                <c:pt idx="903">
                  <c:v>-10.718999999999999</c:v>
                </c:pt>
                <c:pt idx="904">
                  <c:v>-10.71875</c:v>
                </c:pt>
                <c:pt idx="905">
                  <c:v>-10.718617999999999</c:v>
                </c:pt>
                <c:pt idx="906">
                  <c:v>-10.718184000000001</c:v>
                </c:pt>
                <c:pt idx="907">
                  <c:v>-10.717755</c:v>
                </c:pt>
                <c:pt idx="908">
                  <c:v>-10.717252</c:v>
                </c:pt>
                <c:pt idx="909">
                  <c:v>-10.717140000000001</c:v>
                </c:pt>
                <c:pt idx="910">
                  <c:v>-10.717060999999999</c:v>
                </c:pt>
                <c:pt idx="911">
                  <c:v>-10.716931000000001</c:v>
                </c:pt>
                <c:pt idx="912">
                  <c:v>-10.716673</c:v>
                </c:pt>
                <c:pt idx="913">
                  <c:v>-10.716664</c:v>
                </c:pt>
                <c:pt idx="914">
                  <c:v>-10.715999999999999</c:v>
                </c:pt>
                <c:pt idx="915">
                  <c:v>-10.715809999999999</c:v>
                </c:pt>
                <c:pt idx="916">
                  <c:v>-10.715529</c:v>
                </c:pt>
                <c:pt idx="917">
                  <c:v>-10.71424</c:v>
                </c:pt>
                <c:pt idx="918">
                  <c:v>-10.713831000000001</c:v>
                </c:pt>
                <c:pt idx="919">
                  <c:v>-10.71372</c:v>
                </c:pt>
                <c:pt idx="920">
                  <c:v>-10.713671</c:v>
                </c:pt>
                <c:pt idx="921">
                  <c:v>-10.713267999999999</c:v>
                </c:pt>
                <c:pt idx="922">
                  <c:v>-10.712985</c:v>
                </c:pt>
                <c:pt idx="923">
                  <c:v>-10.712735</c:v>
                </c:pt>
                <c:pt idx="924">
                  <c:v>-10.712707999999999</c:v>
                </c:pt>
                <c:pt idx="925">
                  <c:v>-10.712631</c:v>
                </c:pt>
                <c:pt idx="926">
                  <c:v>-10.712550999999999</c:v>
                </c:pt>
                <c:pt idx="927">
                  <c:v>-10.712509000000001</c:v>
                </c:pt>
                <c:pt idx="928">
                  <c:v>-10.711349</c:v>
                </c:pt>
                <c:pt idx="929">
                  <c:v>-10.710724000000001</c:v>
                </c:pt>
                <c:pt idx="930">
                  <c:v>-10.710599</c:v>
                </c:pt>
                <c:pt idx="931">
                  <c:v>-10.710497999999999</c:v>
                </c:pt>
                <c:pt idx="932">
                  <c:v>-10.710341</c:v>
                </c:pt>
                <c:pt idx="933">
                  <c:v>-10.710190000000001</c:v>
                </c:pt>
                <c:pt idx="934">
                  <c:v>-10.709745</c:v>
                </c:pt>
                <c:pt idx="935">
                  <c:v>-10.709491999999999</c:v>
                </c:pt>
                <c:pt idx="936">
                  <c:v>-10.708920000000001</c:v>
                </c:pt>
                <c:pt idx="937">
                  <c:v>-10.708633000000001</c:v>
                </c:pt>
                <c:pt idx="938">
                  <c:v>-10.708126</c:v>
                </c:pt>
                <c:pt idx="939">
                  <c:v>-10.707727999999999</c:v>
                </c:pt>
                <c:pt idx="940">
                  <c:v>-10.707248</c:v>
                </c:pt>
                <c:pt idx="941">
                  <c:v>-10.706941</c:v>
                </c:pt>
                <c:pt idx="942">
                  <c:v>-10.706801</c:v>
                </c:pt>
                <c:pt idx="943">
                  <c:v>-10.706740999999999</c:v>
                </c:pt>
                <c:pt idx="944">
                  <c:v>-10.706692</c:v>
                </c:pt>
                <c:pt idx="945">
                  <c:v>-10.706308</c:v>
                </c:pt>
                <c:pt idx="946">
                  <c:v>-10.706199</c:v>
                </c:pt>
                <c:pt idx="947">
                  <c:v>-10.706047</c:v>
                </c:pt>
                <c:pt idx="948">
                  <c:v>-10.705882000000001</c:v>
                </c:pt>
                <c:pt idx="949">
                  <c:v>-10.705793</c:v>
                </c:pt>
                <c:pt idx="950">
                  <c:v>-10.705743999999999</c:v>
                </c:pt>
                <c:pt idx="951">
                  <c:v>-10.704886</c:v>
                </c:pt>
                <c:pt idx="952">
                  <c:v>-10.704848</c:v>
                </c:pt>
                <c:pt idx="953">
                  <c:v>-10.70438</c:v>
                </c:pt>
                <c:pt idx="954">
                  <c:v>-10.703598</c:v>
                </c:pt>
                <c:pt idx="955">
                  <c:v>-10.703344</c:v>
                </c:pt>
                <c:pt idx="956">
                  <c:v>-10.703175999999999</c:v>
                </c:pt>
                <c:pt idx="957">
                  <c:v>-10.702602000000001</c:v>
                </c:pt>
                <c:pt idx="958">
                  <c:v>-10.70256</c:v>
                </c:pt>
                <c:pt idx="959">
                  <c:v>-10.702510999999999</c:v>
                </c:pt>
                <c:pt idx="960">
                  <c:v>-10.700644</c:v>
                </c:pt>
                <c:pt idx="961">
                  <c:v>-10.700642999999999</c:v>
                </c:pt>
                <c:pt idx="962">
                  <c:v>-10.700328000000001</c:v>
                </c:pt>
                <c:pt idx="963">
                  <c:v>-10.699514000000001</c:v>
                </c:pt>
                <c:pt idx="964">
                  <c:v>-10.698717</c:v>
                </c:pt>
                <c:pt idx="965">
                  <c:v>-10.698596</c:v>
                </c:pt>
                <c:pt idx="966">
                  <c:v>-10.698275000000001</c:v>
                </c:pt>
                <c:pt idx="967">
                  <c:v>-10.697404000000001</c:v>
                </c:pt>
                <c:pt idx="968">
                  <c:v>-10.69736</c:v>
                </c:pt>
                <c:pt idx="969">
                  <c:v>-10.697324</c:v>
                </c:pt>
                <c:pt idx="970">
                  <c:v>-10.69725</c:v>
                </c:pt>
                <c:pt idx="971">
                  <c:v>-10.697212</c:v>
                </c:pt>
                <c:pt idx="972">
                  <c:v>-10.697132999999999</c:v>
                </c:pt>
                <c:pt idx="973">
                  <c:v>-10.696823999999999</c:v>
                </c:pt>
                <c:pt idx="974">
                  <c:v>-10.695945999999999</c:v>
                </c:pt>
                <c:pt idx="975">
                  <c:v>-10.695198</c:v>
                </c:pt>
                <c:pt idx="976">
                  <c:v>-10.69516</c:v>
                </c:pt>
                <c:pt idx="977">
                  <c:v>-10.694623</c:v>
                </c:pt>
                <c:pt idx="978">
                  <c:v>-10.694457999999999</c:v>
                </c:pt>
                <c:pt idx="979">
                  <c:v>-10.694342000000001</c:v>
                </c:pt>
                <c:pt idx="980">
                  <c:v>-10.693334999999999</c:v>
                </c:pt>
                <c:pt idx="981">
                  <c:v>-10.693312000000001</c:v>
                </c:pt>
                <c:pt idx="982">
                  <c:v>-10.693305000000001</c:v>
                </c:pt>
                <c:pt idx="983">
                  <c:v>-10.693279</c:v>
                </c:pt>
                <c:pt idx="984">
                  <c:v>-10.692631</c:v>
                </c:pt>
                <c:pt idx="985">
                  <c:v>-10.691578</c:v>
                </c:pt>
                <c:pt idx="986">
                  <c:v>-10.691558000000001</c:v>
                </c:pt>
                <c:pt idx="987">
                  <c:v>-10.690687</c:v>
                </c:pt>
                <c:pt idx="988">
                  <c:v>-10.69012</c:v>
                </c:pt>
                <c:pt idx="989">
                  <c:v>-10.689913000000001</c:v>
                </c:pt>
                <c:pt idx="990">
                  <c:v>-10.689619</c:v>
                </c:pt>
                <c:pt idx="991">
                  <c:v>-10.689489</c:v>
                </c:pt>
                <c:pt idx="992">
                  <c:v>-10.688681000000001</c:v>
                </c:pt>
                <c:pt idx="993">
                  <c:v>-10.688471</c:v>
                </c:pt>
                <c:pt idx="994">
                  <c:v>-10.688266</c:v>
                </c:pt>
                <c:pt idx="995">
                  <c:v>-10.688223000000001</c:v>
                </c:pt>
                <c:pt idx="996">
                  <c:v>-10.688124</c:v>
                </c:pt>
                <c:pt idx="997">
                  <c:v>-10.687950000000001</c:v>
                </c:pt>
                <c:pt idx="998">
                  <c:v>-10.687916</c:v>
                </c:pt>
                <c:pt idx="999">
                  <c:v>-10.68765</c:v>
                </c:pt>
                <c:pt idx="1000">
                  <c:v>-10.687620000000001</c:v>
                </c:pt>
                <c:pt idx="1001">
                  <c:v>-10.687611</c:v>
                </c:pt>
                <c:pt idx="1002">
                  <c:v>-10.686820000000001</c:v>
                </c:pt>
                <c:pt idx="1003">
                  <c:v>-10.686716000000001</c:v>
                </c:pt>
                <c:pt idx="1004">
                  <c:v>-10.686647000000001</c:v>
                </c:pt>
                <c:pt idx="1005">
                  <c:v>-10.686464000000001</c:v>
                </c:pt>
                <c:pt idx="1006">
                  <c:v>-10.686431000000001</c:v>
                </c:pt>
                <c:pt idx="1007">
                  <c:v>-10.686199999999999</c:v>
                </c:pt>
                <c:pt idx="1008">
                  <c:v>-10.685525</c:v>
                </c:pt>
                <c:pt idx="1009">
                  <c:v>-10.685522000000001</c:v>
                </c:pt>
                <c:pt idx="1010">
                  <c:v>-10.685179</c:v>
                </c:pt>
                <c:pt idx="1011">
                  <c:v>-10.684846</c:v>
                </c:pt>
                <c:pt idx="1012">
                  <c:v>-10.684721</c:v>
                </c:pt>
                <c:pt idx="1013">
                  <c:v>-10.684653000000001</c:v>
                </c:pt>
                <c:pt idx="1014">
                  <c:v>-10.684568000000001</c:v>
                </c:pt>
                <c:pt idx="1015">
                  <c:v>-10.684118</c:v>
                </c:pt>
                <c:pt idx="1016">
                  <c:v>-10.683884000000001</c:v>
                </c:pt>
                <c:pt idx="1017">
                  <c:v>-10.683063000000001</c:v>
                </c:pt>
                <c:pt idx="1018">
                  <c:v>-10.682867</c:v>
                </c:pt>
                <c:pt idx="1019">
                  <c:v>-10.682342</c:v>
                </c:pt>
                <c:pt idx="1020">
                  <c:v>-10.682055</c:v>
                </c:pt>
                <c:pt idx="1021">
                  <c:v>-10.681565000000001</c:v>
                </c:pt>
                <c:pt idx="1022">
                  <c:v>-10.681497999999999</c:v>
                </c:pt>
                <c:pt idx="1023">
                  <c:v>-10.681274999999999</c:v>
                </c:pt>
                <c:pt idx="1024">
                  <c:v>-10.680491</c:v>
                </c:pt>
                <c:pt idx="1025">
                  <c:v>-10.679536000000001</c:v>
                </c:pt>
                <c:pt idx="1026">
                  <c:v>-10.679071</c:v>
                </c:pt>
                <c:pt idx="1027">
                  <c:v>-10.679059000000001</c:v>
                </c:pt>
                <c:pt idx="1028">
                  <c:v>-10.679005</c:v>
                </c:pt>
                <c:pt idx="1029">
                  <c:v>-10.678969</c:v>
                </c:pt>
                <c:pt idx="1030">
                  <c:v>-10.678794999999999</c:v>
                </c:pt>
                <c:pt idx="1031">
                  <c:v>-10.678497999999999</c:v>
                </c:pt>
                <c:pt idx="1032">
                  <c:v>-10.678447</c:v>
                </c:pt>
                <c:pt idx="1033">
                  <c:v>-10.678148999999999</c:v>
                </c:pt>
                <c:pt idx="1034">
                  <c:v>-10.677565</c:v>
                </c:pt>
                <c:pt idx="1035">
                  <c:v>-10.677531999999999</c:v>
                </c:pt>
                <c:pt idx="1036">
                  <c:v>-10.677372</c:v>
                </c:pt>
                <c:pt idx="1037">
                  <c:v>-10.677371000000001</c:v>
                </c:pt>
                <c:pt idx="1038">
                  <c:v>-10.677350000000001</c:v>
                </c:pt>
                <c:pt idx="1039">
                  <c:v>-10.677197</c:v>
                </c:pt>
                <c:pt idx="1040">
                  <c:v>-10.677059</c:v>
                </c:pt>
                <c:pt idx="1041">
                  <c:v>-10.676553999999999</c:v>
                </c:pt>
                <c:pt idx="1042">
                  <c:v>-10.676038999999999</c:v>
                </c:pt>
                <c:pt idx="1043">
                  <c:v>-10.67567</c:v>
                </c:pt>
                <c:pt idx="1044">
                  <c:v>-10.675278</c:v>
                </c:pt>
                <c:pt idx="1045">
                  <c:v>-10.675033000000001</c:v>
                </c:pt>
                <c:pt idx="1046">
                  <c:v>-10.67497</c:v>
                </c:pt>
                <c:pt idx="1047">
                  <c:v>-10.674884</c:v>
                </c:pt>
                <c:pt idx="1048">
                  <c:v>-10.674802</c:v>
                </c:pt>
                <c:pt idx="1049">
                  <c:v>-10.674702999999999</c:v>
                </c:pt>
                <c:pt idx="1050">
                  <c:v>-10.67468</c:v>
                </c:pt>
                <c:pt idx="1051">
                  <c:v>-10.674393</c:v>
                </c:pt>
                <c:pt idx="1052">
                  <c:v>-10.674386</c:v>
                </c:pt>
                <c:pt idx="1053">
                  <c:v>-10.674032</c:v>
                </c:pt>
                <c:pt idx="1054">
                  <c:v>-10.673743999999999</c:v>
                </c:pt>
                <c:pt idx="1055">
                  <c:v>-10.673382</c:v>
                </c:pt>
                <c:pt idx="1056">
                  <c:v>-10.673209</c:v>
                </c:pt>
                <c:pt idx="1057">
                  <c:v>-10.672908</c:v>
                </c:pt>
                <c:pt idx="1058">
                  <c:v>-10.672618</c:v>
                </c:pt>
                <c:pt idx="1059">
                  <c:v>-10.672511</c:v>
                </c:pt>
                <c:pt idx="1060">
                  <c:v>-10.672477000000001</c:v>
                </c:pt>
                <c:pt idx="1061">
                  <c:v>-10.672183</c:v>
                </c:pt>
                <c:pt idx="1062">
                  <c:v>-10.672001</c:v>
                </c:pt>
                <c:pt idx="1063">
                  <c:v>-10.671428000000001</c:v>
                </c:pt>
                <c:pt idx="1064">
                  <c:v>-10.671073</c:v>
                </c:pt>
                <c:pt idx="1065">
                  <c:v>-10.670621000000001</c:v>
                </c:pt>
                <c:pt idx="1066">
                  <c:v>-10.67046</c:v>
                </c:pt>
                <c:pt idx="1067">
                  <c:v>-10.669854000000001</c:v>
                </c:pt>
                <c:pt idx="1068">
                  <c:v>-10.669691</c:v>
                </c:pt>
                <c:pt idx="1069">
                  <c:v>-10.669634</c:v>
                </c:pt>
                <c:pt idx="1070">
                  <c:v>-10.669601</c:v>
                </c:pt>
                <c:pt idx="1071">
                  <c:v>-10.669362</c:v>
                </c:pt>
                <c:pt idx="1072">
                  <c:v>-10.669319</c:v>
                </c:pt>
                <c:pt idx="1073">
                  <c:v>-10.669204000000001</c:v>
                </c:pt>
                <c:pt idx="1074">
                  <c:v>-10.669076</c:v>
                </c:pt>
                <c:pt idx="1075">
                  <c:v>-10.668739</c:v>
                </c:pt>
                <c:pt idx="1076">
                  <c:v>-10.668670000000001</c:v>
                </c:pt>
                <c:pt idx="1077">
                  <c:v>-10.668524</c:v>
                </c:pt>
                <c:pt idx="1078">
                  <c:v>-10.668402</c:v>
                </c:pt>
                <c:pt idx="1079">
                  <c:v>-10.668279</c:v>
                </c:pt>
                <c:pt idx="1080">
                  <c:v>-10.668253</c:v>
                </c:pt>
                <c:pt idx="1081">
                  <c:v>-10.667992999999999</c:v>
                </c:pt>
                <c:pt idx="1082">
                  <c:v>-10.667596</c:v>
                </c:pt>
                <c:pt idx="1083">
                  <c:v>-10.667581999999999</c:v>
                </c:pt>
                <c:pt idx="1084">
                  <c:v>-10.667322</c:v>
                </c:pt>
                <c:pt idx="1085">
                  <c:v>-10.66661</c:v>
                </c:pt>
                <c:pt idx="1086">
                  <c:v>-10.666584</c:v>
                </c:pt>
                <c:pt idx="1087">
                  <c:v>-10.666369</c:v>
                </c:pt>
                <c:pt idx="1088">
                  <c:v>-10.666349</c:v>
                </c:pt>
                <c:pt idx="1089">
                  <c:v>-10.666334000000001</c:v>
                </c:pt>
                <c:pt idx="1090">
                  <c:v>-10.666289000000001</c:v>
                </c:pt>
                <c:pt idx="1091">
                  <c:v>-10.666124999999999</c:v>
                </c:pt>
                <c:pt idx="1092">
                  <c:v>-10.666105</c:v>
                </c:pt>
                <c:pt idx="1093">
                  <c:v>-10.666073000000001</c:v>
                </c:pt>
                <c:pt idx="1094">
                  <c:v>-10.666055</c:v>
                </c:pt>
                <c:pt idx="1095">
                  <c:v>-10.665753</c:v>
                </c:pt>
                <c:pt idx="1096">
                  <c:v>-10.665281</c:v>
                </c:pt>
                <c:pt idx="1097">
                  <c:v>-10.665129</c:v>
                </c:pt>
                <c:pt idx="1098">
                  <c:v>-10.664958</c:v>
                </c:pt>
                <c:pt idx="1099">
                  <c:v>-10.664013000000001</c:v>
                </c:pt>
                <c:pt idx="1100">
                  <c:v>-10.663959999999999</c:v>
                </c:pt>
                <c:pt idx="1101">
                  <c:v>-10.663633000000001</c:v>
                </c:pt>
                <c:pt idx="1102">
                  <c:v>-10.663556</c:v>
                </c:pt>
                <c:pt idx="1103">
                  <c:v>-10.663474000000001</c:v>
                </c:pt>
                <c:pt idx="1104">
                  <c:v>-10.663174</c:v>
                </c:pt>
                <c:pt idx="1105">
                  <c:v>-10.663138999999999</c:v>
                </c:pt>
                <c:pt idx="1106">
                  <c:v>-10.662462</c:v>
                </c:pt>
                <c:pt idx="1107">
                  <c:v>-10.662274999999999</c:v>
                </c:pt>
                <c:pt idx="1108">
                  <c:v>-10.662269999999999</c:v>
                </c:pt>
                <c:pt idx="1109">
                  <c:v>-10.661989</c:v>
                </c:pt>
                <c:pt idx="1110">
                  <c:v>-10.661954</c:v>
                </c:pt>
                <c:pt idx="1111">
                  <c:v>-10.661825</c:v>
                </c:pt>
                <c:pt idx="1112">
                  <c:v>-10.661454000000001</c:v>
                </c:pt>
                <c:pt idx="1113">
                  <c:v>-10.661362</c:v>
                </c:pt>
                <c:pt idx="1114">
                  <c:v>-10.661220999999999</c:v>
                </c:pt>
                <c:pt idx="1115">
                  <c:v>-10.661064</c:v>
                </c:pt>
                <c:pt idx="1116">
                  <c:v>-10.660812999999999</c:v>
                </c:pt>
                <c:pt idx="1117">
                  <c:v>-10.6608</c:v>
                </c:pt>
                <c:pt idx="1118">
                  <c:v>-10.660776</c:v>
                </c:pt>
                <c:pt idx="1119">
                  <c:v>-10.660702000000001</c:v>
                </c:pt>
                <c:pt idx="1120">
                  <c:v>-10.660622</c:v>
                </c:pt>
                <c:pt idx="1121">
                  <c:v>-10.660456</c:v>
                </c:pt>
                <c:pt idx="1122">
                  <c:v>-10.660372000000001</c:v>
                </c:pt>
                <c:pt idx="1123">
                  <c:v>-10.660347</c:v>
                </c:pt>
                <c:pt idx="1124">
                  <c:v>-10.660307</c:v>
                </c:pt>
                <c:pt idx="1125">
                  <c:v>-10.659872</c:v>
                </c:pt>
                <c:pt idx="1126">
                  <c:v>-10.659649</c:v>
                </c:pt>
                <c:pt idx="1127">
                  <c:v>-10.659568999999999</c:v>
                </c:pt>
                <c:pt idx="1128">
                  <c:v>-10.659475</c:v>
                </c:pt>
                <c:pt idx="1129">
                  <c:v>-10.659254000000001</c:v>
                </c:pt>
                <c:pt idx="1130">
                  <c:v>-10.659071000000001</c:v>
                </c:pt>
                <c:pt idx="1131">
                  <c:v>-10.658613000000001</c:v>
                </c:pt>
                <c:pt idx="1132">
                  <c:v>-10.658060000000001</c:v>
                </c:pt>
                <c:pt idx="1133">
                  <c:v>-10.657278</c:v>
                </c:pt>
                <c:pt idx="1134">
                  <c:v>-10.657173</c:v>
                </c:pt>
                <c:pt idx="1135">
                  <c:v>-10.657154999999999</c:v>
                </c:pt>
                <c:pt idx="1136">
                  <c:v>-10.656852000000001</c:v>
                </c:pt>
                <c:pt idx="1137">
                  <c:v>-10.656476</c:v>
                </c:pt>
                <c:pt idx="1138">
                  <c:v>-10.656280000000001</c:v>
                </c:pt>
                <c:pt idx="1139">
                  <c:v>-10.656222</c:v>
                </c:pt>
                <c:pt idx="1140">
                  <c:v>-10.655231000000001</c:v>
                </c:pt>
                <c:pt idx="1141">
                  <c:v>-10.655022000000001</c:v>
                </c:pt>
                <c:pt idx="1142">
                  <c:v>-10.65475</c:v>
                </c:pt>
                <c:pt idx="1143">
                  <c:v>-10.654464000000001</c:v>
                </c:pt>
                <c:pt idx="1144">
                  <c:v>-10.654267000000001</c:v>
                </c:pt>
                <c:pt idx="1145">
                  <c:v>-10.654109999999999</c:v>
                </c:pt>
                <c:pt idx="1146">
                  <c:v>-10.65395</c:v>
                </c:pt>
                <c:pt idx="1147">
                  <c:v>-10.653881999999999</c:v>
                </c:pt>
                <c:pt idx="1148">
                  <c:v>-10.652976000000001</c:v>
                </c:pt>
                <c:pt idx="1149">
                  <c:v>-10.652756999999999</c:v>
                </c:pt>
                <c:pt idx="1150">
                  <c:v>-10.652704999999999</c:v>
                </c:pt>
                <c:pt idx="1151">
                  <c:v>-10.652665000000001</c:v>
                </c:pt>
                <c:pt idx="1152">
                  <c:v>-10.652129</c:v>
                </c:pt>
                <c:pt idx="1153">
                  <c:v>-10.651764</c:v>
                </c:pt>
                <c:pt idx="1154">
                  <c:v>-10.651456</c:v>
                </c:pt>
                <c:pt idx="1155">
                  <c:v>-10.650949000000001</c:v>
                </c:pt>
                <c:pt idx="1156">
                  <c:v>-10.649861</c:v>
                </c:pt>
                <c:pt idx="1157">
                  <c:v>-10.649647</c:v>
                </c:pt>
                <c:pt idx="1158">
                  <c:v>-10.648899</c:v>
                </c:pt>
                <c:pt idx="1159">
                  <c:v>-10.648166</c:v>
                </c:pt>
                <c:pt idx="1160">
                  <c:v>-10.648092</c:v>
                </c:pt>
                <c:pt idx="1161">
                  <c:v>-10.647872</c:v>
                </c:pt>
                <c:pt idx="1162">
                  <c:v>-10.647660999999999</c:v>
                </c:pt>
                <c:pt idx="1163">
                  <c:v>-10.647626000000001</c:v>
                </c:pt>
                <c:pt idx="1164">
                  <c:v>-10.647512000000001</c:v>
                </c:pt>
                <c:pt idx="1165">
                  <c:v>-10.647341000000001</c:v>
                </c:pt>
                <c:pt idx="1166">
                  <c:v>-10.647121</c:v>
                </c:pt>
                <c:pt idx="1167">
                  <c:v>-10.646969</c:v>
                </c:pt>
                <c:pt idx="1168">
                  <c:v>-10.646864000000001</c:v>
                </c:pt>
                <c:pt idx="1169">
                  <c:v>-10.646864000000001</c:v>
                </c:pt>
                <c:pt idx="1170">
                  <c:v>-10.646587999999999</c:v>
                </c:pt>
                <c:pt idx="1171">
                  <c:v>-10.646497</c:v>
                </c:pt>
                <c:pt idx="1172">
                  <c:v>-10.64635</c:v>
                </c:pt>
                <c:pt idx="1173">
                  <c:v>-10.646319999999999</c:v>
                </c:pt>
                <c:pt idx="1174">
                  <c:v>-10.646319999999999</c:v>
                </c:pt>
                <c:pt idx="1175">
                  <c:v>-10.646064000000001</c:v>
                </c:pt>
                <c:pt idx="1176">
                  <c:v>-10.646050000000001</c:v>
                </c:pt>
                <c:pt idx="1177">
                  <c:v>-10.645865000000001</c:v>
                </c:pt>
                <c:pt idx="1178">
                  <c:v>-10.645718</c:v>
                </c:pt>
                <c:pt idx="1179">
                  <c:v>-10.645522</c:v>
                </c:pt>
                <c:pt idx="1180">
                  <c:v>-10.645246</c:v>
                </c:pt>
                <c:pt idx="1181">
                  <c:v>-10.644553</c:v>
                </c:pt>
                <c:pt idx="1182">
                  <c:v>-10.644479</c:v>
                </c:pt>
                <c:pt idx="1183">
                  <c:v>-10.644467000000001</c:v>
                </c:pt>
                <c:pt idx="1184">
                  <c:v>-10.644450000000001</c:v>
                </c:pt>
                <c:pt idx="1185">
                  <c:v>-10.644387</c:v>
                </c:pt>
                <c:pt idx="1186">
                  <c:v>-10.643867</c:v>
                </c:pt>
                <c:pt idx="1187">
                  <c:v>-10.643821000000001</c:v>
                </c:pt>
                <c:pt idx="1188">
                  <c:v>-10.643736000000001</c:v>
                </c:pt>
                <c:pt idx="1189">
                  <c:v>-10.643653</c:v>
                </c:pt>
                <c:pt idx="1190">
                  <c:v>-10.643447999999999</c:v>
                </c:pt>
                <c:pt idx="1191">
                  <c:v>-10.643397</c:v>
                </c:pt>
                <c:pt idx="1192">
                  <c:v>-10.643295</c:v>
                </c:pt>
                <c:pt idx="1193">
                  <c:v>-10.642841000000001</c:v>
                </c:pt>
                <c:pt idx="1194">
                  <c:v>-10.642828</c:v>
                </c:pt>
                <c:pt idx="1195">
                  <c:v>-10.642823</c:v>
                </c:pt>
                <c:pt idx="1196">
                  <c:v>-10.642725</c:v>
                </c:pt>
                <c:pt idx="1197">
                  <c:v>-10.641985</c:v>
                </c:pt>
                <c:pt idx="1198">
                  <c:v>-10.641883</c:v>
                </c:pt>
                <c:pt idx="1199">
                  <c:v>-10.641708</c:v>
                </c:pt>
                <c:pt idx="1200">
                  <c:v>-10.641617999999999</c:v>
                </c:pt>
                <c:pt idx="1201">
                  <c:v>-10.641295</c:v>
                </c:pt>
                <c:pt idx="1202">
                  <c:v>-10.641166999999999</c:v>
                </c:pt>
                <c:pt idx="1203">
                  <c:v>-10.641061000000001</c:v>
                </c:pt>
                <c:pt idx="1204">
                  <c:v>-10.640973000000001</c:v>
                </c:pt>
                <c:pt idx="1205">
                  <c:v>-10.640731000000001</c:v>
                </c:pt>
                <c:pt idx="1206">
                  <c:v>-10.640629000000001</c:v>
                </c:pt>
                <c:pt idx="1207">
                  <c:v>-10.640509</c:v>
                </c:pt>
                <c:pt idx="1208">
                  <c:v>-10.640378</c:v>
                </c:pt>
                <c:pt idx="1209">
                  <c:v>-10.640136</c:v>
                </c:pt>
                <c:pt idx="1210">
                  <c:v>-10.639993</c:v>
                </c:pt>
                <c:pt idx="1211">
                  <c:v>-10.639317</c:v>
                </c:pt>
                <c:pt idx="1212">
                  <c:v>-10.63923</c:v>
                </c:pt>
                <c:pt idx="1213">
                  <c:v>-10.638244</c:v>
                </c:pt>
                <c:pt idx="1214">
                  <c:v>-10.637919999999999</c:v>
                </c:pt>
                <c:pt idx="1215">
                  <c:v>-10.636361000000001</c:v>
                </c:pt>
                <c:pt idx="1216">
                  <c:v>-10.636214000000001</c:v>
                </c:pt>
                <c:pt idx="1217">
                  <c:v>-10.635529</c:v>
                </c:pt>
                <c:pt idx="1218">
                  <c:v>-10.635059999999999</c:v>
                </c:pt>
                <c:pt idx="1219">
                  <c:v>-10.634790000000001</c:v>
                </c:pt>
                <c:pt idx="1220">
                  <c:v>-10.634689</c:v>
                </c:pt>
                <c:pt idx="1221">
                  <c:v>-10.634430999999999</c:v>
                </c:pt>
                <c:pt idx="1222">
                  <c:v>-10.634402</c:v>
                </c:pt>
                <c:pt idx="1223">
                  <c:v>-10.63438</c:v>
                </c:pt>
                <c:pt idx="1224">
                  <c:v>-10.634312</c:v>
                </c:pt>
                <c:pt idx="1225">
                  <c:v>-10.634065</c:v>
                </c:pt>
                <c:pt idx="1226">
                  <c:v>-10.633785</c:v>
                </c:pt>
                <c:pt idx="1227">
                  <c:v>-10.633267</c:v>
                </c:pt>
                <c:pt idx="1228">
                  <c:v>-10.633082</c:v>
                </c:pt>
                <c:pt idx="1229">
                  <c:v>-10.633051</c:v>
                </c:pt>
                <c:pt idx="1230">
                  <c:v>-10.632878</c:v>
                </c:pt>
                <c:pt idx="1231">
                  <c:v>-10.632721</c:v>
                </c:pt>
                <c:pt idx="1232">
                  <c:v>-10.632218</c:v>
                </c:pt>
                <c:pt idx="1233">
                  <c:v>-10.632075</c:v>
                </c:pt>
                <c:pt idx="1234">
                  <c:v>-10.631807</c:v>
                </c:pt>
                <c:pt idx="1235">
                  <c:v>-10.631774999999999</c:v>
                </c:pt>
                <c:pt idx="1236">
                  <c:v>-10.631337</c:v>
                </c:pt>
                <c:pt idx="1237">
                  <c:v>-10.630604999999999</c:v>
                </c:pt>
                <c:pt idx="1238">
                  <c:v>-10.630571</c:v>
                </c:pt>
                <c:pt idx="1239">
                  <c:v>-10.630394000000001</c:v>
                </c:pt>
                <c:pt idx="1240">
                  <c:v>-10.630376</c:v>
                </c:pt>
                <c:pt idx="1241">
                  <c:v>-10.629512999999999</c:v>
                </c:pt>
                <c:pt idx="1242">
                  <c:v>-10.629350000000001</c:v>
                </c:pt>
                <c:pt idx="1243">
                  <c:v>-10.629073999999999</c:v>
                </c:pt>
                <c:pt idx="1244">
                  <c:v>-10.628377</c:v>
                </c:pt>
                <c:pt idx="1245">
                  <c:v>-10.628337</c:v>
                </c:pt>
                <c:pt idx="1246">
                  <c:v>-10.628214</c:v>
                </c:pt>
                <c:pt idx="1247">
                  <c:v>-10.627682</c:v>
                </c:pt>
                <c:pt idx="1248">
                  <c:v>-10.627345</c:v>
                </c:pt>
                <c:pt idx="1249">
                  <c:v>-10.626822000000001</c:v>
                </c:pt>
                <c:pt idx="1250">
                  <c:v>-10.62659</c:v>
                </c:pt>
                <c:pt idx="1251">
                  <c:v>-10.62642</c:v>
                </c:pt>
                <c:pt idx="1252">
                  <c:v>-10.625904999999999</c:v>
                </c:pt>
                <c:pt idx="1253">
                  <c:v>-10.62585</c:v>
                </c:pt>
                <c:pt idx="1254">
                  <c:v>-10.625674999999999</c:v>
                </c:pt>
                <c:pt idx="1255">
                  <c:v>-10.625241000000001</c:v>
                </c:pt>
                <c:pt idx="1256">
                  <c:v>-10.625211999999999</c:v>
                </c:pt>
                <c:pt idx="1257">
                  <c:v>-10.624669000000001</c:v>
                </c:pt>
                <c:pt idx="1258">
                  <c:v>-10.624226</c:v>
                </c:pt>
                <c:pt idx="1259">
                  <c:v>-10.624131</c:v>
                </c:pt>
                <c:pt idx="1260">
                  <c:v>-10.623972</c:v>
                </c:pt>
                <c:pt idx="1261">
                  <c:v>-10.622978</c:v>
                </c:pt>
                <c:pt idx="1262">
                  <c:v>-10.62227</c:v>
                </c:pt>
                <c:pt idx="1263">
                  <c:v>-10.622144</c:v>
                </c:pt>
                <c:pt idx="1264">
                  <c:v>-10.622026999999999</c:v>
                </c:pt>
                <c:pt idx="1265">
                  <c:v>-10.621510000000001</c:v>
                </c:pt>
                <c:pt idx="1266">
                  <c:v>-10.621072</c:v>
                </c:pt>
                <c:pt idx="1267">
                  <c:v>-10.620595</c:v>
                </c:pt>
                <c:pt idx="1268">
                  <c:v>-10.620276</c:v>
                </c:pt>
                <c:pt idx="1269">
                  <c:v>-10.619472</c:v>
                </c:pt>
                <c:pt idx="1270">
                  <c:v>-10.619135</c:v>
                </c:pt>
                <c:pt idx="1271">
                  <c:v>-10.618649</c:v>
                </c:pt>
                <c:pt idx="1272">
                  <c:v>-10.618468999999999</c:v>
                </c:pt>
                <c:pt idx="1273">
                  <c:v>-10.618209</c:v>
                </c:pt>
                <c:pt idx="1274">
                  <c:v>-10.618047000000001</c:v>
                </c:pt>
                <c:pt idx="1275">
                  <c:v>-10.618029999999999</c:v>
                </c:pt>
                <c:pt idx="1276">
                  <c:v>-10.617791</c:v>
                </c:pt>
                <c:pt idx="1277">
                  <c:v>-10.617592</c:v>
                </c:pt>
                <c:pt idx="1278">
                  <c:v>-10.617376999999999</c:v>
                </c:pt>
                <c:pt idx="1279">
                  <c:v>-10.617148</c:v>
                </c:pt>
                <c:pt idx="1280">
                  <c:v>-10.617024000000001</c:v>
                </c:pt>
                <c:pt idx="1281">
                  <c:v>-10.616495</c:v>
                </c:pt>
                <c:pt idx="1282">
                  <c:v>-10.616342</c:v>
                </c:pt>
                <c:pt idx="1283">
                  <c:v>-10.616142999999999</c:v>
                </c:pt>
                <c:pt idx="1284">
                  <c:v>-10.615662</c:v>
                </c:pt>
                <c:pt idx="1285">
                  <c:v>-10.615392999999999</c:v>
                </c:pt>
                <c:pt idx="1286">
                  <c:v>-10.615392</c:v>
                </c:pt>
                <c:pt idx="1287">
                  <c:v>-10.614806</c:v>
                </c:pt>
                <c:pt idx="1288">
                  <c:v>-10.614474</c:v>
                </c:pt>
                <c:pt idx="1289">
                  <c:v>-10.614102000000001</c:v>
                </c:pt>
                <c:pt idx="1290">
                  <c:v>-10.613977999999999</c:v>
                </c:pt>
                <c:pt idx="1291">
                  <c:v>-10.613906</c:v>
                </c:pt>
                <c:pt idx="1292">
                  <c:v>-10.613087999999999</c:v>
                </c:pt>
                <c:pt idx="1293">
                  <c:v>-10.613008000000001</c:v>
                </c:pt>
                <c:pt idx="1294">
                  <c:v>-10.612409</c:v>
                </c:pt>
                <c:pt idx="1295">
                  <c:v>-10.611426</c:v>
                </c:pt>
                <c:pt idx="1296">
                  <c:v>-10.611307</c:v>
                </c:pt>
                <c:pt idx="1297">
                  <c:v>-10.611031000000001</c:v>
                </c:pt>
                <c:pt idx="1298">
                  <c:v>-10.6107</c:v>
                </c:pt>
                <c:pt idx="1299">
                  <c:v>-10.610405999999999</c:v>
                </c:pt>
                <c:pt idx="1300">
                  <c:v>-10.610194999999999</c:v>
                </c:pt>
                <c:pt idx="1301">
                  <c:v>-10.61017</c:v>
                </c:pt>
                <c:pt idx="1302">
                  <c:v>-10.609730000000001</c:v>
                </c:pt>
                <c:pt idx="1303">
                  <c:v>-10.609673000000001</c:v>
                </c:pt>
                <c:pt idx="1304">
                  <c:v>-10.609531</c:v>
                </c:pt>
                <c:pt idx="1305">
                  <c:v>-10.609284000000001</c:v>
                </c:pt>
                <c:pt idx="1306">
                  <c:v>-10.60901</c:v>
                </c:pt>
                <c:pt idx="1307">
                  <c:v>-10.608919999999999</c:v>
                </c:pt>
                <c:pt idx="1308">
                  <c:v>-10.608794</c:v>
                </c:pt>
                <c:pt idx="1309">
                  <c:v>-10.608689</c:v>
                </c:pt>
                <c:pt idx="1310">
                  <c:v>-10.608325000000001</c:v>
                </c:pt>
                <c:pt idx="1311">
                  <c:v>-10.607908999999999</c:v>
                </c:pt>
                <c:pt idx="1312">
                  <c:v>-10.607785</c:v>
                </c:pt>
                <c:pt idx="1313">
                  <c:v>-10.607761999999999</c:v>
                </c:pt>
                <c:pt idx="1314">
                  <c:v>-10.607703000000001</c:v>
                </c:pt>
                <c:pt idx="1315">
                  <c:v>-10.607068</c:v>
                </c:pt>
                <c:pt idx="1316">
                  <c:v>-10.606733999999999</c:v>
                </c:pt>
                <c:pt idx="1317">
                  <c:v>-10.606712999999999</c:v>
                </c:pt>
                <c:pt idx="1318">
                  <c:v>-10.606642000000001</c:v>
                </c:pt>
                <c:pt idx="1319">
                  <c:v>-10.606624</c:v>
                </c:pt>
                <c:pt idx="1320">
                  <c:v>-10.606552000000001</c:v>
                </c:pt>
                <c:pt idx="1321">
                  <c:v>-10.606533000000001</c:v>
                </c:pt>
                <c:pt idx="1322">
                  <c:v>-10.606446</c:v>
                </c:pt>
                <c:pt idx="1323">
                  <c:v>-10.606225</c:v>
                </c:pt>
                <c:pt idx="1324">
                  <c:v>-10.606191000000001</c:v>
                </c:pt>
                <c:pt idx="1325">
                  <c:v>-10.60591</c:v>
                </c:pt>
                <c:pt idx="1326">
                  <c:v>-10.605724</c:v>
                </c:pt>
                <c:pt idx="1327">
                  <c:v>-10.605596999999999</c:v>
                </c:pt>
                <c:pt idx="1328">
                  <c:v>-10.605549999999999</c:v>
                </c:pt>
                <c:pt idx="1329">
                  <c:v>-10.605513999999999</c:v>
                </c:pt>
                <c:pt idx="1330">
                  <c:v>-10.605461</c:v>
                </c:pt>
                <c:pt idx="1331">
                  <c:v>-10.605059000000001</c:v>
                </c:pt>
                <c:pt idx="1332">
                  <c:v>-10.604932</c:v>
                </c:pt>
                <c:pt idx="1333">
                  <c:v>-10.604692</c:v>
                </c:pt>
                <c:pt idx="1334">
                  <c:v>-10.604675</c:v>
                </c:pt>
                <c:pt idx="1335">
                  <c:v>-10.604651</c:v>
                </c:pt>
                <c:pt idx="1336">
                  <c:v>-10.604602999999999</c:v>
                </c:pt>
                <c:pt idx="1337">
                  <c:v>-10.604469</c:v>
                </c:pt>
                <c:pt idx="1338">
                  <c:v>-10.603801000000001</c:v>
                </c:pt>
                <c:pt idx="1339">
                  <c:v>-10.603714999999999</c:v>
                </c:pt>
                <c:pt idx="1340">
                  <c:v>-10.603535000000001</c:v>
                </c:pt>
                <c:pt idx="1341">
                  <c:v>-10.603339999999999</c:v>
                </c:pt>
                <c:pt idx="1342">
                  <c:v>-10.602999000000001</c:v>
                </c:pt>
                <c:pt idx="1343">
                  <c:v>-10.601744999999999</c:v>
                </c:pt>
                <c:pt idx="1344">
                  <c:v>-10.601418000000001</c:v>
                </c:pt>
                <c:pt idx="1345">
                  <c:v>-10.60134</c:v>
                </c:pt>
                <c:pt idx="1346">
                  <c:v>-10.601195000000001</c:v>
                </c:pt>
                <c:pt idx="1347">
                  <c:v>-10.601063999999999</c:v>
                </c:pt>
                <c:pt idx="1348">
                  <c:v>-10.600868</c:v>
                </c:pt>
                <c:pt idx="1349">
                  <c:v>-10.600277999999999</c:v>
                </c:pt>
                <c:pt idx="1350">
                  <c:v>-10.600213999999999</c:v>
                </c:pt>
                <c:pt idx="1351">
                  <c:v>-10.599099000000001</c:v>
                </c:pt>
                <c:pt idx="1352">
                  <c:v>-10.598834</c:v>
                </c:pt>
                <c:pt idx="1353">
                  <c:v>-10.598786</c:v>
                </c:pt>
                <c:pt idx="1354">
                  <c:v>-10.598234</c:v>
                </c:pt>
                <c:pt idx="1355">
                  <c:v>-10.598053</c:v>
                </c:pt>
                <c:pt idx="1356">
                  <c:v>-10.597613000000001</c:v>
                </c:pt>
                <c:pt idx="1357">
                  <c:v>-10.597579</c:v>
                </c:pt>
                <c:pt idx="1358">
                  <c:v>-10.597189999999999</c:v>
                </c:pt>
                <c:pt idx="1359">
                  <c:v>-10.597092999999999</c:v>
                </c:pt>
                <c:pt idx="1360">
                  <c:v>-10.597032</c:v>
                </c:pt>
                <c:pt idx="1361">
                  <c:v>-10.596859</c:v>
                </c:pt>
                <c:pt idx="1362">
                  <c:v>-10.596749000000001</c:v>
                </c:pt>
                <c:pt idx="1363">
                  <c:v>-10.596546999999999</c:v>
                </c:pt>
                <c:pt idx="1364">
                  <c:v>-10.596375999999999</c:v>
                </c:pt>
                <c:pt idx="1365">
                  <c:v>-10.596220000000001</c:v>
                </c:pt>
                <c:pt idx="1366">
                  <c:v>-10.596099000000001</c:v>
                </c:pt>
                <c:pt idx="1367">
                  <c:v>-10.595679000000001</c:v>
                </c:pt>
                <c:pt idx="1368">
                  <c:v>-10.595527000000001</c:v>
                </c:pt>
                <c:pt idx="1369">
                  <c:v>-10.595127</c:v>
                </c:pt>
                <c:pt idx="1370">
                  <c:v>-10.595022</c:v>
                </c:pt>
                <c:pt idx="1371">
                  <c:v>-10.59501</c:v>
                </c:pt>
                <c:pt idx="1372">
                  <c:v>-10.594545999999999</c:v>
                </c:pt>
                <c:pt idx="1373">
                  <c:v>-10.593544</c:v>
                </c:pt>
                <c:pt idx="1374">
                  <c:v>-10.593532</c:v>
                </c:pt>
                <c:pt idx="1375">
                  <c:v>-10.593462000000001</c:v>
                </c:pt>
                <c:pt idx="1376">
                  <c:v>-10.593164</c:v>
                </c:pt>
                <c:pt idx="1377">
                  <c:v>-10.592943999999999</c:v>
                </c:pt>
                <c:pt idx="1378">
                  <c:v>-10.592672</c:v>
                </c:pt>
                <c:pt idx="1379">
                  <c:v>-10.592571</c:v>
                </c:pt>
                <c:pt idx="1380">
                  <c:v>-10.59248</c:v>
                </c:pt>
                <c:pt idx="1381">
                  <c:v>-10.592378</c:v>
                </c:pt>
                <c:pt idx="1382">
                  <c:v>-10.592204000000001</c:v>
                </c:pt>
                <c:pt idx="1383">
                  <c:v>-10.592164</c:v>
                </c:pt>
                <c:pt idx="1384">
                  <c:v>-10.591843000000001</c:v>
                </c:pt>
                <c:pt idx="1385">
                  <c:v>-10.591430000000001</c:v>
                </c:pt>
                <c:pt idx="1386">
                  <c:v>-10.590783999999999</c:v>
                </c:pt>
                <c:pt idx="1387">
                  <c:v>-10.590517999999999</c:v>
                </c:pt>
                <c:pt idx="1388">
                  <c:v>-10.590370999999999</c:v>
                </c:pt>
                <c:pt idx="1389">
                  <c:v>-10.590085</c:v>
                </c:pt>
                <c:pt idx="1390">
                  <c:v>-10.589643000000001</c:v>
                </c:pt>
                <c:pt idx="1391">
                  <c:v>-10.589439</c:v>
                </c:pt>
                <c:pt idx="1392">
                  <c:v>-10.589065</c:v>
                </c:pt>
                <c:pt idx="1393">
                  <c:v>-10.588932</c:v>
                </c:pt>
                <c:pt idx="1394">
                  <c:v>-10.588812000000001</c:v>
                </c:pt>
                <c:pt idx="1395">
                  <c:v>-10.588770999999999</c:v>
                </c:pt>
                <c:pt idx="1396">
                  <c:v>-10.58831</c:v>
                </c:pt>
                <c:pt idx="1397">
                  <c:v>-10.588227</c:v>
                </c:pt>
                <c:pt idx="1398">
                  <c:v>-10.587901</c:v>
                </c:pt>
                <c:pt idx="1399">
                  <c:v>-10.587655</c:v>
                </c:pt>
                <c:pt idx="1400">
                  <c:v>-10.587490000000001</c:v>
                </c:pt>
                <c:pt idx="1401">
                  <c:v>-10.587426000000001</c:v>
                </c:pt>
                <c:pt idx="1402">
                  <c:v>-10.587398</c:v>
                </c:pt>
                <c:pt idx="1403">
                  <c:v>-10.587192</c:v>
                </c:pt>
                <c:pt idx="1404">
                  <c:v>-10.586994000000001</c:v>
                </c:pt>
                <c:pt idx="1405">
                  <c:v>-10.586956000000001</c:v>
                </c:pt>
                <c:pt idx="1406">
                  <c:v>-10.586888999999999</c:v>
                </c:pt>
                <c:pt idx="1407">
                  <c:v>-10.586785000000001</c:v>
                </c:pt>
                <c:pt idx="1408">
                  <c:v>-10.586532</c:v>
                </c:pt>
                <c:pt idx="1409">
                  <c:v>-10.586494</c:v>
                </c:pt>
                <c:pt idx="1410">
                  <c:v>-10.586392999999999</c:v>
                </c:pt>
                <c:pt idx="1411">
                  <c:v>-10.586283</c:v>
                </c:pt>
                <c:pt idx="1412">
                  <c:v>-10.58625</c:v>
                </c:pt>
                <c:pt idx="1413">
                  <c:v>-10.586156000000001</c:v>
                </c:pt>
                <c:pt idx="1414">
                  <c:v>-10.585858</c:v>
                </c:pt>
                <c:pt idx="1415">
                  <c:v>-10.585254000000001</c:v>
                </c:pt>
                <c:pt idx="1416">
                  <c:v>-10.585208</c:v>
                </c:pt>
                <c:pt idx="1417">
                  <c:v>-10.584792</c:v>
                </c:pt>
                <c:pt idx="1418">
                  <c:v>-10.584543999999999</c:v>
                </c:pt>
                <c:pt idx="1419">
                  <c:v>-10.584543</c:v>
                </c:pt>
                <c:pt idx="1420">
                  <c:v>-10.58419</c:v>
                </c:pt>
                <c:pt idx="1421">
                  <c:v>-10.584174000000001</c:v>
                </c:pt>
                <c:pt idx="1422">
                  <c:v>-10.584130999999999</c:v>
                </c:pt>
                <c:pt idx="1423">
                  <c:v>-10.584004</c:v>
                </c:pt>
                <c:pt idx="1424">
                  <c:v>-10.583912</c:v>
                </c:pt>
                <c:pt idx="1425">
                  <c:v>-10.583834</c:v>
                </c:pt>
                <c:pt idx="1426">
                  <c:v>-10.583819</c:v>
                </c:pt>
                <c:pt idx="1427">
                  <c:v>-10.583726</c:v>
                </c:pt>
                <c:pt idx="1428">
                  <c:v>-10.582895000000001</c:v>
                </c:pt>
                <c:pt idx="1429">
                  <c:v>-10.581839</c:v>
                </c:pt>
                <c:pt idx="1430">
                  <c:v>-10.581518000000001</c:v>
                </c:pt>
                <c:pt idx="1431">
                  <c:v>-10.581046000000001</c:v>
                </c:pt>
                <c:pt idx="1432">
                  <c:v>-10.580893</c:v>
                </c:pt>
                <c:pt idx="1433">
                  <c:v>-10.580785000000001</c:v>
                </c:pt>
                <c:pt idx="1434">
                  <c:v>-10.580715</c:v>
                </c:pt>
                <c:pt idx="1435">
                  <c:v>-10.580368</c:v>
                </c:pt>
                <c:pt idx="1436">
                  <c:v>-10.580114999999999</c:v>
                </c:pt>
                <c:pt idx="1437">
                  <c:v>-10.579552</c:v>
                </c:pt>
                <c:pt idx="1438">
                  <c:v>-10.579266000000001</c:v>
                </c:pt>
                <c:pt idx="1439">
                  <c:v>-10.5792</c:v>
                </c:pt>
                <c:pt idx="1440">
                  <c:v>-10.579115</c:v>
                </c:pt>
                <c:pt idx="1441">
                  <c:v>-10.579045000000001</c:v>
                </c:pt>
                <c:pt idx="1442">
                  <c:v>-10.579024</c:v>
                </c:pt>
                <c:pt idx="1443">
                  <c:v>-10.578381</c:v>
                </c:pt>
                <c:pt idx="1444">
                  <c:v>-10.578298</c:v>
                </c:pt>
                <c:pt idx="1445">
                  <c:v>-10.578215999999999</c:v>
                </c:pt>
                <c:pt idx="1446">
                  <c:v>-10.578175</c:v>
                </c:pt>
                <c:pt idx="1447">
                  <c:v>-10.577781999999999</c:v>
                </c:pt>
                <c:pt idx="1448">
                  <c:v>-10.577697000000001</c:v>
                </c:pt>
                <c:pt idx="1449">
                  <c:v>-10.577646</c:v>
                </c:pt>
                <c:pt idx="1450">
                  <c:v>-10.577641</c:v>
                </c:pt>
                <c:pt idx="1451">
                  <c:v>-10.577584</c:v>
                </c:pt>
                <c:pt idx="1452">
                  <c:v>-10.577423</c:v>
                </c:pt>
                <c:pt idx="1453">
                  <c:v>-10.577418</c:v>
                </c:pt>
                <c:pt idx="1454">
                  <c:v>-10.577265000000001</c:v>
                </c:pt>
                <c:pt idx="1455">
                  <c:v>-10.577073</c:v>
                </c:pt>
                <c:pt idx="1456">
                  <c:v>-10.577063000000001</c:v>
                </c:pt>
                <c:pt idx="1457">
                  <c:v>-10.576858</c:v>
                </c:pt>
                <c:pt idx="1458">
                  <c:v>-10.576525</c:v>
                </c:pt>
                <c:pt idx="1459">
                  <c:v>-10.576008</c:v>
                </c:pt>
                <c:pt idx="1460">
                  <c:v>-10.57582</c:v>
                </c:pt>
                <c:pt idx="1461">
                  <c:v>-10.575647</c:v>
                </c:pt>
                <c:pt idx="1462">
                  <c:v>-10.575626</c:v>
                </c:pt>
                <c:pt idx="1463">
                  <c:v>-10.57558</c:v>
                </c:pt>
                <c:pt idx="1464">
                  <c:v>-10.575431</c:v>
                </c:pt>
                <c:pt idx="1465">
                  <c:v>-10.575385000000001</c:v>
                </c:pt>
                <c:pt idx="1466">
                  <c:v>-10.575227999999999</c:v>
                </c:pt>
                <c:pt idx="1467">
                  <c:v>-10.575101999999999</c:v>
                </c:pt>
                <c:pt idx="1468">
                  <c:v>-10.574930999999999</c:v>
                </c:pt>
                <c:pt idx="1469">
                  <c:v>-10.574684</c:v>
                </c:pt>
                <c:pt idx="1470">
                  <c:v>-10.574446999999999</c:v>
                </c:pt>
                <c:pt idx="1471">
                  <c:v>-10.57433</c:v>
                </c:pt>
                <c:pt idx="1472">
                  <c:v>-10.574275</c:v>
                </c:pt>
                <c:pt idx="1473">
                  <c:v>-10.574261999999999</c:v>
                </c:pt>
                <c:pt idx="1474">
                  <c:v>-10.574074</c:v>
                </c:pt>
                <c:pt idx="1475">
                  <c:v>-10.57405</c:v>
                </c:pt>
                <c:pt idx="1476">
                  <c:v>-10.573964999999999</c:v>
                </c:pt>
                <c:pt idx="1477">
                  <c:v>-10.573909</c:v>
                </c:pt>
                <c:pt idx="1478">
                  <c:v>-10.573722999999999</c:v>
                </c:pt>
                <c:pt idx="1479">
                  <c:v>-10.573575</c:v>
                </c:pt>
                <c:pt idx="1480">
                  <c:v>-10.572906</c:v>
                </c:pt>
                <c:pt idx="1481">
                  <c:v>-10.572290000000001</c:v>
                </c:pt>
                <c:pt idx="1482">
                  <c:v>-10.57221</c:v>
                </c:pt>
                <c:pt idx="1483">
                  <c:v>-10.571818</c:v>
                </c:pt>
                <c:pt idx="1484">
                  <c:v>-10.571536</c:v>
                </c:pt>
                <c:pt idx="1485">
                  <c:v>-10.571365999999999</c:v>
                </c:pt>
                <c:pt idx="1486">
                  <c:v>-10.571095</c:v>
                </c:pt>
                <c:pt idx="1487">
                  <c:v>-10.571001000000001</c:v>
                </c:pt>
                <c:pt idx="1488">
                  <c:v>-10.570683000000001</c:v>
                </c:pt>
                <c:pt idx="1489">
                  <c:v>-10.570290999999999</c:v>
                </c:pt>
                <c:pt idx="1490">
                  <c:v>-10.570105999999999</c:v>
                </c:pt>
                <c:pt idx="1491">
                  <c:v>-10.569813999999999</c:v>
                </c:pt>
                <c:pt idx="1492">
                  <c:v>-10.569739999999999</c:v>
                </c:pt>
                <c:pt idx="1493">
                  <c:v>-10.569698000000001</c:v>
                </c:pt>
                <c:pt idx="1494">
                  <c:v>-10.569697</c:v>
                </c:pt>
                <c:pt idx="1495">
                  <c:v>-10.569634000000001</c:v>
                </c:pt>
                <c:pt idx="1496">
                  <c:v>-10.569542999999999</c:v>
                </c:pt>
                <c:pt idx="1497">
                  <c:v>-10.569169</c:v>
                </c:pt>
                <c:pt idx="1498">
                  <c:v>-10.569042</c:v>
                </c:pt>
                <c:pt idx="1499">
                  <c:v>-10.568935</c:v>
                </c:pt>
                <c:pt idx="1500">
                  <c:v>-10.568472999999999</c:v>
                </c:pt>
                <c:pt idx="1501">
                  <c:v>-10.567940999999999</c:v>
                </c:pt>
                <c:pt idx="1502">
                  <c:v>-10.567795</c:v>
                </c:pt>
                <c:pt idx="1503">
                  <c:v>-10.568777000000001</c:v>
                </c:pt>
                <c:pt idx="1504">
                  <c:v>-10.567762</c:v>
                </c:pt>
                <c:pt idx="1505">
                  <c:v>-10.567622999999999</c:v>
                </c:pt>
                <c:pt idx="1506">
                  <c:v>-10.567479000000001</c:v>
                </c:pt>
                <c:pt idx="1507">
                  <c:v>-10.567394</c:v>
                </c:pt>
                <c:pt idx="1508">
                  <c:v>-10.567228</c:v>
                </c:pt>
                <c:pt idx="1509">
                  <c:v>-10.567131</c:v>
                </c:pt>
                <c:pt idx="1510">
                  <c:v>-10.567098</c:v>
                </c:pt>
                <c:pt idx="1511">
                  <c:v>-10.566914000000001</c:v>
                </c:pt>
                <c:pt idx="1512">
                  <c:v>-10.566898</c:v>
                </c:pt>
                <c:pt idx="1513">
                  <c:v>-10.566777</c:v>
                </c:pt>
                <c:pt idx="1514">
                  <c:v>-10.566395</c:v>
                </c:pt>
                <c:pt idx="1515">
                  <c:v>-10.566295</c:v>
                </c:pt>
                <c:pt idx="1516">
                  <c:v>-10.566191</c:v>
                </c:pt>
                <c:pt idx="1517">
                  <c:v>-10.566164000000001</c:v>
                </c:pt>
                <c:pt idx="1518">
                  <c:v>-10.566084999999999</c:v>
                </c:pt>
                <c:pt idx="1519">
                  <c:v>-10.566018</c:v>
                </c:pt>
                <c:pt idx="1520">
                  <c:v>-10.565942</c:v>
                </c:pt>
                <c:pt idx="1521">
                  <c:v>-10.565694000000001</c:v>
                </c:pt>
                <c:pt idx="1522">
                  <c:v>-10.565656000000001</c:v>
                </c:pt>
                <c:pt idx="1523">
                  <c:v>-10.565334</c:v>
                </c:pt>
                <c:pt idx="1524">
                  <c:v>-10.565225999999999</c:v>
                </c:pt>
                <c:pt idx="1525">
                  <c:v>-10.565213999999999</c:v>
                </c:pt>
                <c:pt idx="1526">
                  <c:v>-10.565156</c:v>
                </c:pt>
                <c:pt idx="1527">
                  <c:v>-10.565141000000001</c:v>
                </c:pt>
                <c:pt idx="1528">
                  <c:v>-10.565041000000001</c:v>
                </c:pt>
                <c:pt idx="1529">
                  <c:v>-10.565023999999999</c:v>
                </c:pt>
                <c:pt idx="1530">
                  <c:v>-10.564928</c:v>
                </c:pt>
                <c:pt idx="1531">
                  <c:v>-10.564828</c:v>
                </c:pt>
                <c:pt idx="1532">
                  <c:v>-10.564772</c:v>
                </c:pt>
                <c:pt idx="1533">
                  <c:v>-10.564455000000001</c:v>
                </c:pt>
                <c:pt idx="1534">
                  <c:v>-10.564455000000001</c:v>
                </c:pt>
                <c:pt idx="1535">
                  <c:v>-10.564291000000001</c:v>
                </c:pt>
                <c:pt idx="1536">
                  <c:v>-10.564215000000001</c:v>
                </c:pt>
                <c:pt idx="1537">
                  <c:v>-10.563815</c:v>
                </c:pt>
                <c:pt idx="1538">
                  <c:v>-10.563791</c:v>
                </c:pt>
                <c:pt idx="1539">
                  <c:v>-10.563489000000001</c:v>
                </c:pt>
                <c:pt idx="1540">
                  <c:v>-10.562981000000001</c:v>
                </c:pt>
                <c:pt idx="1541">
                  <c:v>-10.562837999999999</c:v>
                </c:pt>
                <c:pt idx="1542">
                  <c:v>-10.562301</c:v>
                </c:pt>
                <c:pt idx="1543">
                  <c:v>-10.561992</c:v>
                </c:pt>
                <c:pt idx="1544">
                  <c:v>-10.5619</c:v>
                </c:pt>
                <c:pt idx="1545">
                  <c:v>-10.561799000000001</c:v>
                </c:pt>
                <c:pt idx="1546">
                  <c:v>-10.561715</c:v>
                </c:pt>
                <c:pt idx="1547">
                  <c:v>-10.561693</c:v>
                </c:pt>
                <c:pt idx="1548">
                  <c:v>-10.561363</c:v>
                </c:pt>
                <c:pt idx="1549">
                  <c:v>-10.560794</c:v>
                </c:pt>
                <c:pt idx="1550">
                  <c:v>-10.560264999999999</c:v>
                </c:pt>
                <c:pt idx="1551">
                  <c:v>-10.560067</c:v>
                </c:pt>
                <c:pt idx="1552">
                  <c:v>-10.560003</c:v>
                </c:pt>
                <c:pt idx="1553">
                  <c:v>-10.559984999999999</c:v>
                </c:pt>
                <c:pt idx="1554">
                  <c:v>-10.559805000000001</c:v>
                </c:pt>
                <c:pt idx="1555">
                  <c:v>-10.559778</c:v>
                </c:pt>
                <c:pt idx="1556">
                  <c:v>-10.559646000000001</c:v>
                </c:pt>
                <c:pt idx="1557">
                  <c:v>-10.559449000000001</c:v>
                </c:pt>
                <c:pt idx="1558">
                  <c:v>-10.558821999999999</c:v>
                </c:pt>
                <c:pt idx="1559">
                  <c:v>-10.558085</c:v>
                </c:pt>
                <c:pt idx="1560">
                  <c:v>-10.557613</c:v>
                </c:pt>
                <c:pt idx="1561">
                  <c:v>-10.557408000000001</c:v>
                </c:pt>
                <c:pt idx="1562">
                  <c:v>-10.557338</c:v>
                </c:pt>
                <c:pt idx="1563">
                  <c:v>-10.556921000000001</c:v>
                </c:pt>
                <c:pt idx="1564">
                  <c:v>-10.556644</c:v>
                </c:pt>
                <c:pt idx="1565">
                  <c:v>-10.556546000000001</c:v>
                </c:pt>
                <c:pt idx="1566">
                  <c:v>-10.556260999999999</c:v>
                </c:pt>
                <c:pt idx="1567">
                  <c:v>-10.55597</c:v>
                </c:pt>
                <c:pt idx="1568">
                  <c:v>-10.555918</c:v>
                </c:pt>
                <c:pt idx="1569">
                  <c:v>-10.555901</c:v>
                </c:pt>
                <c:pt idx="1570">
                  <c:v>-10.555693</c:v>
                </c:pt>
                <c:pt idx="1571">
                  <c:v>-10.555588</c:v>
                </c:pt>
                <c:pt idx="1572">
                  <c:v>-10.555168999999999</c:v>
                </c:pt>
                <c:pt idx="1573">
                  <c:v>-10.555065000000001</c:v>
                </c:pt>
                <c:pt idx="1574">
                  <c:v>-10.554589</c:v>
                </c:pt>
                <c:pt idx="1575">
                  <c:v>-10.554308000000001</c:v>
                </c:pt>
                <c:pt idx="1576">
                  <c:v>-10.554216</c:v>
                </c:pt>
                <c:pt idx="1577">
                  <c:v>-10.554005999999999</c:v>
                </c:pt>
                <c:pt idx="1578">
                  <c:v>-10.553936</c:v>
                </c:pt>
                <c:pt idx="1579">
                  <c:v>-10.553845000000001</c:v>
                </c:pt>
                <c:pt idx="1580">
                  <c:v>-10.553699999999999</c:v>
                </c:pt>
                <c:pt idx="1581">
                  <c:v>-10.553278000000001</c:v>
                </c:pt>
                <c:pt idx="1582">
                  <c:v>-10.552924000000001</c:v>
                </c:pt>
                <c:pt idx="1583">
                  <c:v>-10.552721</c:v>
                </c:pt>
                <c:pt idx="1584">
                  <c:v>-10.552127</c:v>
                </c:pt>
                <c:pt idx="1585">
                  <c:v>-10.551952999999999</c:v>
                </c:pt>
                <c:pt idx="1586">
                  <c:v>-10.551937000000001</c:v>
                </c:pt>
                <c:pt idx="1587">
                  <c:v>-10.551907999999999</c:v>
                </c:pt>
                <c:pt idx="1588">
                  <c:v>-10.551893</c:v>
                </c:pt>
                <c:pt idx="1589">
                  <c:v>-10.551871</c:v>
                </c:pt>
                <c:pt idx="1590">
                  <c:v>-10.551856000000001</c:v>
                </c:pt>
                <c:pt idx="1591">
                  <c:v>-10.551774999999999</c:v>
                </c:pt>
                <c:pt idx="1592">
                  <c:v>-10.551748</c:v>
                </c:pt>
                <c:pt idx="1593">
                  <c:v>-10.551161</c:v>
                </c:pt>
                <c:pt idx="1594">
                  <c:v>-10.551004000000001</c:v>
                </c:pt>
                <c:pt idx="1595">
                  <c:v>-10.550919</c:v>
                </c:pt>
                <c:pt idx="1596">
                  <c:v>-10.550822</c:v>
                </c:pt>
                <c:pt idx="1597">
                  <c:v>-10.550549999999999</c:v>
                </c:pt>
                <c:pt idx="1598">
                  <c:v>-10.550255</c:v>
                </c:pt>
                <c:pt idx="1599">
                  <c:v>-10.550179999999999</c:v>
                </c:pt>
                <c:pt idx="1600">
                  <c:v>-10.549994</c:v>
                </c:pt>
                <c:pt idx="1601">
                  <c:v>-10.549894999999999</c:v>
                </c:pt>
                <c:pt idx="1602">
                  <c:v>-10.549772000000001</c:v>
                </c:pt>
                <c:pt idx="1603">
                  <c:v>-10.549645</c:v>
                </c:pt>
                <c:pt idx="1604">
                  <c:v>-10.549535000000001</c:v>
                </c:pt>
                <c:pt idx="1605">
                  <c:v>-10.549434</c:v>
                </c:pt>
                <c:pt idx="1606">
                  <c:v>-10.549300000000001</c:v>
                </c:pt>
                <c:pt idx="1607">
                  <c:v>-10.548864</c:v>
                </c:pt>
                <c:pt idx="1608">
                  <c:v>-10.5488</c:v>
                </c:pt>
                <c:pt idx="1609">
                  <c:v>-10.548722</c:v>
                </c:pt>
                <c:pt idx="1610">
                  <c:v>-10.548634</c:v>
                </c:pt>
                <c:pt idx="1611">
                  <c:v>-10.548553999999999</c:v>
                </c:pt>
                <c:pt idx="1612">
                  <c:v>-10.548126</c:v>
                </c:pt>
                <c:pt idx="1613">
                  <c:v>-10.548041</c:v>
                </c:pt>
                <c:pt idx="1614">
                  <c:v>-10.547801</c:v>
                </c:pt>
                <c:pt idx="1615">
                  <c:v>-10.547748</c:v>
                </c:pt>
                <c:pt idx="1616">
                  <c:v>-10.547684</c:v>
                </c:pt>
                <c:pt idx="1617">
                  <c:v>-10.547632</c:v>
                </c:pt>
                <c:pt idx="1618">
                  <c:v>-10.547141999999999</c:v>
                </c:pt>
                <c:pt idx="1619">
                  <c:v>-10.547048999999999</c:v>
                </c:pt>
                <c:pt idx="1620">
                  <c:v>-10.546859</c:v>
                </c:pt>
                <c:pt idx="1621">
                  <c:v>-10.546452</c:v>
                </c:pt>
                <c:pt idx="1622">
                  <c:v>-10.546377</c:v>
                </c:pt>
                <c:pt idx="1623">
                  <c:v>-10.546325</c:v>
                </c:pt>
                <c:pt idx="1624">
                  <c:v>-10.546290000000001</c:v>
                </c:pt>
                <c:pt idx="1625">
                  <c:v>-10.545906</c:v>
                </c:pt>
                <c:pt idx="1626">
                  <c:v>-10.545858000000001</c:v>
                </c:pt>
                <c:pt idx="1627">
                  <c:v>-10.54579</c:v>
                </c:pt>
                <c:pt idx="1628">
                  <c:v>-10.545707</c:v>
                </c:pt>
                <c:pt idx="1629">
                  <c:v>-10.545532</c:v>
                </c:pt>
                <c:pt idx="1630">
                  <c:v>-10.545486</c:v>
                </c:pt>
                <c:pt idx="1631">
                  <c:v>-10.545347</c:v>
                </c:pt>
                <c:pt idx="1632">
                  <c:v>-10.544973000000001</c:v>
                </c:pt>
                <c:pt idx="1633">
                  <c:v>-10.544793</c:v>
                </c:pt>
                <c:pt idx="1634">
                  <c:v>-10.544617000000001</c:v>
                </c:pt>
                <c:pt idx="1635">
                  <c:v>-10.544592</c:v>
                </c:pt>
                <c:pt idx="1636">
                  <c:v>-10.544459</c:v>
                </c:pt>
                <c:pt idx="1637">
                  <c:v>-10.544371999999999</c:v>
                </c:pt>
                <c:pt idx="1638">
                  <c:v>-10.543899</c:v>
                </c:pt>
                <c:pt idx="1639">
                  <c:v>-10.543787</c:v>
                </c:pt>
                <c:pt idx="1640">
                  <c:v>-10.543634000000001</c:v>
                </c:pt>
                <c:pt idx="1641">
                  <c:v>-10.543395</c:v>
                </c:pt>
                <c:pt idx="1642">
                  <c:v>-10.543386</c:v>
                </c:pt>
                <c:pt idx="1643">
                  <c:v>-10.54321</c:v>
                </c:pt>
                <c:pt idx="1644">
                  <c:v>-10.543179</c:v>
                </c:pt>
                <c:pt idx="1645">
                  <c:v>-10.543139999999999</c:v>
                </c:pt>
                <c:pt idx="1646">
                  <c:v>-10.543089999999999</c:v>
                </c:pt>
                <c:pt idx="1647">
                  <c:v>-10.543046</c:v>
                </c:pt>
                <c:pt idx="1648">
                  <c:v>-10.543009</c:v>
                </c:pt>
                <c:pt idx="1649">
                  <c:v>-10.542975999999999</c:v>
                </c:pt>
                <c:pt idx="1650">
                  <c:v>-10.542925</c:v>
                </c:pt>
                <c:pt idx="1651">
                  <c:v>-10.542920000000001</c:v>
                </c:pt>
                <c:pt idx="1652">
                  <c:v>-10.542906</c:v>
                </c:pt>
                <c:pt idx="1653">
                  <c:v>-10.54274</c:v>
                </c:pt>
                <c:pt idx="1654">
                  <c:v>-10.542306</c:v>
                </c:pt>
                <c:pt idx="1655">
                  <c:v>-10.542192999999999</c:v>
                </c:pt>
                <c:pt idx="1656">
                  <c:v>-10.542137</c:v>
                </c:pt>
                <c:pt idx="1657">
                  <c:v>-10.542120000000001</c:v>
                </c:pt>
                <c:pt idx="1658">
                  <c:v>-10.542066</c:v>
                </c:pt>
                <c:pt idx="1659">
                  <c:v>-10.542</c:v>
                </c:pt>
                <c:pt idx="1660">
                  <c:v>-10.541888</c:v>
                </c:pt>
                <c:pt idx="1661">
                  <c:v>-10.541743</c:v>
                </c:pt>
                <c:pt idx="1662">
                  <c:v>-10.54172</c:v>
                </c:pt>
                <c:pt idx="1663">
                  <c:v>-10.541689999999999</c:v>
                </c:pt>
                <c:pt idx="1664">
                  <c:v>-10.541334000000001</c:v>
                </c:pt>
                <c:pt idx="1665">
                  <c:v>-10.541067</c:v>
                </c:pt>
                <c:pt idx="1666">
                  <c:v>-10.540877999999999</c:v>
                </c:pt>
                <c:pt idx="1667">
                  <c:v>-10.540781000000001</c:v>
                </c:pt>
                <c:pt idx="1668">
                  <c:v>-10.540772</c:v>
                </c:pt>
                <c:pt idx="1669">
                  <c:v>-10.540264000000001</c:v>
                </c:pt>
                <c:pt idx="1670">
                  <c:v>-10.540177999999999</c:v>
                </c:pt>
                <c:pt idx="1671">
                  <c:v>-10.539972000000001</c:v>
                </c:pt>
                <c:pt idx="1672">
                  <c:v>-10.539690999999999</c:v>
                </c:pt>
                <c:pt idx="1673">
                  <c:v>-10.539681</c:v>
                </c:pt>
                <c:pt idx="1674">
                  <c:v>-10.539671999999999</c:v>
                </c:pt>
                <c:pt idx="1675">
                  <c:v>-10.539635000000001</c:v>
                </c:pt>
                <c:pt idx="1676">
                  <c:v>-10.539612999999999</c:v>
                </c:pt>
                <c:pt idx="1677">
                  <c:v>-10.539565</c:v>
                </c:pt>
                <c:pt idx="1678">
                  <c:v>-10.539222000000001</c:v>
                </c:pt>
                <c:pt idx="1679">
                  <c:v>-10.53913</c:v>
                </c:pt>
                <c:pt idx="1680">
                  <c:v>-10.539107</c:v>
                </c:pt>
                <c:pt idx="1681">
                  <c:v>-10.539001000000001</c:v>
                </c:pt>
                <c:pt idx="1682">
                  <c:v>-10.538643</c:v>
                </c:pt>
                <c:pt idx="1683">
                  <c:v>-10.538361999999999</c:v>
                </c:pt>
                <c:pt idx="1684">
                  <c:v>-10.538174</c:v>
                </c:pt>
                <c:pt idx="1685">
                  <c:v>-10.537629000000001</c:v>
                </c:pt>
                <c:pt idx="1686">
                  <c:v>-10.537533</c:v>
                </c:pt>
                <c:pt idx="1687">
                  <c:v>-10.537504</c:v>
                </c:pt>
                <c:pt idx="1688">
                  <c:v>-10.536827000000001</c:v>
                </c:pt>
                <c:pt idx="1689">
                  <c:v>-10.536725000000001</c:v>
                </c:pt>
                <c:pt idx="1690">
                  <c:v>-10.535848</c:v>
                </c:pt>
                <c:pt idx="1691">
                  <c:v>-10.535504</c:v>
                </c:pt>
                <c:pt idx="1692">
                  <c:v>-10.535422000000001</c:v>
                </c:pt>
                <c:pt idx="1693">
                  <c:v>-10.535287</c:v>
                </c:pt>
                <c:pt idx="1694">
                  <c:v>-10.534822</c:v>
                </c:pt>
                <c:pt idx="1695">
                  <c:v>-10.534765</c:v>
                </c:pt>
                <c:pt idx="1696">
                  <c:v>-10.534763999999999</c:v>
                </c:pt>
                <c:pt idx="1697">
                  <c:v>-10.534141999999999</c:v>
                </c:pt>
                <c:pt idx="1698">
                  <c:v>-10.534072</c:v>
                </c:pt>
                <c:pt idx="1699">
                  <c:v>-10.534037</c:v>
                </c:pt>
                <c:pt idx="1700">
                  <c:v>-10.533818</c:v>
                </c:pt>
                <c:pt idx="1701">
                  <c:v>-10.533659</c:v>
                </c:pt>
                <c:pt idx="1702">
                  <c:v>-10.533567</c:v>
                </c:pt>
                <c:pt idx="1703">
                  <c:v>-10.533512</c:v>
                </c:pt>
                <c:pt idx="1704">
                  <c:v>-10.533438</c:v>
                </c:pt>
                <c:pt idx="1705">
                  <c:v>-10.533232999999999</c:v>
                </c:pt>
                <c:pt idx="1706">
                  <c:v>-10.533085</c:v>
                </c:pt>
                <c:pt idx="1707">
                  <c:v>-10.532926</c:v>
                </c:pt>
                <c:pt idx="1708">
                  <c:v>-10.532856000000001</c:v>
                </c:pt>
                <c:pt idx="1709">
                  <c:v>-10.532747000000001</c:v>
                </c:pt>
                <c:pt idx="1710">
                  <c:v>-10.532609000000001</c:v>
                </c:pt>
                <c:pt idx="1711">
                  <c:v>-10.532451999999999</c:v>
                </c:pt>
                <c:pt idx="1712">
                  <c:v>-10.532396</c:v>
                </c:pt>
                <c:pt idx="1713">
                  <c:v>-10.532396</c:v>
                </c:pt>
                <c:pt idx="1714">
                  <c:v>-10.532344999999999</c:v>
                </c:pt>
                <c:pt idx="1715">
                  <c:v>-10.53204</c:v>
                </c:pt>
                <c:pt idx="1716">
                  <c:v>-10.531858</c:v>
                </c:pt>
                <c:pt idx="1717">
                  <c:v>-10.531326</c:v>
                </c:pt>
                <c:pt idx="1718">
                  <c:v>-10.531169999999999</c:v>
                </c:pt>
                <c:pt idx="1719">
                  <c:v>-10.530647</c:v>
                </c:pt>
                <c:pt idx="1720">
                  <c:v>-10.530555</c:v>
                </c:pt>
                <c:pt idx="1721">
                  <c:v>-10.530480000000001</c:v>
                </c:pt>
                <c:pt idx="1722">
                  <c:v>-10.530476</c:v>
                </c:pt>
                <c:pt idx="1723">
                  <c:v>-10.53036</c:v>
                </c:pt>
                <c:pt idx="1724">
                  <c:v>-10.530354000000001</c:v>
                </c:pt>
                <c:pt idx="1725">
                  <c:v>-10.530306</c:v>
                </c:pt>
                <c:pt idx="1726">
                  <c:v>-10.530265</c:v>
                </c:pt>
                <c:pt idx="1727">
                  <c:v>-10.530138000000001</c:v>
                </c:pt>
                <c:pt idx="1728">
                  <c:v>-10.529991000000001</c:v>
                </c:pt>
                <c:pt idx="1729">
                  <c:v>-10.529960000000001</c:v>
                </c:pt>
                <c:pt idx="1730">
                  <c:v>-10.529923</c:v>
                </c:pt>
                <c:pt idx="1731">
                  <c:v>-10.529876</c:v>
                </c:pt>
                <c:pt idx="1732">
                  <c:v>-10.529788</c:v>
                </c:pt>
                <c:pt idx="1733">
                  <c:v>-10.529697000000001</c:v>
                </c:pt>
                <c:pt idx="1734">
                  <c:v>-10.529525</c:v>
                </c:pt>
                <c:pt idx="1735">
                  <c:v>-10.529069</c:v>
                </c:pt>
                <c:pt idx="1736">
                  <c:v>-10.528836999999999</c:v>
                </c:pt>
                <c:pt idx="1737">
                  <c:v>-10.528813</c:v>
                </c:pt>
                <c:pt idx="1738">
                  <c:v>-10.528788</c:v>
                </c:pt>
                <c:pt idx="1739">
                  <c:v>-10.528713</c:v>
                </c:pt>
                <c:pt idx="1740">
                  <c:v>-10.528670999999999</c:v>
                </c:pt>
                <c:pt idx="1741">
                  <c:v>-10.528625999999999</c:v>
                </c:pt>
                <c:pt idx="1742">
                  <c:v>-10.528575999999999</c:v>
                </c:pt>
                <c:pt idx="1743">
                  <c:v>-10.528442999999999</c:v>
                </c:pt>
                <c:pt idx="1744">
                  <c:v>-10.528419</c:v>
                </c:pt>
                <c:pt idx="1745">
                  <c:v>-10.528107</c:v>
                </c:pt>
                <c:pt idx="1746">
                  <c:v>-10.527939</c:v>
                </c:pt>
                <c:pt idx="1747">
                  <c:v>-10.527914000000001</c:v>
                </c:pt>
                <c:pt idx="1748">
                  <c:v>-10.527706</c:v>
                </c:pt>
                <c:pt idx="1749">
                  <c:v>-10.527601000000001</c:v>
                </c:pt>
                <c:pt idx="1750">
                  <c:v>-10.527467</c:v>
                </c:pt>
                <c:pt idx="1751">
                  <c:v>-10.527108</c:v>
                </c:pt>
                <c:pt idx="1752">
                  <c:v>-10.527101999999999</c:v>
                </c:pt>
                <c:pt idx="1753">
                  <c:v>-10.527086000000001</c:v>
                </c:pt>
                <c:pt idx="1754">
                  <c:v>-10.526897</c:v>
                </c:pt>
                <c:pt idx="1755">
                  <c:v>-10.526844000000001</c:v>
                </c:pt>
                <c:pt idx="1756">
                  <c:v>-10.526427</c:v>
                </c:pt>
                <c:pt idx="1757">
                  <c:v>-10.526273</c:v>
                </c:pt>
                <c:pt idx="1758">
                  <c:v>-10.526076</c:v>
                </c:pt>
                <c:pt idx="1759">
                  <c:v>-10.525986</c:v>
                </c:pt>
                <c:pt idx="1760">
                  <c:v>-10.525888</c:v>
                </c:pt>
                <c:pt idx="1761">
                  <c:v>-10.52561</c:v>
                </c:pt>
                <c:pt idx="1762">
                  <c:v>-10.525589</c:v>
                </c:pt>
                <c:pt idx="1763">
                  <c:v>-10.525454</c:v>
                </c:pt>
                <c:pt idx="1764">
                  <c:v>-10.525157</c:v>
                </c:pt>
                <c:pt idx="1765">
                  <c:v>-10.524994</c:v>
                </c:pt>
                <c:pt idx="1766">
                  <c:v>-10.524829</c:v>
                </c:pt>
                <c:pt idx="1767">
                  <c:v>-10.524759</c:v>
                </c:pt>
                <c:pt idx="1768">
                  <c:v>-10.524611</c:v>
                </c:pt>
                <c:pt idx="1769">
                  <c:v>-10.524483999999999</c:v>
                </c:pt>
                <c:pt idx="1770">
                  <c:v>-10.524291</c:v>
                </c:pt>
                <c:pt idx="1771">
                  <c:v>-10.524281999999999</c:v>
                </c:pt>
                <c:pt idx="1772">
                  <c:v>-10.523614</c:v>
                </c:pt>
                <c:pt idx="1773">
                  <c:v>-10.523543</c:v>
                </c:pt>
                <c:pt idx="1774">
                  <c:v>-10.523403999999999</c:v>
                </c:pt>
                <c:pt idx="1775">
                  <c:v>-10.52327</c:v>
                </c:pt>
                <c:pt idx="1776">
                  <c:v>-10.523184000000001</c:v>
                </c:pt>
                <c:pt idx="1777">
                  <c:v>-10.522885</c:v>
                </c:pt>
                <c:pt idx="1778">
                  <c:v>-10.522729</c:v>
                </c:pt>
                <c:pt idx="1779">
                  <c:v>-10.52267</c:v>
                </c:pt>
                <c:pt idx="1780">
                  <c:v>-10.522341000000001</c:v>
                </c:pt>
                <c:pt idx="1781">
                  <c:v>-10.522301000000001</c:v>
                </c:pt>
                <c:pt idx="1782">
                  <c:v>-10.522232000000001</c:v>
                </c:pt>
                <c:pt idx="1783">
                  <c:v>-10.5222</c:v>
                </c:pt>
                <c:pt idx="1784">
                  <c:v>-10.522195999999999</c:v>
                </c:pt>
                <c:pt idx="1785">
                  <c:v>-10.522028000000001</c:v>
                </c:pt>
                <c:pt idx="1786">
                  <c:v>-10.522</c:v>
                </c:pt>
                <c:pt idx="1787">
                  <c:v>-10.521927</c:v>
                </c:pt>
                <c:pt idx="1788">
                  <c:v>-10.521894</c:v>
                </c:pt>
                <c:pt idx="1789">
                  <c:v>-10.521894</c:v>
                </c:pt>
                <c:pt idx="1790">
                  <c:v>-10.521107000000001</c:v>
                </c:pt>
                <c:pt idx="1791">
                  <c:v>-10.520543</c:v>
                </c:pt>
                <c:pt idx="1792">
                  <c:v>-10.520137</c:v>
                </c:pt>
                <c:pt idx="1793">
                  <c:v>-10.520115000000001</c:v>
                </c:pt>
                <c:pt idx="1794">
                  <c:v>-10.520056</c:v>
                </c:pt>
                <c:pt idx="1795">
                  <c:v>-10.51957</c:v>
                </c:pt>
                <c:pt idx="1796">
                  <c:v>-10.519151000000001</c:v>
                </c:pt>
                <c:pt idx="1797">
                  <c:v>-10.51915</c:v>
                </c:pt>
                <c:pt idx="1798">
                  <c:v>-10.519129</c:v>
                </c:pt>
                <c:pt idx="1799">
                  <c:v>-10.518257999999999</c:v>
                </c:pt>
                <c:pt idx="1800">
                  <c:v>-10.518226</c:v>
                </c:pt>
                <c:pt idx="1801">
                  <c:v>-10.517906999999999</c:v>
                </c:pt>
                <c:pt idx="1802">
                  <c:v>-10.517742999999999</c:v>
                </c:pt>
                <c:pt idx="1803">
                  <c:v>-10.517692</c:v>
                </c:pt>
                <c:pt idx="1804">
                  <c:v>-10.517374999999999</c:v>
                </c:pt>
                <c:pt idx="1805">
                  <c:v>-10.517310999999999</c:v>
                </c:pt>
                <c:pt idx="1806">
                  <c:v>-10.517291</c:v>
                </c:pt>
                <c:pt idx="1807">
                  <c:v>-10.517276000000001</c:v>
                </c:pt>
                <c:pt idx="1808">
                  <c:v>-10.516899</c:v>
                </c:pt>
                <c:pt idx="1809">
                  <c:v>-10.516848</c:v>
                </c:pt>
                <c:pt idx="1810">
                  <c:v>-10.516743</c:v>
                </c:pt>
                <c:pt idx="1811">
                  <c:v>-10.516557000000001</c:v>
                </c:pt>
                <c:pt idx="1812">
                  <c:v>-10.516551</c:v>
                </c:pt>
                <c:pt idx="1813">
                  <c:v>-10.516507000000001</c:v>
                </c:pt>
                <c:pt idx="1814">
                  <c:v>-10.516475</c:v>
                </c:pt>
                <c:pt idx="1815">
                  <c:v>-10.516339</c:v>
                </c:pt>
                <c:pt idx="1816">
                  <c:v>-10.516299</c:v>
                </c:pt>
                <c:pt idx="1817">
                  <c:v>-10.515886999999999</c:v>
                </c:pt>
                <c:pt idx="1818">
                  <c:v>-10.515885000000001</c:v>
                </c:pt>
                <c:pt idx="1819">
                  <c:v>-10.515717</c:v>
                </c:pt>
                <c:pt idx="1820">
                  <c:v>-10.515504</c:v>
                </c:pt>
                <c:pt idx="1821">
                  <c:v>-10.515454</c:v>
                </c:pt>
                <c:pt idx="1822">
                  <c:v>-10.515336</c:v>
                </c:pt>
                <c:pt idx="1823">
                  <c:v>-10.515217</c:v>
                </c:pt>
                <c:pt idx="1824">
                  <c:v>-10.515174</c:v>
                </c:pt>
                <c:pt idx="1825">
                  <c:v>-10.515060999999999</c:v>
                </c:pt>
                <c:pt idx="1826">
                  <c:v>-10.514886000000001</c:v>
                </c:pt>
                <c:pt idx="1827">
                  <c:v>-10.514696000000001</c:v>
                </c:pt>
                <c:pt idx="1828">
                  <c:v>-10.514411000000001</c:v>
                </c:pt>
                <c:pt idx="1829">
                  <c:v>-10.514277999999999</c:v>
                </c:pt>
                <c:pt idx="1830">
                  <c:v>-10.514142</c:v>
                </c:pt>
                <c:pt idx="1831">
                  <c:v>-10.51413</c:v>
                </c:pt>
                <c:pt idx="1832">
                  <c:v>-10.513904</c:v>
                </c:pt>
                <c:pt idx="1833">
                  <c:v>-10.513728</c:v>
                </c:pt>
                <c:pt idx="1834">
                  <c:v>-10.513646</c:v>
                </c:pt>
                <c:pt idx="1835">
                  <c:v>-10.51361</c:v>
                </c:pt>
                <c:pt idx="1836">
                  <c:v>-10.513256999999999</c:v>
                </c:pt>
                <c:pt idx="1837">
                  <c:v>-10.513064999999999</c:v>
                </c:pt>
                <c:pt idx="1838">
                  <c:v>-10.512494999999999</c:v>
                </c:pt>
                <c:pt idx="1839">
                  <c:v>-10.512471</c:v>
                </c:pt>
                <c:pt idx="1840">
                  <c:v>-10.512299000000001</c:v>
                </c:pt>
                <c:pt idx="1841">
                  <c:v>-10.512174999999999</c:v>
                </c:pt>
                <c:pt idx="1842">
                  <c:v>-10.512064000000001</c:v>
                </c:pt>
                <c:pt idx="1843">
                  <c:v>-10.511969000000001</c:v>
                </c:pt>
                <c:pt idx="1844">
                  <c:v>-10.511899</c:v>
                </c:pt>
                <c:pt idx="1845">
                  <c:v>-10.511727</c:v>
                </c:pt>
                <c:pt idx="1846">
                  <c:v>-10.511571</c:v>
                </c:pt>
                <c:pt idx="1847">
                  <c:v>-10.511487000000001</c:v>
                </c:pt>
                <c:pt idx="1848">
                  <c:v>-10.511462999999999</c:v>
                </c:pt>
                <c:pt idx="1849">
                  <c:v>-10.5114</c:v>
                </c:pt>
                <c:pt idx="1850">
                  <c:v>-10.511340000000001</c:v>
                </c:pt>
                <c:pt idx="1851">
                  <c:v>-10.511323000000001</c:v>
                </c:pt>
                <c:pt idx="1852">
                  <c:v>-10.511189</c:v>
                </c:pt>
                <c:pt idx="1853">
                  <c:v>-10.511073</c:v>
                </c:pt>
                <c:pt idx="1854">
                  <c:v>-10.51093</c:v>
                </c:pt>
                <c:pt idx="1855">
                  <c:v>-10.510536999999999</c:v>
                </c:pt>
                <c:pt idx="1856">
                  <c:v>-10.510513</c:v>
                </c:pt>
                <c:pt idx="1857">
                  <c:v>-10.510287</c:v>
                </c:pt>
                <c:pt idx="1858">
                  <c:v>-10.510077000000001</c:v>
                </c:pt>
                <c:pt idx="1859">
                  <c:v>-10.509935</c:v>
                </c:pt>
                <c:pt idx="1860">
                  <c:v>-10.509715</c:v>
                </c:pt>
                <c:pt idx="1861">
                  <c:v>-10.509631000000001</c:v>
                </c:pt>
                <c:pt idx="1862">
                  <c:v>-10.509283999999999</c:v>
                </c:pt>
                <c:pt idx="1863">
                  <c:v>-10.508937</c:v>
                </c:pt>
                <c:pt idx="1864">
                  <c:v>-10.508794999999999</c:v>
                </c:pt>
                <c:pt idx="1865">
                  <c:v>-10.508711</c:v>
                </c:pt>
                <c:pt idx="1866">
                  <c:v>-10.508622000000001</c:v>
                </c:pt>
                <c:pt idx="1867">
                  <c:v>-10.508512</c:v>
                </c:pt>
                <c:pt idx="1868">
                  <c:v>-10.508405</c:v>
                </c:pt>
                <c:pt idx="1869">
                  <c:v>-10.508386</c:v>
                </c:pt>
                <c:pt idx="1870">
                  <c:v>-10.508145000000001</c:v>
                </c:pt>
                <c:pt idx="1871">
                  <c:v>-10.508125</c:v>
                </c:pt>
                <c:pt idx="1872">
                  <c:v>-10.507997</c:v>
                </c:pt>
                <c:pt idx="1873">
                  <c:v>-10.507892999999999</c:v>
                </c:pt>
                <c:pt idx="1874">
                  <c:v>-10.507844</c:v>
                </c:pt>
                <c:pt idx="1875">
                  <c:v>-10.507841000000001</c:v>
                </c:pt>
                <c:pt idx="1876">
                  <c:v>-10.507777000000001</c:v>
                </c:pt>
                <c:pt idx="1877">
                  <c:v>-10.507605</c:v>
                </c:pt>
                <c:pt idx="1878">
                  <c:v>-10.507052</c:v>
                </c:pt>
                <c:pt idx="1879">
                  <c:v>-10.507021</c:v>
                </c:pt>
                <c:pt idx="1880">
                  <c:v>-10.50657</c:v>
                </c:pt>
                <c:pt idx="1881">
                  <c:v>-10.505674000000001</c:v>
                </c:pt>
                <c:pt idx="1882">
                  <c:v>-10.505456000000001</c:v>
                </c:pt>
                <c:pt idx="1883">
                  <c:v>-10.505019000000001</c:v>
                </c:pt>
                <c:pt idx="1884">
                  <c:v>-10.504982999999999</c:v>
                </c:pt>
                <c:pt idx="1885">
                  <c:v>-10.504810000000001</c:v>
                </c:pt>
                <c:pt idx="1886">
                  <c:v>-10.504374</c:v>
                </c:pt>
                <c:pt idx="1887">
                  <c:v>-10.503920000000001</c:v>
                </c:pt>
                <c:pt idx="1888">
                  <c:v>-10.503878</c:v>
                </c:pt>
                <c:pt idx="1889">
                  <c:v>-10.503489</c:v>
                </c:pt>
                <c:pt idx="1890">
                  <c:v>-10.503482999999999</c:v>
                </c:pt>
                <c:pt idx="1891">
                  <c:v>-10.503396</c:v>
                </c:pt>
                <c:pt idx="1892">
                  <c:v>-10.503292999999999</c:v>
                </c:pt>
                <c:pt idx="1893">
                  <c:v>-10.503269</c:v>
                </c:pt>
                <c:pt idx="1894">
                  <c:v>-10.503145</c:v>
                </c:pt>
                <c:pt idx="1895">
                  <c:v>-10.503078</c:v>
                </c:pt>
                <c:pt idx="1896">
                  <c:v>-10.502998</c:v>
                </c:pt>
                <c:pt idx="1897">
                  <c:v>-10.502946</c:v>
                </c:pt>
                <c:pt idx="1898">
                  <c:v>-10.502832</c:v>
                </c:pt>
                <c:pt idx="1899">
                  <c:v>-10.502583</c:v>
                </c:pt>
                <c:pt idx="1900">
                  <c:v>-10.502302</c:v>
                </c:pt>
                <c:pt idx="1901">
                  <c:v>-10.502171000000001</c:v>
                </c:pt>
                <c:pt idx="1902">
                  <c:v>-10.501664999999999</c:v>
                </c:pt>
                <c:pt idx="1903">
                  <c:v>-10.501664</c:v>
                </c:pt>
                <c:pt idx="1904">
                  <c:v>-10.501431999999999</c:v>
                </c:pt>
                <c:pt idx="1905">
                  <c:v>-10.501408</c:v>
                </c:pt>
                <c:pt idx="1906">
                  <c:v>-10.501289</c:v>
                </c:pt>
                <c:pt idx="1907">
                  <c:v>-10.501154</c:v>
                </c:pt>
                <c:pt idx="1908">
                  <c:v>-10.501150000000001</c:v>
                </c:pt>
                <c:pt idx="1909">
                  <c:v>-10.500873</c:v>
                </c:pt>
                <c:pt idx="1910">
                  <c:v>-10.500773000000001</c:v>
                </c:pt>
                <c:pt idx="1911">
                  <c:v>-10.500686999999999</c:v>
                </c:pt>
                <c:pt idx="1912">
                  <c:v>-10.500678000000001</c:v>
                </c:pt>
                <c:pt idx="1913">
                  <c:v>-10.500648999999999</c:v>
                </c:pt>
                <c:pt idx="1914">
                  <c:v>-10.500254</c:v>
                </c:pt>
                <c:pt idx="1915">
                  <c:v>-10.500139000000001</c:v>
                </c:pt>
                <c:pt idx="1916">
                  <c:v>-10.500026999999999</c:v>
                </c:pt>
                <c:pt idx="1917">
                  <c:v>-10.499840000000001</c:v>
                </c:pt>
                <c:pt idx="1918">
                  <c:v>-10.499672</c:v>
                </c:pt>
                <c:pt idx="1919">
                  <c:v>-10.49962</c:v>
                </c:pt>
                <c:pt idx="1920">
                  <c:v>-10.499454999999999</c:v>
                </c:pt>
                <c:pt idx="1921">
                  <c:v>-10.499183</c:v>
                </c:pt>
                <c:pt idx="1922">
                  <c:v>-10.499129999999999</c:v>
                </c:pt>
                <c:pt idx="1923">
                  <c:v>-10.498692</c:v>
                </c:pt>
                <c:pt idx="1924">
                  <c:v>-10.497202</c:v>
                </c:pt>
                <c:pt idx="1925">
                  <c:v>-10.49715</c:v>
                </c:pt>
                <c:pt idx="1926">
                  <c:v>-10.496097000000001</c:v>
                </c:pt>
                <c:pt idx="1927">
                  <c:v>-10.496081999999999</c:v>
                </c:pt>
                <c:pt idx="1928">
                  <c:v>-10.495950000000001</c:v>
                </c:pt>
                <c:pt idx="1929">
                  <c:v>-10.495691000000001</c:v>
                </c:pt>
                <c:pt idx="1930">
                  <c:v>-10.495602999999999</c:v>
                </c:pt>
                <c:pt idx="1931">
                  <c:v>-10.495533999999999</c:v>
                </c:pt>
                <c:pt idx="1932">
                  <c:v>-10.495352</c:v>
                </c:pt>
                <c:pt idx="1933">
                  <c:v>-10.494985</c:v>
                </c:pt>
                <c:pt idx="1934">
                  <c:v>-10.494892999999999</c:v>
                </c:pt>
                <c:pt idx="1935">
                  <c:v>-10.494707999999999</c:v>
                </c:pt>
                <c:pt idx="1936">
                  <c:v>-10.494702999999999</c:v>
                </c:pt>
                <c:pt idx="1937">
                  <c:v>-10.494498999999999</c:v>
                </c:pt>
                <c:pt idx="1938">
                  <c:v>-10.494203000000001</c:v>
                </c:pt>
                <c:pt idx="1939">
                  <c:v>-10.494102</c:v>
                </c:pt>
                <c:pt idx="1940">
                  <c:v>-10.493652000000001</c:v>
                </c:pt>
                <c:pt idx="1941">
                  <c:v>-10.493611</c:v>
                </c:pt>
                <c:pt idx="1942">
                  <c:v>-10.493498000000001</c:v>
                </c:pt>
                <c:pt idx="1943">
                  <c:v>-10.49348</c:v>
                </c:pt>
                <c:pt idx="1944">
                  <c:v>-10.492971000000001</c:v>
                </c:pt>
                <c:pt idx="1945">
                  <c:v>-10.492899</c:v>
                </c:pt>
                <c:pt idx="1946">
                  <c:v>-10.492369999999999</c:v>
                </c:pt>
                <c:pt idx="1947">
                  <c:v>-10.491994</c:v>
                </c:pt>
                <c:pt idx="1948">
                  <c:v>-10.491961999999999</c:v>
                </c:pt>
                <c:pt idx="1949">
                  <c:v>-10.491894</c:v>
                </c:pt>
                <c:pt idx="1950">
                  <c:v>-10.491849</c:v>
                </c:pt>
                <c:pt idx="1951">
                  <c:v>-10.491842999999999</c:v>
                </c:pt>
                <c:pt idx="1952">
                  <c:v>-10.491305000000001</c:v>
                </c:pt>
                <c:pt idx="1953">
                  <c:v>-10.491042999999999</c:v>
                </c:pt>
                <c:pt idx="1954">
                  <c:v>-10.490943</c:v>
                </c:pt>
                <c:pt idx="1955">
                  <c:v>-10.490713</c:v>
                </c:pt>
                <c:pt idx="1956">
                  <c:v>-10.490558</c:v>
                </c:pt>
                <c:pt idx="1957">
                  <c:v>-10.490424000000001</c:v>
                </c:pt>
                <c:pt idx="1958">
                  <c:v>-10.489813</c:v>
                </c:pt>
                <c:pt idx="1959">
                  <c:v>-10.489504</c:v>
                </c:pt>
                <c:pt idx="1960">
                  <c:v>-10.489428999999999</c:v>
                </c:pt>
                <c:pt idx="1961">
                  <c:v>-10.489280000000001</c:v>
                </c:pt>
                <c:pt idx="1962">
                  <c:v>-10.489267</c:v>
                </c:pt>
                <c:pt idx="1963">
                  <c:v>-10.489001</c:v>
                </c:pt>
                <c:pt idx="1964">
                  <c:v>-10.488832</c:v>
                </c:pt>
                <c:pt idx="1965">
                  <c:v>-10.488773999999999</c:v>
                </c:pt>
                <c:pt idx="1966">
                  <c:v>-10.488768</c:v>
                </c:pt>
                <c:pt idx="1967">
                  <c:v>-10.488726</c:v>
                </c:pt>
                <c:pt idx="1968">
                  <c:v>-10.488492000000001</c:v>
                </c:pt>
                <c:pt idx="1969">
                  <c:v>-10.488462999999999</c:v>
                </c:pt>
                <c:pt idx="1970">
                  <c:v>-10.488286</c:v>
                </c:pt>
                <c:pt idx="1971">
                  <c:v>-10.488181000000001</c:v>
                </c:pt>
                <c:pt idx="1972">
                  <c:v>-10.488121</c:v>
                </c:pt>
                <c:pt idx="1973">
                  <c:v>-10.488058000000001</c:v>
                </c:pt>
                <c:pt idx="1974">
                  <c:v>-10.487686999999999</c:v>
                </c:pt>
                <c:pt idx="1975">
                  <c:v>-10.487413999999999</c:v>
                </c:pt>
                <c:pt idx="1976">
                  <c:v>-10.487401999999999</c:v>
                </c:pt>
                <c:pt idx="1977">
                  <c:v>-10.486991</c:v>
                </c:pt>
                <c:pt idx="1978">
                  <c:v>-10.486991</c:v>
                </c:pt>
                <c:pt idx="1979">
                  <c:v>-10.486864000000001</c:v>
                </c:pt>
                <c:pt idx="1980">
                  <c:v>-10.486537999999999</c:v>
                </c:pt>
                <c:pt idx="1981">
                  <c:v>-10.486471</c:v>
                </c:pt>
                <c:pt idx="1982">
                  <c:v>-10.486357999999999</c:v>
                </c:pt>
                <c:pt idx="1983">
                  <c:v>-10.486262999999999</c:v>
                </c:pt>
                <c:pt idx="1984">
                  <c:v>-10.486141999999999</c:v>
                </c:pt>
                <c:pt idx="1985">
                  <c:v>-10.485995000000001</c:v>
                </c:pt>
                <c:pt idx="1986">
                  <c:v>-10.485893000000001</c:v>
                </c:pt>
                <c:pt idx="1987">
                  <c:v>-10.485716</c:v>
                </c:pt>
                <c:pt idx="1988">
                  <c:v>-10.484916999999999</c:v>
                </c:pt>
                <c:pt idx="1989">
                  <c:v>-10.484821999999999</c:v>
                </c:pt>
                <c:pt idx="1990">
                  <c:v>-10.484761000000001</c:v>
                </c:pt>
                <c:pt idx="1991">
                  <c:v>-10.484574</c:v>
                </c:pt>
                <c:pt idx="1992">
                  <c:v>-10.483981</c:v>
                </c:pt>
                <c:pt idx="1993">
                  <c:v>-10.483891</c:v>
                </c:pt>
                <c:pt idx="1994">
                  <c:v>-10.483777999999999</c:v>
                </c:pt>
                <c:pt idx="1995">
                  <c:v>-10.483763</c:v>
                </c:pt>
                <c:pt idx="1996">
                  <c:v>-10.483756</c:v>
                </c:pt>
                <c:pt idx="1997">
                  <c:v>-10.483658</c:v>
                </c:pt>
                <c:pt idx="1998">
                  <c:v>-10.483580999999999</c:v>
                </c:pt>
                <c:pt idx="1999">
                  <c:v>-10.483301000000001</c:v>
                </c:pt>
                <c:pt idx="2000">
                  <c:v>-10.483248</c:v>
                </c:pt>
                <c:pt idx="2001">
                  <c:v>-10.482760000000001</c:v>
                </c:pt>
                <c:pt idx="2002">
                  <c:v>-10.482661999999999</c:v>
                </c:pt>
                <c:pt idx="2003">
                  <c:v>-10.482645</c:v>
                </c:pt>
                <c:pt idx="2004">
                  <c:v>-10.48259</c:v>
                </c:pt>
                <c:pt idx="2005">
                  <c:v>-10.482521</c:v>
                </c:pt>
                <c:pt idx="2006">
                  <c:v>-10.482265</c:v>
                </c:pt>
                <c:pt idx="2007">
                  <c:v>-10.48211</c:v>
                </c:pt>
                <c:pt idx="2008">
                  <c:v>-10.481448</c:v>
                </c:pt>
                <c:pt idx="2009">
                  <c:v>-10.481339999999999</c:v>
                </c:pt>
                <c:pt idx="2010">
                  <c:v>-10.481199999999999</c:v>
                </c:pt>
                <c:pt idx="2011">
                  <c:v>-10.480838</c:v>
                </c:pt>
                <c:pt idx="2012">
                  <c:v>-10.480715999999999</c:v>
                </c:pt>
                <c:pt idx="2013">
                  <c:v>-10.480710999999999</c:v>
                </c:pt>
                <c:pt idx="2014">
                  <c:v>-10.480444</c:v>
                </c:pt>
                <c:pt idx="2015">
                  <c:v>-10.48044</c:v>
                </c:pt>
                <c:pt idx="2016">
                  <c:v>-10.479886</c:v>
                </c:pt>
                <c:pt idx="2017">
                  <c:v>-10.479651</c:v>
                </c:pt>
                <c:pt idx="2018">
                  <c:v>-10.479217999999999</c:v>
                </c:pt>
                <c:pt idx="2019">
                  <c:v>-10.479183000000001</c:v>
                </c:pt>
                <c:pt idx="2020">
                  <c:v>-10.479139</c:v>
                </c:pt>
                <c:pt idx="2021">
                  <c:v>-10.478987</c:v>
                </c:pt>
                <c:pt idx="2022">
                  <c:v>-10.478923</c:v>
                </c:pt>
                <c:pt idx="2023">
                  <c:v>-10.478889000000001</c:v>
                </c:pt>
                <c:pt idx="2024">
                  <c:v>-10.478707</c:v>
                </c:pt>
                <c:pt idx="2025">
                  <c:v>-10.478671</c:v>
                </c:pt>
                <c:pt idx="2026">
                  <c:v>-10.478633</c:v>
                </c:pt>
                <c:pt idx="2027">
                  <c:v>-10.478546</c:v>
                </c:pt>
                <c:pt idx="2028">
                  <c:v>-10.478545</c:v>
                </c:pt>
                <c:pt idx="2029">
                  <c:v>-10.478465999999999</c:v>
                </c:pt>
                <c:pt idx="2030">
                  <c:v>-10.478422999999999</c:v>
                </c:pt>
                <c:pt idx="2031">
                  <c:v>-10.478358</c:v>
                </c:pt>
                <c:pt idx="2032">
                  <c:v>-10.477579</c:v>
                </c:pt>
                <c:pt idx="2033">
                  <c:v>-10.477563</c:v>
                </c:pt>
                <c:pt idx="2034">
                  <c:v>-10.477562000000001</c:v>
                </c:pt>
                <c:pt idx="2035">
                  <c:v>-10.477525</c:v>
                </c:pt>
                <c:pt idx="2036">
                  <c:v>-10.477475</c:v>
                </c:pt>
                <c:pt idx="2037">
                  <c:v>-10.477351000000001</c:v>
                </c:pt>
                <c:pt idx="2038">
                  <c:v>-10.477126999999999</c:v>
                </c:pt>
                <c:pt idx="2039">
                  <c:v>-10.476191</c:v>
                </c:pt>
                <c:pt idx="2040">
                  <c:v>-10.475986000000001</c:v>
                </c:pt>
                <c:pt idx="2041">
                  <c:v>-10.475944999999999</c:v>
                </c:pt>
                <c:pt idx="2042">
                  <c:v>-10.475923</c:v>
                </c:pt>
                <c:pt idx="2043">
                  <c:v>-10.475809</c:v>
                </c:pt>
                <c:pt idx="2044">
                  <c:v>-10.475678</c:v>
                </c:pt>
                <c:pt idx="2045">
                  <c:v>-10.475662</c:v>
                </c:pt>
                <c:pt idx="2046">
                  <c:v>-10.475545</c:v>
                </c:pt>
                <c:pt idx="2047">
                  <c:v>-10.475523000000001</c:v>
                </c:pt>
                <c:pt idx="2048">
                  <c:v>-10.475516000000001</c:v>
                </c:pt>
                <c:pt idx="2049">
                  <c:v>-10.475498999999999</c:v>
                </c:pt>
                <c:pt idx="2050">
                  <c:v>-10.474978</c:v>
                </c:pt>
                <c:pt idx="2051">
                  <c:v>-10.474940999999999</c:v>
                </c:pt>
                <c:pt idx="2052">
                  <c:v>-10.474306</c:v>
                </c:pt>
                <c:pt idx="2053">
                  <c:v>-10.474233</c:v>
                </c:pt>
                <c:pt idx="2054">
                  <c:v>-10.474042000000001</c:v>
                </c:pt>
                <c:pt idx="2055">
                  <c:v>-10.474016000000001</c:v>
                </c:pt>
                <c:pt idx="2056">
                  <c:v>-10.473874</c:v>
                </c:pt>
                <c:pt idx="2057">
                  <c:v>-10.47387</c:v>
                </c:pt>
                <c:pt idx="2058">
                  <c:v>-10.473744999999999</c:v>
                </c:pt>
                <c:pt idx="2059">
                  <c:v>-10.473743000000001</c:v>
                </c:pt>
                <c:pt idx="2060">
                  <c:v>-10.473666</c:v>
                </c:pt>
                <c:pt idx="2061">
                  <c:v>-10.473063</c:v>
                </c:pt>
                <c:pt idx="2062">
                  <c:v>-10.473026000000001</c:v>
                </c:pt>
                <c:pt idx="2063">
                  <c:v>-10.472754999999999</c:v>
                </c:pt>
                <c:pt idx="2064">
                  <c:v>-10.4725</c:v>
                </c:pt>
                <c:pt idx="2065">
                  <c:v>-10.472452000000001</c:v>
                </c:pt>
                <c:pt idx="2066">
                  <c:v>-10.472433000000001</c:v>
                </c:pt>
                <c:pt idx="2067">
                  <c:v>-10.471916</c:v>
                </c:pt>
                <c:pt idx="2068">
                  <c:v>-10.471587</c:v>
                </c:pt>
                <c:pt idx="2069">
                  <c:v>-10.470901</c:v>
                </c:pt>
                <c:pt idx="2070">
                  <c:v>-10.470867999999999</c:v>
                </c:pt>
                <c:pt idx="2071">
                  <c:v>-10.470647</c:v>
                </c:pt>
                <c:pt idx="2072">
                  <c:v>-10.470485</c:v>
                </c:pt>
                <c:pt idx="2073">
                  <c:v>-10.470461999999999</c:v>
                </c:pt>
                <c:pt idx="2074">
                  <c:v>-10.470039999999999</c:v>
                </c:pt>
                <c:pt idx="2075">
                  <c:v>-10.469822000000001</c:v>
                </c:pt>
                <c:pt idx="2076">
                  <c:v>-10.469625000000001</c:v>
                </c:pt>
                <c:pt idx="2077">
                  <c:v>-10.469588999999999</c:v>
                </c:pt>
                <c:pt idx="2078">
                  <c:v>-10.469585</c:v>
                </c:pt>
                <c:pt idx="2079">
                  <c:v>-10.469181000000001</c:v>
                </c:pt>
                <c:pt idx="2080">
                  <c:v>-10.468681999999999</c:v>
                </c:pt>
                <c:pt idx="2081">
                  <c:v>-10.468597000000001</c:v>
                </c:pt>
                <c:pt idx="2082">
                  <c:v>-10.46857</c:v>
                </c:pt>
                <c:pt idx="2083">
                  <c:v>-10.46846</c:v>
                </c:pt>
                <c:pt idx="2084">
                  <c:v>-10.468432</c:v>
                </c:pt>
                <c:pt idx="2085">
                  <c:v>-10.468329000000001</c:v>
                </c:pt>
                <c:pt idx="2086">
                  <c:v>-10.467997</c:v>
                </c:pt>
                <c:pt idx="2087">
                  <c:v>-10.467858</c:v>
                </c:pt>
                <c:pt idx="2088">
                  <c:v>-10.467834</c:v>
                </c:pt>
                <c:pt idx="2089">
                  <c:v>-10.467457</c:v>
                </c:pt>
                <c:pt idx="2090">
                  <c:v>-10.467048</c:v>
                </c:pt>
                <c:pt idx="2091">
                  <c:v>-10.467019000000001</c:v>
                </c:pt>
                <c:pt idx="2092">
                  <c:v>-10.466875</c:v>
                </c:pt>
                <c:pt idx="2093">
                  <c:v>-10.466748000000001</c:v>
                </c:pt>
                <c:pt idx="2094">
                  <c:v>-10.466635</c:v>
                </c:pt>
                <c:pt idx="2095">
                  <c:v>-10.465717</c:v>
                </c:pt>
                <c:pt idx="2096">
                  <c:v>-10.465545000000001</c:v>
                </c:pt>
                <c:pt idx="2097">
                  <c:v>-10.465481</c:v>
                </c:pt>
                <c:pt idx="2098">
                  <c:v>-10.465054</c:v>
                </c:pt>
                <c:pt idx="2099">
                  <c:v>-10.464867</c:v>
                </c:pt>
                <c:pt idx="2100">
                  <c:v>-10.464786999999999</c:v>
                </c:pt>
                <c:pt idx="2101">
                  <c:v>-10.464677999999999</c:v>
                </c:pt>
                <c:pt idx="2102">
                  <c:v>-10.463995000000001</c:v>
                </c:pt>
                <c:pt idx="2103">
                  <c:v>-10.463723</c:v>
                </c:pt>
                <c:pt idx="2104">
                  <c:v>-10.463079</c:v>
                </c:pt>
                <c:pt idx="2105">
                  <c:v>-10.463010000000001</c:v>
                </c:pt>
                <c:pt idx="2106">
                  <c:v>-10.462737000000001</c:v>
                </c:pt>
                <c:pt idx="2107">
                  <c:v>-10.462456</c:v>
                </c:pt>
                <c:pt idx="2108">
                  <c:v>-10.462446999999999</c:v>
                </c:pt>
                <c:pt idx="2109">
                  <c:v>-10.462323</c:v>
                </c:pt>
                <c:pt idx="2110">
                  <c:v>-10.462175</c:v>
                </c:pt>
                <c:pt idx="2111">
                  <c:v>-10.462009</c:v>
                </c:pt>
                <c:pt idx="2112">
                  <c:v>-10.461849000000001</c:v>
                </c:pt>
                <c:pt idx="2113">
                  <c:v>-10.461843</c:v>
                </c:pt>
                <c:pt idx="2114">
                  <c:v>-10.461691999999999</c:v>
                </c:pt>
                <c:pt idx="2115">
                  <c:v>-10.461532</c:v>
                </c:pt>
                <c:pt idx="2116">
                  <c:v>-10.461312</c:v>
                </c:pt>
                <c:pt idx="2117">
                  <c:v>-10.461299</c:v>
                </c:pt>
                <c:pt idx="2118">
                  <c:v>-10.461226999999999</c:v>
                </c:pt>
                <c:pt idx="2119">
                  <c:v>-10.460858999999999</c:v>
                </c:pt>
                <c:pt idx="2120">
                  <c:v>-10.460656</c:v>
                </c:pt>
                <c:pt idx="2121">
                  <c:v>-10.460569</c:v>
                </c:pt>
                <c:pt idx="2122">
                  <c:v>-10.460317</c:v>
                </c:pt>
                <c:pt idx="2123">
                  <c:v>-10.460298999999999</c:v>
                </c:pt>
                <c:pt idx="2124">
                  <c:v>-10.459942</c:v>
                </c:pt>
                <c:pt idx="2125">
                  <c:v>-10.459884000000001</c:v>
                </c:pt>
                <c:pt idx="2126">
                  <c:v>-10.45984</c:v>
                </c:pt>
                <c:pt idx="2127">
                  <c:v>-10.459826</c:v>
                </c:pt>
                <c:pt idx="2128">
                  <c:v>-10.459762</c:v>
                </c:pt>
                <c:pt idx="2129">
                  <c:v>-10.459500999999999</c:v>
                </c:pt>
                <c:pt idx="2130">
                  <c:v>-10.459197</c:v>
                </c:pt>
                <c:pt idx="2131">
                  <c:v>-10.459156</c:v>
                </c:pt>
                <c:pt idx="2132">
                  <c:v>-10.459061</c:v>
                </c:pt>
                <c:pt idx="2133">
                  <c:v>-10.458517000000001</c:v>
                </c:pt>
                <c:pt idx="2134">
                  <c:v>-10.458515999999999</c:v>
                </c:pt>
                <c:pt idx="2135">
                  <c:v>-10.458507000000001</c:v>
                </c:pt>
                <c:pt idx="2136">
                  <c:v>-10.458479000000001</c:v>
                </c:pt>
                <c:pt idx="2137">
                  <c:v>-10.457964</c:v>
                </c:pt>
                <c:pt idx="2138">
                  <c:v>-10.457335</c:v>
                </c:pt>
                <c:pt idx="2139">
                  <c:v>-10.457214</c:v>
                </c:pt>
                <c:pt idx="2140">
                  <c:v>-10.457070999999999</c:v>
                </c:pt>
                <c:pt idx="2141">
                  <c:v>-10.456839</c:v>
                </c:pt>
                <c:pt idx="2142">
                  <c:v>-10.456674</c:v>
                </c:pt>
                <c:pt idx="2143">
                  <c:v>-10.45661</c:v>
                </c:pt>
                <c:pt idx="2144">
                  <c:v>-10.45646</c:v>
                </c:pt>
                <c:pt idx="2145">
                  <c:v>-10.45621</c:v>
                </c:pt>
                <c:pt idx="2146">
                  <c:v>-10.456156999999999</c:v>
                </c:pt>
                <c:pt idx="2147">
                  <c:v>-10.455845</c:v>
                </c:pt>
                <c:pt idx="2148">
                  <c:v>-10.455812</c:v>
                </c:pt>
                <c:pt idx="2149">
                  <c:v>-10.455533000000001</c:v>
                </c:pt>
                <c:pt idx="2150">
                  <c:v>-10.455029</c:v>
                </c:pt>
                <c:pt idx="2151">
                  <c:v>-10.454979</c:v>
                </c:pt>
                <c:pt idx="2152">
                  <c:v>-10.454394000000001</c:v>
                </c:pt>
                <c:pt idx="2153">
                  <c:v>-10.454352999999999</c:v>
                </c:pt>
                <c:pt idx="2154">
                  <c:v>-10.454160999999999</c:v>
                </c:pt>
                <c:pt idx="2155">
                  <c:v>-10.453956</c:v>
                </c:pt>
                <c:pt idx="2156">
                  <c:v>-10.453919000000001</c:v>
                </c:pt>
                <c:pt idx="2157">
                  <c:v>-10.453841000000001</c:v>
                </c:pt>
                <c:pt idx="2158">
                  <c:v>-10.453687</c:v>
                </c:pt>
                <c:pt idx="2159">
                  <c:v>-10.453677000000001</c:v>
                </c:pt>
                <c:pt idx="2160">
                  <c:v>-10.453612</c:v>
                </c:pt>
                <c:pt idx="2161">
                  <c:v>-10.453552999999999</c:v>
                </c:pt>
                <c:pt idx="2162">
                  <c:v>-10.453306</c:v>
                </c:pt>
                <c:pt idx="2163">
                  <c:v>-10.453283000000001</c:v>
                </c:pt>
                <c:pt idx="2164">
                  <c:v>-10.453198</c:v>
                </c:pt>
                <c:pt idx="2165">
                  <c:v>-10.452703</c:v>
                </c:pt>
                <c:pt idx="2166">
                  <c:v>-10.452674999999999</c:v>
                </c:pt>
                <c:pt idx="2167">
                  <c:v>-10.452569</c:v>
                </c:pt>
                <c:pt idx="2168">
                  <c:v>-10.452563</c:v>
                </c:pt>
                <c:pt idx="2169">
                  <c:v>-10.452546</c:v>
                </c:pt>
                <c:pt idx="2170">
                  <c:v>-10.452500000000001</c:v>
                </c:pt>
                <c:pt idx="2171">
                  <c:v>-10.452451</c:v>
                </c:pt>
                <c:pt idx="2172">
                  <c:v>-10.452341000000001</c:v>
                </c:pt>
                <c:pt idx="2173">
                  <c:v>-10.452252</c:v>
                </c:pt>
                <c:pt idx="2174">
                  <c:v>-10.452187</c:v>
                </c:pt>
                <c:pt idx="2175">
                  <c:v>-10.452016</c:v>
                </c:pt>
                <c:pt idx="2176">
                  <c:v>-10.451172</c:v>
                </c:pt>
                <c:pt idx="2177">
                  <c:v>-10.451095</c:v>
                </c:pt>
                <c:pt idx="2178">
                  <c:v>-10.450977999999999</c:v>
                </c:pt>
                <c:pt idx="2179">
                  <c:v>-10.45087</c:v>
                </c:pt>
                <c:pt idx="2180">
                  <c:v>-10.450744</c:v>
                </c:pt>
                <c:pt idx="2181">
                  <c:v>-10.450734000000001</c:v>
                </c:pt>
                <c:pt idx="2182">
                  <c:v>-10.450495999999999</c:v>
                </c:pt>
                <c:pt idx="2183">
                  <c:v>-10.450393999999999</c:v>
                </c:pt>
                <c:pt idx="2184">
                  <c:v>-10.450176000000001</c:v>
                </c:pt>
                <c:pt idx="2185">
                  <c:v>-10.450008</c:v>
                </c:pt>
                <c:pt idx="2186">
                  <c:v>-10.449954</c:v>
                </c:pt>
                <c:pt idx="2187">
                  <c:v>-10.449799000000001</c:v>
                </c:pt>
                <c:pt idx="2188">
                  <c:v>-10.449477</c:v>
                </c:pt>
                <c:pt idx="2189">
                  <c:v>-10.449441</c:v>
                </c:pt>
                <c:pt idx="2190">
                  <c:v>-10.449272000000001</c:v>
                </c:pt>
                <c:pt idx="2191">
                  <c:v>-10.44919</c:v>
                </c:pt>
                <c:pt idx="2192">
                  <c:v>-10.448859000000001</c:v>
                </c:pt>
                <c:pt idx="2193">
                  <c:v>-10.448814</c:v>
                </c:pt>
                <c:pt idx="2194">
                  <c:v>-10.448734</c:v>
                </c:pt>
                <c:pt idx="2195">
                  <c:v>-10.448634999999999</c:v>
                </c:pt>
                <c:pt idx="2196">
                  <c:v>-10.448584</c:v>
                </c:pt>
                <c:pt idx="2197">
                  <c:v>-10.448513999999999</c:v>
                </c:pt>
                <c:pt idx="2198">
                  <c:v>-10.448354</c:v>
                </c:pt>
                <c:pt idx="2199">
                  <c:v>-10.448209</c:v>
                </c:pt>
                <c:pt idx="2200">
                  <c:v>-10.448048</c:v>
                </c:pt>
                <c:pt idx="2201">
                  <c:v>-10.448008</c:v>
                </c:pt>
                <c:pt idx="2202">
                  <c:v>-10.447865999999999</c:v>
                </c:pt>
                <c:pt idx="2203">
                  <c:v>-10.447786000000001</c:v>
                </c:pt>
                <c:pt idx="2204">
                  <c:v>-10.447632</c:v>
                </c:pt>
                <c:pt idx="2205">
                  <c:v>-10.447417</c:v>
                </c:pt>
                <c:pt idx="2206">
                  <c:v>-10.447241999999999</c:v>
                </c:pt>
                <c:pt idx="2207">
                  <c:v>-10.446934000000001</c:v>
                </c:pt>
                <c:pt idx="2208">
                  <c:v>-10.446927000000001</c:v>
                </c:pt>
                <c:pt idx="2209">
                  <c:v>-10.446787</c:v>
                </c:pt>
                <c:pt idx="2210">
                  <c:v>-10.446510999999999</c:v>
                </c:pt>
                <c:pt idx="2211">
                  <c:v>-10.44631</c:v>
                </c:pt>
                <c:pt idx="2212">
                  <c:v>-10.446282</c:v>
                </c:pt>
                <c:pt idx="2213">
                  <c:v>-10.446263999999999</c:v>
                </c:pt>
                <c:pt idx="2214">
                  <c:v>-10.446213999999999</c:v>
                </c:pt>
                <c:pt idx="2215">
                  <c:v>-10.446184000000001</c:v>
                </c:pt>
                <c:pt idx="2216">
                  <c:v>-10.446161999999999</c:v>
                </c:pt>
                <c:pt idx="2217">
                  <c:v>-10.446028999999999</c:v>
                </c:pt>
                <c:pt idx="2218">
                  <c:v>-10.445684</c:v>
                </c:pt>
                <c:pt idx="2219">
                  <c:v>-10.44557</c:v>
                </c:pt>
                <c:pt idx="2220">
                  <c:v>-10.445398000000001</c:v>
                </c:pt>
                <c:pt idx="2221">
                  <c:v>-10.445328</c:v>
                </c:pt>
                <c:pt idx="2222">
                  <c:v>-10.444948</c:v>
                </c:pt>
                <c:pt idx="2223">
                  <c:v>-10.444917999999999</c:v>
                </c:pt>
                <c:pt idx="2224">
                  <c:v>-10.444824000000001</c:v>
                </c:pt>
                <c:pt idx="2225">
                  <c:v>-10.444713999999999</c:v>
                </c:pt>
                <c:pt idx="2226">
                  <c:v>-10.44434</c:v>
                </c:pt>
                <c:pt idx="2227">
                  <c:v>-10.443986000000001</c:v>
                </c:pt>
                <c:pt idx="2228">
                  <c:v>-10.443877000000001</c:v>
                </c:pt>
                <c:pt idx="2229">
                  <c:v>-10.443790999999999</c:v>
                </c:pt>
                <c:pt idx="2230">
                  <c:v>-10.443719</c:v>
                </c:pt>
                <c:pt idx="2231">
                  <c:v>-10.4436</c:v>
                </c:pt>
                <c:pt idx="2232">
                  <c:v>-10.443350000000001</c:v>
                </c:pt>
                <c:pt idx="2233">
                  <c:v>-10.443106999999999</c:v>
                </c:pt>
                <c:pt idx="2234">
                  <c:v>-10.44308</c:v>
                </c:pt>
                <c:pt idx="2235">
                  <c:v>-10.443035</c:v>
                </c:pt>
                <c:pt idx="2236">
                  <c:v>-10.442969</c:v>
                </c:pt>
                <c:pt idx="2237">
                  <c:v>-10.442842000000001</c:v>
                </c:pt>
                <c:pt idx="2238">
                  <c:v>-10.442436000000001</c:v>
                </c:pt>
                <c:pt idx="2239">
                  <c:v>-10.441874</c:v>
                </c:pt>
                <c:pt idx="2240">
                  <c:v>-10.441815999999999</c:v>
                </c:pt>
                <c:pt idx="2241">
                  <c:v>-10.441547999999999</c:v>
                </c:pt>
                <c:pt idx="2242">
                  <c:v>-10.441250999999999</c:v>
                </c:pt>
                <c:pt idx="2243">
                  <c:v>-10.44049</c:v>
                </c:pt>
                <c:pt idx="2244">
                  <c:v>-10.440267</c:v>
                </c:pt>
                <c:pt idx="2245">
                  <c:v>-10.439908000000001</c:v>
                </c:pt>
                <c:pt idx="2246">
                  <c:v>-10.43939</c:v>
                </c:pt>
                <c:pt idx="2247">
                  <c:v>-10.439218</c:v>
                </c:pt>
                <c:pt idx="2248">
                  <c:v>-10.43901</c:v>
                </c:pt>
                <c:pt idx="2249">
                  <c:v>-10.438979</c:v>
                </c:pt>
                <c:pt idx="2250">
                  <c:v>-10.438881</c:v>
                </c:pt>
                <c:pt idx="2251">
                  <c:v>-10.438836</c:v>
                </c:pt>
                <c:pt idx="2252">
                  <c:v>-10.438686000000001</c:v>
                </c:pt>
                <c:pt idx="2253">
                  <c:v>-10.438202</c:v>
                </c:pt>
                <c:pt idx="2254">
                  <c:v>-10.437882999999999</c:v>
                </c:pt>
                <c:pt idx="2255">
                  <c:v>-10.437597</c:v>
                </c:pt>
                <c:pt idx="2256">
                  <c:v>-10.437327</c:v>
                </c:pt>
                <c:pt idx="2257">
                  <c:v>-10.437146</c:v>
                </c:pt>
                <c:pt idx="2258">
                  <c:v>-10.43702</c:v>
                </c:pt>
                <c:pt idx="2259">
                  <c:v>-10.436958000000001</c:v>
                </c:pt>
                <c:pt idx="2260">
                  <c:v>-10.436735000000001</c:v>
                </c:pt>
                <c:pt idx="2261">
                  <c:v>-10.436646</c:v>
                </c:pt>
                <c:pt idx="2262">
                  <c:v>-10.43651</c:v>
                </c:pt>
                <c:pt idx="2263">
                  <c:v>-10.436275</c:v>
                </c:pt>
                <c:pt idx="2264">
                  <c:v>-10.436272000000001</c:v>
                </c:pt>
                <c:pt idx="2265">
                  <c:v>-10.436183</c:v>
                </c:pt>
                <c:pt idx="2266">
                  <c:v>-10.436133999999999</c:v>
                </c:pt>
                <c:pt idx="2267">
                  <c:v>-10.436059</c:v>
                </c:pt>
                <c:pt idx="2268">
                  <c:v>-10.435929</c:v>
                </c:pt>
                <c:pt idx="2269">
                  <c:v>-10.435673</c:v>
                </c:pt>
                <c:pt idx="2270">
                  <c:v>-10.435632</c:v>
                </c:pt>
                <c:pt idx="2271">
                  <c:v>-10.435606</c:v>
                </c:pt>
                <c:pt idx="2272">
                  <c:v>-10.435403000000001</c:v>
                </c:pt>
                <c:pt idx="2273">
                  <c:v>-10.435318000000001</c:v>
                </c:pt>
                <c:pt idx="2274">
                  <c:v>-10.43516</c:v>
                </c:pt>
                <c:pt idx="2275">
                  <c:v>-10.434869000000001</c:v>
                </c:pt>
                <c:pt idx="2276">
                  <c:v>-10.434583</c:v>
                </c:pt>
                <c:pt idx="2277">
                  <c:v>-10.434535</c:v>
                </c:pt>
                <c:pt idx="2278">
                  <c:v>-10.434243</c:v>
                </c:pt>
                <c:pt idx="2279">
                  <c:v>-10.434105000000001</c:v>
                </c:pt>
                <c:pt idx="2280">
                  <c:v>-10.433968999999999</c:v>
                </c:pt>
                <c:pt idx="2281">
                  <c:v>-10.433915000000001</c:v>
                </c:pt>
                <c:pt idx="2282">
                  <c:v>-10.432838</c:v>
                </c:pt>
                <c:pt idx="2283">
                  <c:v>-10.432632999999999</c:v>
                </c:pt>
                <c:pt idx="2284">
                  <c:v>-10.432489</c:v>
                </c:pt>
                <c:pt idx="2285">
                  <c:v>-10.432019</c:v>
                </c:pt>
                <c:pt idx="2286">
                  <c:v>-10.431972</c:v>
                </c:pt>
                <c:pt idx="2287">
                  <c:v>-10.431710000000001</c:v>
                </c:pt>
                <c:pt idx="2288">
                  <c:v>-10.431585999999999</c:v>
                </c:pt>
                <c:pt idx="2289">
                  <c:v>-10.431578</c:v>
                </c:pt>
                <c:pt idx="2290">
                  <c:v>-10.43144</c:v>
                </c:pt>
                <c:pt idx="2291">
                  <c:v>-10.431397</c:v>
                </c:pt>
                <c:pt idx="2292">
                  <c:v>-10.43113</c:v>
                </c:pt>
                <c:pt idx="2293">
                  <c:v>-10.431100000000001</c:v>
                </c:pt>
                <c:pt idx="2294">
                  <c:v>-10.431056</c:v>
                </c:pt>
                <c:pt idx="2295">
                  <c:v>-10.430505</c:v>
                </c:pt>
                <c:pt idx="2296">
                  <c:v>-10.430301999999999</c:v>
                </c:pt>
                <c:pt idx="2297">
                  <c:v>-10.430296999999999</c:v>
                </c:pt>
                <c:pt idx="2298">
                  <c:v>-10.43018</c:v>
                </c:pt>
                <c:pt idx="2299">
                  <c:v>-10.430040999999999</c:v>
                </c:pt>
                <c:pt idx="2300">
                  <c:v>-10.430004</c:v>
                </c:pt>
                <c:pt idx="2301">
                  <c:v>-10.429935</c:v>
                </c:pt>
                <c:pt idx="2302">
                  <c:v>-10.429926</c:v>
                </c:pt>
                <c:pt idx="2303">
                  <c:v>-10.429487</c:v>
                </c:pt>
                <c:pt idx="2304">
                  <c:v>-10.429395</c:v>
                </c:pt>
                <c:pt idx="2305">
                  <c:v>-10.429385999999999</c:v>
                </c:pt>
                <c:pt idx="2306">
                  <c:v>-10.429360000000001</c:v>
                </c:pt>
                <c:pt idx="2307">
                  <c:v>-10.429321</c:v>
                </c:pt>
                <c:pt idx="2308">
                  <c:v>-10.429304999999999</c:v>
                </c:pt>
                <c:pt idx="2309">
                  <c:v>-10.429188</c:v>
                </c:pt>
                <c:pt idx="2310">
                  <c:v>-10.42905</c:v>
                </c:pt>
                <c:pt idx="2311">
                  <c:v>-10.428971000000001</c:v>
                </c:pt>
                <c:pt idx="2312">
                  <c:v>-10.428898999999999</c:v>
                </c:pt>
                <c:pt idx="2313">
                  <c:v>-10.428875</c:v>
                </c:pt>
                <c:pt idx="2314">
                  <c:v>-10.428863</c:v>
                </c:pt>
                <c:pt idx="2315">
                  <c:v>-10.428782999999999</c:v>
                </c:pt>
                <c:pt idx="2316">
                  <c:v>-10.428549</c:v>
                </c:pt>
                <c:pt idx="2317">
                  <c:v>-10.428436</c:v>
                </c:pt>
                <c:pt idx="2318">
                  <c:v>-10.4284</c:v>
                </c:pt>
                <c:pt idx="2319">
                  <c:v>-10.428252000000001</c:v>
                </c:pt>
                <c:pt idx="2320">
                  <c:v>-10.428113</c:v>
                </c:pt>
                <c:pt idx="2321">
                  <c:v>-10.428081000000001</c:v>
                </c:pt>
                <c:pt idx="2322">
                  <c:v>-10.428006</c:v>
                </c:pt>
                <c:pt idx="2323">
                  <c:v>-10.427977</c:v>
                </c:pt>
                <c:pt idx="2324">
                  <c:v>-10.427951999999999</c:v>
                </c:pt>
                <c:pt idx="2325">
                  <c:v>-10.427875999999999</c:v>
                </c:pt>
                <c:pt idx="2326">
                  <c:v>-10.427851</c:v>
                </c:pt>
                <c:pt idx="2327">
                  <c:v>-10.427763000000001</c:v>
                </c:pt>
                <c:pt idx="2328">
                  <c:v>-10.427546</c:v>
                </c:pt>
                <c:pt idx="2329">
                  <c:v>-10.427368</c:v>
                </c:pt>
                <c:pt idx="2330">
                  <c:v>-10.426857</c:v>
                </c:pt>
                <c:pt idx="2331">
                  <c:v>-10.426591999999999</c:v>
                </c:pt>
                <c:pt idx="2332">
                  <c:v>-10.426570999999999</c:v>
                </c:pt>
                <c:pt idx="2333">
                  <c:v>-10.426033</c:v>
                </c:pt>
                <c:pt idx="2334">
                  <c:v>-10.425883000000001</c:v>
                </c:pt>
                <c:pt idx="2335">
                  <c:v>-10.425859000000001</c:v>
                </c:pt>
                <c:pt idx="2336">
                  <c:v>-10.425629000000001</c:v>
                </c:pt>
                <c:pt idx="2337">
                  <c:v>-10.425557</c:v>
                </c:pt>
                <c:pt idx="2338">
                  <c:v>-10.425462</c:v>
                </c:pt>
                <c:pt idx="2339">
                  <c:v>-10.425131</c:v>
                </c:pt>
                <c:pt idx="2340">
                  <c:v>-10.425025</c:v>
                </c:pt>
                <c:pt idx="2341">
                  <c:v>-10.42501</c:v>
                </c:pt>
                <c:pt idx="2342">
                  <c:v>-10.425001</c:v>
                </c:pt>
                <c:pt idx="2343">
                  <c:v>-10.42474</c:v>
                </c:pt>
                <c:pt idx="2344">
                  <c:v>-10.424325</c:v>
                </c:pt>
                <c:pt idx="2345">
                  <c:v>-10.424094</c:v>
                </c:pt>
                <c:pt idx="2346">
                  <c:v>-10.424056999999999</c:v>
                </c:pt>
                <c:pt idx="2347">
                  <c:v>-10.423987</c:v>
                </c:pt>
                <c:pt idx="2348">
                  <c:v>-10.423965000000001</c:v>
                </c:pt>
                <c:pt idx="2349">
                  <c:v>-10.423754000000001</c:v>
                </c:pt>
                <c:pt idx="2350">
                  <c:v>-10.423657</c:v>
                </c:pt>
                <c:pt idx="2351">
                  <c:v>-10.423648</c:v>
                </c:pt>
                <c:pt idx="2352">
                  <c:v>-10.423549</c:v>
                </c:pt>
                <c:pt idx="2353">
                  <c:v>-10.423512000000001</c:v>
                </c:pt>
                <c:pt idx="2354">
                  <c:v>-10.423382999999999</c:v>
                </c:pt>
                <c:pt idx="2355">
                  <c:v>-10.423382</c:v>
                </c:pt>
                <c:pt idx="2356">
                  <c:v>-10.423352</c:v>
                </c:pt>
                <c:pt idx="2357">
                  <c:v>-10.423203000000001</c:v>
                </c:pt>
                <c:pt idx="2358">
                  <c:v>-10.423076999999999</c:v>
                </c:pt>
                <c:pt idx="2359">
                  <c:v>-10.422903</c:v>
                </c:pt>
                <c:pt idx="2360">
                  <c:v>-10.422874999999999</c:v>
                </c:pt>
                <c:pt idx="2361">
                  <c:v>-10.422851</c:v>
                </c:pt>
                <c:pt idx="2362">
                  <c:v>-10.422789</c:v>
                </c:pt>
                <c:pt idx="2363">
                  <c:v>-10.422681000000001</c:v>
                </c:pt>
                <c:pt idx="2364">
                  <c:v>-10.422601999999999</c:v>
                </c:pt>
                <c:pt idx="2365">
                  <c:v>-10.422560000000001</c:v>
                </c:pt>
                <c:pt idx="2366">
                  <c:v>-10.422509</c:v>
                </c:pt>
                <c:pt idx="2367">
                  <c:v>-10.422478</c:v>
                </c:pt>
                <c:pt idx="2368">
                  <c:v>-10.422249000000001</c:v>
                </c:pt>
                <c:pt idx="2369">
                  <c:v>-10.422199000000001</c:v>
                </c:pt>
                <c:pt idx="2370">
                  <c:v>-10.422115</c:v>
                </c:pt>
                <c:pt idx="2371">
                  <c:v>-10.422107</c:v>
                </c:pt>
                <c:pt idx="2372">
                  <c:v>-10.421998</c:v>
                </c:pt>
                <c:pt idx="2373">
                  <c:v>-10.42173</c:v>
                </c:pt>
                <c:pt idx="2374">
                  <c:v>-10.421678999999999</c:v>
                </c:pt>
                <c:pt idx="2375">
                  <c:v>-10.421457999999999</c:v>
                </c:pt>
                <c:pt idx="2376">
                  <c:v>-10.421222999999999</c:v>
                </c:pt>
                <c:pt idx="2377">
                  <c:v>-10.421101</c:v>
                </c:pt>
                <c:pt idx="2378">
                  <c:v>-10.420726</c:v>
                </c:pt>
                <c:pt idx="2379">
                  <c:v>-10.420642000000001</c:v>
                </c:pt>
                <c:pt idx="2380">
                  <c:v>-10.420628000000001</c:v>
                </c:pt>
                <c:pt idx="2381">
                  <c:v>-10.420413999999999</c:v>
                </c:pt>
                <c:pt idx="2382">
                  <c:v>-10.420180999999999</c:v>
                </c:pt>
                <c:pt idx="2383">
                  <c:v>-10.419779999999999</c:v>
                </c:pt>
                <c:pt idx="2384">
                  <c:v>-10.419622</c:v>
                </c:pt>
                <c:pt idx="2385">
                  <c:v>-10.419337000000001</c:v>
                </c:pt>
                <c:pt idx="2386">
                  <c:v>-10.419187000000001</c:v>
                </c:pt>
                <c:pt idx="2387">
                  <c:v>-10.418777</c:v>
                </c:pt>
                <c:pt idx="2388">
                  <c:v>-10.418723</c:v>
                </c:pt>
                <c:pt idx="2389">
                  <c:v>-10.418595</c:v>
                </c:pt>
                <c:pt idx="2390">
                  <c:v>-10.418293999999999</c:v>
                </c:pt>
                <c:pt idx="2391">
                  <c:v>-10.418123</c:v>
                </c:pt>
                <c:pt idx="2392">
                  <c:v>-10.418113999999999</c:v>
                </c:pt>
                <c:pt idx="2393">
                  <c:v>-10.418075</c:v>
                </c:pt>
                <c:pt idx="2394">
                  <c:v>-10.417840999999999</c:v>
                </c:pt>
                <c:pt idx="2395">
                  <c:v>-10.417828</c:v>
                </c:pt>
                <c:pt idx="2396">
                  <c:v>-10.417693</c:v>
                </c:pt>
                <c:pt idx="2397">
                  <c:v>-10.417332</c:v>
                </c:pt>
                <c:pt idx="2398">
                  <c:v>-10.417306</c:v>
                </c:pt>
                <c:pt idx="2399">
                  <c:v>-10.417083999999999</c:v>
                </c:pt>
                <c:pt idx="2400">
                  <c:v>-10.416931999999999</c:v>
                </c:pt>
                <c:pt idx="2401">
                  <c:v>-10.416805999999999</c:v>
                </c:pt>
                <c:pt idx="2402">
                  <c:v>-10.416644</c:v>
                </c:pt>
                <c:pt idx="2403">
                  <c:v>-10.416600000000001</c:v>
                </c:pt>
                <c:pt idx="2404">
                  <c:v>-10.41657</c:v>
                </c:pt>
                <c:pt idx="2405">
                  <c:v>-10.415704</c:v>
                </c:pt>
                <c:pt idx="2406">
                  <c:v>-10.415494000000001</c:v>
                </c:pt>
                <c:pt idx="2407">
                  <c:v>-10.414902</c:v>
                </c:pt>
                <c:pt idx="2408">
                  <c:v>-10.414562</c:v>
                </c:pt>
                <c:pt idx="2409">
                  <c:v>-10.414508</c:v>
                </c:pt>
                <c:pt idx="2410">
                  <c:v>-10.414339999999999</c:v>
                </c:pt>
                <c:pt idx="2411">
                  <c:v>-10.414217000000001</c:v>
                </c:pt>
                <c:pt idx="2412">
                  <c:v>-10.413880000000001</c:v>
                </c:pt>
                <c:pt idx="2413">
                  <c:v>-10.413662</c:v>
                </c:pt>
                <c:pt idx="2414">
                  <c:v>-10.413652000000001</c:v>
                </c:pt>
                <c:pt idx="2415">
                  <c:v>-10.413565</c:v>
                </c:pt>
                <c:pt idx="2416">
                  <c:v>-10.413492</c:v>
                </c:pt>
                <c:pt idx="2417">
                  <c:v>-10.413444999999999</c:v>
                </c:pt>
                <c:pt idx="2418">
                  <c:v>-10.413429000000001</c:v>
                </c:pt>
                <c:pt idx="2419">
                  <c:v>-10.413394</c:v>
                </c:pt>
                <c:pt idx="2420">
                  <c:v>-10.413193</c:v>
                </c:pt>
                <c:pt idx="2421">
                  <c:v>-10.412974999999999</c:v>
                </c:pt>
                <c:pt idx="2422">
                  <c:v>-10.412883000000001</c:v>
                </c:pt>
                <c:pt idx="2423">
                  <c:v>-10.412875</c:v>
                </c:pt>
                <c:pt idx="2424">
                  <c:v>-10.412607</c:v>
                </c:pt>
                <c:pt idx="2425">
                  <c:v>-10.412167</c:v>
                </c:pt>
                <c:pt idx="2426">
                  <c:v>-10.41208</c:v>
                </c:pt>
                <c:pt idx="2427">
                  <c:v>-10.411908</c:v>
                </c:pt>
                <c:pt idx="2428">
                  <c:v>-10.411745</c:v>
                </c:pt>
                <c:pt idx="2429">
                  <c:v>-10.411628</c:v>
                </c:pt>
                <c:pt idx="2430">
                  <c:v>-10.411417999999999</c:v>
                </c:pt>
                <c:pt idx="2431">
                  <c:v>-10.411405</c:v>
                </c:pt>
                <c:pt idx="2432">
                  <c:v>-10.411398999999999</c:v>
                </c:pt>
                <c:pt idx="2433">
                  <c:v>-10.411033</c:v>
                </c:pt>
                <c:pt idx="2434">
                  <c:v>-10.411026</c:v>
                </c:pt>
                <c:pt idx="2435">
                  <c:v>-10.410918000000001</c:v>
                </c:pt>
                <c:pt idx="2436">
                  <c:v>-10.410888999999999</c:v>
                </c:pt>
                <c:pt idx="2437">
                  <c:v>-10.410791</c:v>
                </c:pt>
                <c:pt idx="2438">
                  <c:v>-10.410323999999999</c:v>
                </c:pt>
                <c:pt idx="2439">
                  <c:v>-10.409913</c:v>
                </c:pt>
                <c:pt idx="2440">
                  <c:v>-10.409720999999999</c:v>
                </c:pt>
                <c:pt idx="2441">
                  <c:v>-10.409622000000001</c:v>
                </c:pt>
                <c:pt idx="2442">
                  <c:v>-10.409495</c:v>
                </c:pt>
                <c:pt idx="2443">
                  <c:v>-10.409331999999999</c:v>
                </c:pt>
                <c:pt idx="2444">
                  <c:v>-10.409167</c:v>
                </c:pt>
                <c:pt idx="2445">
                  <c:v>-10.40907</c:v>
                </c:pt>
                <c:pt idx="2446">
                  <c:v>-10.408991</c:v>
                </c:pt>
                <c:pt idx="2447">
                  <c:v>-10.408856</c:v>
                </c:pt>
                <c:pt idx="2448">
                  <c:v>-10.408217</c:v>
                </c:pt>
                <c:pt idx="2449">
                  <c:v>-10.408026</c:v>
                </c:pt>
                <c:pt idx="2450">
                  <c:v>-10.407932000000001</c:v>
                </c:pt>
                <c:pt idx="2451">
                  <c:v>-10.407755</c:v>
                </c:pt>
                <c:pt idx="2452">
                  <c:v>-10.407736</c:v>
                </c:pt>
                <c:pt idx="2453">
                  <c:v>-10.407696</c:v>
                </c:pt>
                <c:pt idx="2454">
                  <c:v>-10.407619</c:v>
                </c:pt>
                <c:pt idx="2455">
                  <c:v>-10.407482999999999</c:v>
                </c:pt>
                <c:pt idx="2456">
                  <c:v>-10.407476000000001</c:v>
                </c:pt>
                <c:pt idx="2457">
                  <c:v>-10.407347</c:v>
                </c:pt>
                <c:pt idx="2458">
                  <c:v>-10.407302</c:v>
                </c:pt>
                <c:pt idx="2459">
                  <c:v>-10.407187</c:v>
                </c:pt>
                <c:pt idx="2460">
                  <c:v>-10.407109</c:v>
                </c:pt>
                <c:pt idx="2461">
                  <c:v>-10.407028</c:v>
                </c:pt>
                <c:pt idx="2462">
                  <c:v>-10.406731000000001</c:v>
                </c:pt>
                <c:pt idx="2463">
                  <c:v>-10.406682</c:v>
                </c:pt>
                <c:pt idx="2464">
                  <c:v>-10.406612000000001</c:v>
                </c:pt>
                <c:pt idx="2465">
                  <c:v>-10.406459</c:v>
                </c:pt>
                <c:pt idx="2466">
                  <c:v>-10.406331</c:v>
                </c:pt>
                <c:pt idx="2467">
                  <c:v>-10.406083000000001</c:v>
                </c:pt>
                <c:pt idx="2468">
                  <c:v>-10.405626</c:v>
                </c:pt>
                <c:pt idx="2469">
                  <c:v>-10.405507999999999</c:v>
                </c:pt>
                <c:pt idx="2470">
                  <c:v>-10.405457</c:v>
                </c:pt>
                <c:pt idx="2471">
                  <c:v>-10.405201</c:v>
                </c:pt>
                <c:pt idx="2472">
                  <c:v>-10.40516</c:v>
                </c:pt>
                <c:pt idx="2473">
                  <c:v>-10.405075999999999</c:v>
                </c:pt>
                <c:pt idx="2474">
                  <c:v>-10.405053000000001</c:v>
                </c:pt>
                <c:pt idx="2475">
                  <c:v>-10.40499</c:v>
                </c:pt>
                <c:pt idx="2476">
                  <c:v>-10.404932000000001</c:v>
                </c:pt>
                <c:pt idx="2477">
                  <c:v>-10.404769</c:v>
                </c:pt>
                <c:pt idx="2478">
                  <c:v>-10.40476</c:v>
                </c:pt>
                <c:pt idx="2479">
                  <c:v>-10.404702</c:v>
                </c:pt>
                <c:pt idx="2480">
                  <c:v>-10.404652</c:v>
                </c:pt>
                <c:pt idx="2481">
                  <c:v>-10.404631999999999</c:v>
                </c:pt>
                <c:pt idx="2482">
                  <c:v>-10.404579</c:v>
                </c:pt>
                <c:pt idx="2483">
                  <c:v>-10.404569</c:v>
                </c:pt>
                <c:pt idx="2484">
                  <c:v>-10.404458999999999</c:v>
                </c:pt>
                <c:pt idx="2485">
                  <c:v>-10.404445000000001</c:v>
                </c:pt>
                <c:pt idx="2486">
                  <c:v>-10.40441</c:v>
                </c:pt>
                <c:pt idx="2487">
                  <c:v>-10.404356999999999</c:v>
                </c:pt>
                <c:pt idx="2488">
                  <c:v>-10.403510000000001</c:v>
                </c:pt>
                <c:pt idx="2489">
                  <c:v>-10.403342</c:v>
                </c:pt>
                <c:pt idx="2490">
                  <c:v>-10.403259</c:v>
                </c:pt>
                <c:pt idx="2491">
                  <c:v>-10.403031</c:v>
                </c:pt>
                <c:pt idx="2492">
                  <c:v>-10.402403</c:v>
                </c:pt>
                <c:pt idx="2493">
                  <c:v>-10.402352</c:v>
                </c:pt>
                <c:pt idx="2494">
                  <c:v>-10.402283000000001</c:v>
                </c:pt>
                <c:pt idx="2495">
                  <c:v>-10.402158999999999</c:v>
                </c:pt>
                <c:pt idx="2496">
                  <c:v>-10.40212</c:v>
                </c:pt>
                <c:pt idx="2497">
                  <c:v>-10.402009</c:v>
                </c:pt>
                <c:pt idx="2498">
                  <c:v>-10.401699000000001</c:v>
                </c:pt>
                <c:pt idx="2499">
                  <c:v>-10.401529</c:v>
                </c:pt>
              </c:numCache>
            </c:numRef>
          </c:xVal>
          <c:yVal>
            <c:numRef>
              <c:f>'4BVH_3_CH_Top2500_prime_mmgbsa-'!$D$2:$D$2502</c:f>
              <c:numCache>
                <c:formatCode>General</c:formatCode>
                <c:ptCount val="2501"/>
                <c:pt idx="0">
                  <c:v>-92.352455000000006</c:v>
                </c:pt>
                <c:pt idx="1">
                  <c:v>-88.665672000000001</c:v>
                </c:pt>
                <c:pt idx="2">
                  <c:v>-85.264568999999995</c:v>
                </c:pt>
                <c:pt idx="3">
                  <c:v>-85.161623000000006</c:v>
                </c:pt>
                <c:pt idx="4">
                  <c:v>-92.419799999999995</c:v>
                </c:pt>
                <c:pt idx="5">
                  <c:v>-92.408886999999993</c:v>
                </c:pt>
                <c:pt idx="6">
                  <c:v>-84.646899000000005</c:v>
                </c:pt>
                <c:pt idx="7">
                  <c:v>-97.825765000000004</c:v>
                </c:pt>
                <c:pt idx="8">
                  <c:v>-83.272615999999999</c:v>
                </c:pt>
                <c:pt idx="9">
                  <c:v>-79.365598000000006</c:v>
                </c:pt>
                <c:pt idx="10">
                  <c:v>-79.333937000000006</c:v>
                </c:pt>
                <c:pt idx="11">
                  <c:v>-86.617451000000003</c:v>
                </c:pt>
                <c:pt idx="12">
                  <c:v>-99.583330000000004</c:v>
                </c:pt>
                <c:pt idx="13">
                  <c:v>-99.353018000000006</c:v>
                </c:pt>
                <c:pt idx="14">
                  <c:v>-80.108908</c:v>
                </c:pt>
                <c:pt idx="15">
                  <c:v>-83.767640999999998</c:v>
                </c:pt>
                <c:pt idx="16">
                  <c:v>-102.828327</c:v>
                </c:pt>
                <c:pt idx="17">
                  <c:v>-94.972284999999999</c:v>
                </c:pt>
                <c:pt idx="18">
                  <c:v>-94.999806000000007</c:v>
                </c:pt>
                <c:pt idx="19">
                  <c:v>-99.621664999999993</c:v>
                </c:pt>
                <c:pt idx="20">
                  <c:v>-90.022390000000001</c:v>
                </c:pt>
                <c:pt idx="21">
                  <c:v>-85.397659000000004</c:v>
                </c:pt>
                <c:pt idx="22">
                  <c:v>-81.382823999999999</c:v>
                </c:pt>
                <c:pt idx="23">
                  <c:v>-67.571064000000007</c:v>
                </c:pt>
                <c:pt idx="24">
                  <c:v>-82.089723000000006</c:v>
                </c:pt>
                <c:pt idx="25">
                  <c:v>-86.878906999999998</c:v>
                </c:pt>
                <c:pt idx="26">
                  <c:v>-84.585177000000002</c:v>
                </c:pt>
                <c:pt idx="27">
                  <c:v>-107.675724</c:v>
                </c:pt>
                <c:pt idx="28">
                  <c:v>-85.850570000000005</c:v>
                </c:pt>
                <c:pt idx="29">
                  <c:v>-85.510109999999997</c:v>
                </c:pt>
                <c:pt idx="30">
                  <c:v>-96.626377000000005</c:v>
                </c:pt>
                <c:pt idx="31">
                  <c:v>-70.460299000000006</c:v>
                </c:pt>
                <c:pt idx="32">
                  <c:v>-96.453254999999999</c:v>
                </c:pt>
                <c:pt idx="33">
                  <c:v>-84.632018000000002</c:v>
                </c:pt>
                <c:pt idx="34">
                  <c:v>-107.66622599999999</c:v>
                </c:pt>
                <c:pt idx="35">
                  <c:v>-70.479114999999993</c:v>
                </c:pt>
                <c:pt idx="36">
                  <c:v>-84.326753999999994</c:v>
                </c:pt>
                <c:pt idx="37">
                  <c:v>-89.520268000000002</c:v>
                </c:pt>
                <c:pt idx="38">
                  <c:v>-87.709913999999998</c:v>
                </c:pt>
                <c:pt idx="39">
                  <c:v>-73.164112000000003</c:v>
                </c:pt>
                <c:pt idx="40">
                  <c:v>-91.860303999999999</c:v>
                </c:pt>
                <c:pt idx="41">
                  <c:v>-87.093757999999994</c:v>
                </c:pt>
                <c:pt idx="42">
                  <c:v>-72.550151999999997</c:v>
                </c:pt>
                <c:pt idx="43">
                  <c:v>-67.535655000000006</c:v>
                </c:pt>
                <c:pt idx="44">
                  <c:v>-100.72117799999999</c:v>
                </c:pt>
                <c:pt idx="45">
                  <c:v>-74.546218999999994</c:v>
                </c:pt>
                <c:pt idx="46">
                  <c:v>-91.706660999999997</c:v>
                </c:pt>
                <c:pt idx="47">
                  <c:v>-87.538219999999995</c:v>
                </c:pt>
                <c:pt idx="48">
                  <c:v>-91.080971000000005</c:v>
                </c:pt>
                <c:pt idx="49">
                  <c:v>-100.781155</c:v>
                </c:pt>
                <c:pt idx="50">
                  <c:v>-99.790374999999997</c:v>
                </c:pt>
                <c:pt idx="51">
                  <c:v>-67.371206000000001</c:v>
                </c:pt>
                <c:pt idx="52">
                  <c:v>-100.79354600000001</c:v>
                </c:pt>
                <c:pt idx="53">
                  <c:v>-74.672574999999995</c:v>
                </c:pt>
                <c:pt idx="54">
                  <c:v>-75.700899000000007</c:v>
                </c:pt>
                <c:pt idx="55">
                  <c:v>-90.676339999999996</c:v>
                </c:pt>
                <c:pt idx="56">
                  <c:v>-92.737987000000004</c:v>
                </c:pt>
                <c:pt idx="57">
                  <c:v>-87.560417999999999</c:v>
                </c:pt>
                <c:pt idx="58">
                  <c:v>-86.730242000000004</c:v>
                </c:pt>
                <c:pt idx="59">
                  <c:v>-67.390012999999996</c:v>
                </c:pt>
                <c:pt idx="60">
                  <c:v>-67.330471000000003</c:v>
                </c:pt>
                <c:pt idx="61">
                  <c:v>-86.758806000000007</c:v>
                </c:pt>
                <c:pt idx="62">
                  <c:v>-88.025954999999996</c:v>
                </c:pt>
                <c:pt idx="63">
                  <c:v>-75.546909999999997</c:v>
                </c:pt>
                <c:pt idx="64">
                  <c:v>-74.877410999999995</c:v>
                </c:pt>
                <c:pt idx="65">
                  <c:v>-100.804541</c:v>
                </c:pt>
                <c:pt idx="66">
                  <c:v>-85.613338999999996</c:v>
                </c:pt>
                <c:pt idx="67">
                  <c:v>-89.438464999999994</c:v>
                </c:pt>
                <c:pt idx="68">
                  <c:v>-88.170027000000005</c:v>
                </c:pt>
                <c:pt idx="69">
                  <c:v>-98.690562999999997</c:v>
                </c:pt>
                <c:pt idx="70">
                  <c:v>-67.326758999999996</c:v>
                </c:pt>
                <c:pt idx="71">
                  <c:v>-67.387101999999999</c:v>
                </c:pt>
                <c:pt idx="72">
                  <c:v>-73.124487000000002</c:v>
                </c:pt>
                <c:pt idx="73">
                  <c:v>-102.55302399999999</c:v>
                </c:pt>
                <c:pt idx="74">
                  <c:v>-89.868424000000005</c:v>
                </c:pt>
                <c:pt idx="75">
                  <c:v>-73.477537999999996</c:v>
                </c:pt>
                <c:pt idx="76">
                  <c:v>-101.77301199999999</c:v>
                </c:pt>
                <c:pt idx="77">
                  <c:v>-98.641154999999998</c:v>
                </c:pt>
                <c:pt idx="78">
                  <c:v>-73.082565000000002</c:v>
                </c:pt>
                <c:pt idx="79">
                  <c:v>-100.152762</c:v>
                </c:pt>
                <c:pt idx="80">
                  <c:v>-67.548591999999999</c:v>
                </c:pt>
                <c:pt idx="81">
                  <c:v>-90.139279999999999</c:v>
                </c:pt>
                <c:pt idx="82">
                  <c:v>-72.493740000000003</c:v>
                </c:pt>
                <c:pt idx="83">
                  <c:v>-83.694959999999995</c:v>
                </c:pt>
                <c:pt idx="84">
                  <c:v>-100.108259</c:v>
                </c:pt>
                <c:pt idx="85">
                  <c:v>-81.521829999999994</c:v>
                </c:pt>
                <c:pt idx="86">
                  <c:v>-85.680387999999994</c:v>
                </c:pt>
                <c:pt idx="87">
                  <c:v>-100.76003900000001</c:v>
                </c:pt>
                <c:pt idx="88">
                  <c:v>-88.722041000000004</c:v>
                </c:pt>
                <c:pt idx="89">
                  <c:v>-81.506484999999998</c:v>
                </c:pt>
                <c:pt idx="90">
                  <c:v>-96.029994000000002</c:v>
                </c:pt>
                <c:pt idx="91">
                  <c:v>-100.18997899999999</c:v>
                </c:pt>
                <c:pt idx="92">
                  <c:v>-76.798578000000006</c:v>
                </c:pt>
                <c:pt idx="93">
                  <c:v>-76.160903000000005</c:v>
                </c:pt>
                <c:pt idx="94">
                  <c:v>-85.323096000000007</c:v>
                </c:pt>
                <c:pt idx="95">
                  <c:v>-76.015415000000004</c:v>
                </c:pt>
                <c:pt idx="96">
                  <c:v>-70.261300000000006</c:v>
                </c:pt>
                <c:pt idx="97">
                  <c:v>-110.786839</c:v>
                </c:pt>
                <c:pt idx="98">
                  <c:v>-96.449337999999997</c:v>
                </c:pt>
                <c:pt idx="99">
                  <c:v>-110.77907500000001</c:v>
                </c:pt>
                <c:pt idx="100">
                  <c:v>-96.430843999999993</c:v>
                </c:pt>
                <c:pt idx="101">
                  <c:v>-85.757711</c:v>
                </c:pt>
                <c:pt idx="102">
                  <c:v>-110.779516</c:v>
                </c:pt>
                <c:pt idx="103">
                  <c:v>-31.432953999999999</c:v>
                </c:pt>
                <c:pt idx="104">
                  <c:v>-81.837280000000007</c:v>
                </c:pt>
                <c:pt idx="105">
                  <c:v>-76.181900999999996</c:v>
                </c:pt>
                <c:pt idx="106">
                  <c:v>-110.819147</c:v>
                </c:pt>
                <c:pt idx="107">
                  <c:v>-73.107580999999996</c:v>
                </c:pt>
                <c:pt idx="108">
                  <c:v>-87.400582999999997</c:v>
                </c:pt>
                <c:pt idx="109">
                  <c:v>-67.899338999999998</c:v>
                </c:pt>
                <c:pt idx="110">
                  <c:v>-79.833018999999993</c:v>
                </c:pt>
                <c:pt idx="111">
                  <c:v>-84.579569000000006</c:v>
                </c:pt>
                <c:pt idx="112">
                  <c:v>-68.198119000000005</c:v>
                </c:pt>
                <c:pt idx="113">
                  <c:v>-96.821045999999996</c:v>
                </c:pt>
                <c:pt idx="114">
                  <c:v>-58.256006999999997</c:v>
                </c:pt>
                <c:pt idx="115">
                  <c:v>-97.237831999999997</c:v>
                </c:pt>
                <c:pt idx="116">
                  <c:v>-81.334672999999995</c:v>
                </c:pt>
                <c:pt idx="117">
                  <c:v>-86.018484999999998</c:v>
                </c:pt>
                <c:pt idx="118">
                  <c:v>-68.710547000000005</c:v>
                </c:pt>
                <c:pt idx="119">
                  <c:v>-72.172280999999998</c:v>
                </c:pt>
                <c:pt idx="120">
                  <c:v>-84.074656000000004</c:v>
                </c:pt>
                <c:pt idx="121">
                  <c:v>-76.069287000000003</c:v>
                </c:pt>
                <c:pt idx="122">
                  <c:v>-68.739402999999996</c:v>
                </c:pt>
                <c:pt idx="123">
                  <c:v>-97.940376999999998</c:v>
                </c:pt>
                <c:pt idx="124">
                  <c:v>-96.063743000000002</c:v>
                </c:pt>
                <c:pt idx="125">
                  <c:v>-81.346628999999993</c:v>
                </c:pt>
                <c:pt idx="126">
                  <c:v>-75.604421000000002</c:v>
                </c:pt>
                <c:pt idx="127">
                  <c:v>-81.305745999999999</c:v>
                </c:pt>
                <c:pt idx="128">
                  <c:v>-81.701300000000003</c:v>
                </c:pt>
                <c:pt idx="129">
                  <c:v>-88.314848999999995</c:v>
                </c:pt>
                <c:pt idx="130">
                  <c:v>-92.425657000000001</c:v>
                </c:pt>
                <c:pt idx="131">
                  <c:v>-92.385514000000001</c:v>
                </c:pt>
                <c:pt idx="132">
                  <c:v>-81.104749999999996</c:v>
                </c:pt>
                <c:pt idx="133">
                  <c:v>-80.476647999999997</c:v>
                </c:pt>
                <c:pt idx="134">
                  <c:v>-89.283928000000003</c:v>
                </c:pt>
                <c:pt idx="135">
                  <c:v>-75.195240999999996</c:v>
                </c:pt>
                <c:pt idx="136">
                  <c:v>-81.855361000000002</c:v>
                </c:pt>
                <c:pt idx="137">
                  <c:v>-75.279019000000005</c:v>
                </c:pt>
                <c:pt idx="138">
                  <c:v>-60.086032000000003</c:v>
                </c:pt>
                <c:pt idx="139">
                  <c:v>-54.241697000000002</c:v>
                </c:pt>
                <c:pt idx="140">
                  <c:v>-109.042058</c:v>
                </c:pt>
                <c:pt idx="141">
                  <c:v>-93.660342999999997</c:v>
                </c:pt>
                <c:pt idx="142">
                  <c:v>-80.927063000000004</c:v>
                </c:pt>
                <c:pt idx="143">
                  <c:v>-96.720482000000004</c:v>
                </c:pt>
                <c:pt idx="144">
                  <c:v>-100.582151</c:v>
                </c:pt>
                <c:pt idx="145">
                  <c:v>-93.617964000000001</c:v>
                </c:pt>
                <c:pt idx="146">
                  <c:v>-78.704716000000005</c:v>
                </c:pt>
                <c:pt idx="147">
                  <c:v>-78.288150999999999</c:v>
                </c:pt>
                <c:pt idx="148">
                  <c:v>-78.632227999999998</c:v>
                </c:pt>
                <c:pt idx="149">
                  <c:v>-82.573631000000006</c:v>
                </c:pt>
                <c:pt idx="150">
                  <c:v>-63.072896999999998</c:v>
                </c:pt>
                <c:pt idx="151">
                  <c:v>-71.223622000000006</c:v>
                </c:pt>
                <c:pt idx="152">
                  <c:v>-66.535319000000001</c:v>
                </c:pt>
                <c:pt idx="153">
                  <c:v>-82.084307999999993</c:v>
                </c:pt>
                <c:pt idx="154">
                  <c:v>-63.140242000000001</c:v>
                </c:pt>
                <c:pt idx="155">
                  <c:v>-88.350506999999993</c:v>
                </c:pt>
                <c:pt idx="156">
                  <c:v>-82.061751999999998</c:v>
                </c:pt>
                <c:pt idx="157">
                  <c:v>-86.434866999999997</c:v>
                </c:pt>
                <c:pt idx="158">
                  <c:v>-96.657463000000007</c:v>
                </c:pt>
                <c:pt idx="159">
                  <c:v>-82.122963999999996</c:v>
                </c:pt>
                <c:pt idx="160">
                  <c:v>-102.183817</c:v>
                </c:pt>
                <c:pt idx="161">
                  <c:v>-109.015947</c:v>
                </c:pt>
                <c:pt idx="162">
                  <c:v>-63.700422000000003</c:v>
                </c:pt>
                <c:pt idx="163">
                  <c:v>-76.491743999999997</c:v>
                </c:pt>
                <c:pt idx="164">
                  <c:v>-81.999150999999998</c:v>
                </c:pt>
                <c:pt idx="165">
                  <c:v>-85.247470000000007</c:v>
                </c:pt>
                <c:pt idx="166">
                  <c:v>-85.904109000000005</c:v>
                </c:pt>
                <c:pt idx="167">
                  <c:v>-85.925088000000002</c:v>
                </c:pt>
                <c:pt idx="168">
                  <c:v>-77.856823000000006</c:v>
                </c:pt>
                <c:pt idx="169">
                  <c:v>-61.264735999999999</c:v>
                </c:pt>
                <c:pt idx="170">
                  <c:v>-74.785587000000007</c:v>
                </c:pt>
                <c:pt idx="171">
                  <c:v>-32.458663999999999</c:v>
                </c:pt>
                <c:pt idx="172">
                  <c:v>-109.03268300000001</c:v>
                </c:pt>
                <c:pt idx="173">
                  <c:v>-79.679432000000006</c:v>
                </c:pt>
                <c:pt idx="174">
                  <c:v>-77.897537</c:v>
                </c:pt>
                <c:pt idx="175">
                  <c:v>-60.702961999999999</c:v>
                </c:pt>
                <c:pt idx="176">
                  <c:v>-65.384996999999998</c:v>
                </c:pt>
                <c:pt idx="177">
                  <c:v>-59.784187000000003</c:v>
                </c:pt>
                <c:pt idx="178">
                  <c:v>-86.028193999999999</c:v>
                </c:pt>
                <c:pt idx="179">
                  <c:v>-86.016030000000001</c:v>
                </c:pt>
                <c:pt idx="180">
                  <c:v>-90.9041</c:v>
                </c:pt>
                <c:pt idx="181">
                  <c:v>-90.914590000000004</c:v>
                </c:pt>
                <c:pt idx="182">
                  <c:v>-86.881619000000001</c:v>
                </c:pt>
                <c:pt idx="183">
                  <c:v>-88.216031000000001</c:v>
                </c:pt>
                <c:pt idx="184">
                  <c:v>-90.649724000000006</c:v>
                </c:pt>
                <c:pt idx="185">
                  <c:v>-92.690275</c:v>
                </c:pt>
                <c:pt idx="186">
                  <c:v>-96.502026999999998</c:v>
                </c:pt>
                <c:pt idx="187">
                  <c:v>-75.068781000000001</c:v>
                </c:pt>
                <c:pt idx="188">
                  <c:v>-80.716538999999997</c:v>
                </c:pt>
                <c:pt idx="189">
                  <c:v>-80.863519999999994</c:v>
                </c:pt>
                <c:pt idx="190">
                  <c:v>-72.345737</c:v>
                </c:pt>
                <c:pt idx="191">
                  <c:v>-90.356579999999994</c:v>
                </c:pt>
                <c:pt idx="192">
                  <c:v>-68.843335999999994</c:v>
                </c:pt>
                <c:pt idx="193">
                  <c:v>-68.785414000000003</c:v>
                </c:pt>
                <c:pt idx="194">
                  <c:v>-73.255067999999994</c:v>
                </c:pt>
                <c:pt idx="195">
                  <c:v>-68.800892000000005</c:v>
                </c:pt>
                <c:pt idx="196">
                  <c:v>-80.872896999999995</c:v>
                </c:pt>
                <c:pt idx="197">
                  <c:v>-96.818565000000007</c:v>
                </c:pt>
                <c:pt idx="198">
                  <c:v>-90.848450999999997</c:v>
                </c:pt>
                <c:pt idx="199">
                  <c:v>-93.500664</c:v>
                </c:pt>
                <c:pt idx="200">
                  <c:v>-82.395329000000004</c:v>
                </c:pt>
                <c:pt idx="201">
                  <c:v>-82.395458000000005</c:v>
                </c:pt>
                <c:pt idx="202">
                  <c:v>-101.73884200000001</c:v>
                </c:pt>
                <c:pt idx="203">
                  <c:v>-83.269445000000005</c:v>
                </c:pt>
                <c:pt idx="204">
                  <c:v>-77.557799000000003</c:v>
                </c:pt>
                <c:pt idx="205">
                  <c:v>-80.780664000000002</c:v>
                </c:pt>
                <c:pt idx="206">
                  <c:v>-76.236653000000004</c:v>
                </c:pt>
                <c:pt idx="207">
                  <c:v>-71.249688000000006</c:v>
                </c:pt>
                <c:pt idx="208">
                  <c:v>-78.183345000000003</c:v>
                </c:pt>
                <c:pt idx="209">
                  <c:v>-91.980801999999997</c:v>
                </c:pt>
                <c:pt idx="210">
                  <c:v>-87.953303000000005</c:v>
                </c:pt>
                <c:pt idx="211">
                  <c:v>-82.045169000000001</c:v>
                </c:pt>
                <c:pt idx="212">
                  <c:v>-77.712638999999996</c:v>
                </c:pt>
                <c:pt idx="213">
                  <c:v>-87.189256</c:v>
                </c:pt>
                <c:pt idx="214">
                  <c:v>-60.578904000000001</c:v>
                </c:pt>
                <c:pt idx="215">
                  <c:v>-100.75353200000001</c:v>
                </c:pt>
                <c:pt idx="216">
                  <c:v>-94.600937000000002</c:v>
                </c:pt>
                <c:pt idx="217">
                  <c:v>-93.416354999999996</c:v>
                </c:pt>
                <c:pt idx="218">
                  <c:v>-89.511921999999998</c:v>
                </c:pt>
                <c:pt idx="219">
                  <c:v>-99.049758999999995</c:v>
                </c:pt>
                <c:pt idx="220">
                  <c:v>-88.158596000000003</c:v>
                </c:pt>
                <c:pt idx="221">
                  <c:v>-100.765334</c:v>
                </c:pt>
                <c:pt idx="222">
                  <c:v>-73.215761999999998</c:v>
                </c:pt>
                <c:pt idx="223">
                  <c:v>-73.110809000000003</c:v>
                </c:pt>
                <c:pt idx="224">
                  <c:v>-62.671717000000001</c:v>
                </c:pt>
                <c:pt idx="225">
                  <c:v>-76.915101000000007</c:v>
                </c:pt>
                <c:pt idx="226">
                  <c:v>-73.136279999999999</c:v>
                </c:pt>
                <c:pt idx="227">
                  <c:v>-74.528964999999999</c:v>
                </c:pt>
                <c:pt idx="228">
                  <c:v>-58.211283999999999</c:v>
                </c:pt>
                <c:pt idx="229">
                  <c:v>-102.750156</c:v>
                </c:pt>
                <c:pt idx="230">
                  <c:v>-100.980476</c:v>
                </c:pt>
                <c:pt idx="231">
                  <c:v>-70.574038999999999</c:v>
                </c:pt>
                <c:pt idx="232">
                  <c:v>-94.594351000000003</c:v>
                </c:pt>
                <c:pt idx="233">
                  <c:v>-76.476954000000006</c:v>
                </c:pt>
                <c:pt idx="234">
                  <c:v>-78.739467000000005</c:v>
                </c:pt>
                <c:pt idx="235">
                  <c:v>-100.856557</c:v>
                </c:pt>
                <c:pt idx="236">
                  <c:v>-92.924636000000007</c:v>
                </c:pt>
                <c:pt idx="237">
                  <c:v>-76.625349999999997</c:v>
                </c:pt>
                <c:pt idx="238">
                  <c:v>-70.610195000000004</c:v>
                </c:pt>
                <c:pt idx="239">
                  <c:v>-76.591705000000005</c:v>
                </c:pt>
                <c:pt idx="240">
                  <c:v>-63.233207999999998</c:v>
                </c:pt>
                <c:pt idx="241">
                  <c:v>-88.077130999999994</c:v>
                </c:pt>
                <c:pt idx="242">
                  <c:v>-84.066030999999995</c:v>
                </c:pt>
                <c:pt idx="243">
                  <c:v>-100.869022</c:v>
                </c:pt>
                <c:pt idx="244">
                  <c:v>-73.447716</c:v>
                </c:pt>
                <c:pt idx="245">
                  <c:v>-83.110624000000001</c:v>
                </c:pt>
                <c:pt idx="246">
                  <c:v>-73.491201000000004</c:v>
                </c:pt>
                <c:pt idx="247">
                  <c:v>-79.278378000000004</c:v>
                </c:pt>
                <c:pt idx="248">
                  <c:v>-86.821370000000002</c:v>
                </c:pt>
                <c:pt idx="249">
                  <c:v>-76.436977999999996</c:v>
                </c:pt>
                <c:pt idx="250">
                  <c:v>-92.018305999999995</c:v>
                </c:pt>
                <c:pt idx="251">
                  <c:v>-86.134859000000006</c:v>
                </c:pt>
                <c:pt idx="252">
                  <c:v>-79.323032999999995</c:v>
                </c:pt>
                <c:pt idx="253">
                  <c:v>-92.375007999999994</c:v>
                </c:pt>
                <c:pt idx="254">
                  <c:v>-73.297048000000004</c:v>
                </c:pt>
                <c:pt idx="255">
                  <c:v>-75.914569999999998</c:v>
                </c:pt>
                <c:pt idx="256">
                  <c:v>-75.290845000000004</c:v>
                </c:pt>
                <c:pt idx="257">
                  <c:v>-74.696299999999994</c:v>
                </c:pt>
                <c:pt idx="258">
                  <c:v>-71.675670999999994</c:v>
                </c:pt>
                <c:pt idx="259">
                  <c:v>-70.671975000000003</c:v>
                </c:pt>
                <c:pt idx="260">
                  <c:v>-77.922331999999997</c:v>
                </c:pt>
                <c:pt idx="261">
                  <c:v>-75.102825999999993</c:v>
                </c:pt>
                <c:pt idx="262">
                  <c:v>-80.681398999999999</c:v>
                </c:pt>
                <c:pt idx="263">
                  <c:v>-71.708455000000001</c:v>
                </c:pt>
                <c:pt idx="264">
                  <c:v>-94.954577999999998</c:v>
                </c:pt>
                <c:pt idx="265">
                  <c:v>-76.347025000000002</c:v>
                </c:pt>
                <c:pt idx="266">
                  <c:v>-64.001418999999999</c:v>
                </c:pt>
                <c:pt idx="267">
                  <c:v>-81.262414000000007</c:v>
                </c:pt>
                <c:pt idx="268">
                  <c:v>-84.223072999999999</c:v>
                </c:pt>
                <c:pt idx="269">
                  <c:v>-73.601450999999997</c:v>
                </c:pt>
                <c:pt idx="270">
                  <c:v>-43.281185000000001</c:v>
                </c:pt>
                <c:pt idx="271">
                  <c:v>-62.743000000000002</c:v>
                </c:pt>
                <c:pt idx="272">
                  <c:v>-86.916020000000003</c:v>
                </c:pt>
                <c:pt idx="273">
                  <c:v>-79.913246999999998</c:v>
                </c:pt>
                <c:pt idx="274">
                  <c:v>-70.979428999999996</c:v>
                </c:pt>
                <c:pt idx="275">
                  <c:v>-100.518361</c:v>
                </c:pt>
                <c:pt idx="276">
                  <c:v>-76.201137000000003</c:v>
                </c:pt>
                <c:pt idx="277">
                  <c:v>-71.773482000000001</c:v>
                </c:pt>
                <c:pt idx="278">
                  <c:v>-82.123812999999998</c:v>
                </c:pt>
                <c:pt idx="279">
                  <c:v>-64.001925999999997</c:v>
                </c:pt>
                <c:pt idx="280">
                  <c:v>-71.118181000000007</c:v>
                </c:pt>
                <c:pt idx="281">
                  <c:v>-76.009653</c:v>
                </c:pt>
                <c:pt idx="282">
                  <c:v>-87.167660999999995</c:v>
                </c:pt>
                <c:pt idx="283">
                  <c:v>-95.046132999999998</c:v>
                </c:pt>
                <c:pt idx="284">
                  <c:v>-98.291257999999999</c:v>
                </c:pt>
                <c:pt idx="285">
                  <c:v>-87.187579999999997</c:v>
                </c:pt>
                <c:pt idx="286">
                  <c:v>-79.317420999999996</c:v>
                </c:pt>
                <c:pt idx="287">
                  <c:v>-70.566630000000004</c:v>
                </c:pt>
                <c:pt idx="288">
                  <c:v>-98.269330999999994</c:v>
                </c:pt>
                <c:pt idx="289">
                  <c:v>-82.183739000000003</c:v>
                </c:pt>
                <c:pt idx="290">
                  <c:v>-78.800279000000003</c:v>
                </c:pt>
                <c:pt idx="291">
                  <c:v>-100.76006700000001</c:v>
                </c:pt>
                <c:pt idx="292">
                  <c:v>-59.540058999999999</c:v>
                </c:pt>
                <c:pt idx="293">
                  <c:v>-85.313952</c:v>
                </c:pt>
                <c:pt idx="294">
                  <c:v>-98.282043999999999</c:v>
                </c:pt>
                <c:pt idx="295">
                  <c:v>-76.737799999999993</c:v>
                </c:pt>
                <c:pt idx="296">
                  <c:v>-91.636014000000003</c:v>
                </c:pt>
                <c:pt idx="297">
                  <c:v>-93.394317999999998</c:v>
                </c:pt>
                <c:pt idx="298">
                  <c:v>-88.159679999999994</c:v>
                </c:pt>
                <c:pt idx="299">
                  <c:v>-70.509996000000001</c:v>
                </c:pt>
                <c:pt idx="300">
                  <c:v>-98.310884000000001</c:v>
                </c:pt>
                <c:pt idx="301">
                  <c:v>-86.754216</c:v>
                </c:pt>
                <c:pt idx="302">
                  <c:v>-84.790324999999996</c:v>
                </c:pt>
                <c:pt idx="303">
                  <c:v>-77.194412</c:v>
                </c:pt>
                <c:pt idx="304">
                  <c:v>-71.689531000000002</c:v>
                </c:pt>
                <c:pt idx="305">
                  <c:v>-77.572817999999998</c:v>
                </c:pt>
                <c:pt idx="306">
                  <c:v>-74.003756999999993</c:v>
                </c:pt>
                <c:pt idx="307">
                  <c:v>-95.553453000000005</c:v>
                </c:pt>
                <c:pt idx="308">
                  <c:v>-84.550038999999998</c:v>
                </c:pt>
                <c:pt idx="309">
                  <c:v>-87.572000000000003</c:v>
                </c:pt>
                <c:pt idx="310">
                  <c:v>-84.803918999999993</c:v>
                </c:pt>
                <c:pt idx="311">
                  <c:v>-95.430749000000006</c:v>
                </c:pt>
                <c:pt idx="312">
                  <c:v>-29.756605</c:v>
                </c:pt>
                <c:pt idx="313">
                  <c:v>-100.846037</c:v>
                </c:pt>
                <c:pt idx="314">
                  <c:v>-83.963601999999995</c:v>
                </c:pt>
                <c:pt idx="315">
                  <c:v>-95.348684000000006</c:v>
                </c:pt>
                <c:pt idx="316">
                  <c:v>-95.190918999999994</c:v>
                </c:pt>
                <c:pt idx="317">
                  <c:v>-84.154601</c:v>
                </c:pt>
                <c:pt idx="318">
                  <c:v>-77.269885000000002</c:v>
                </c:pt>
                <c:pt idx="319">
                  <c:v>-39.590276000000003</c:v>
                </c:pt>
                <c:pt idx="320">
                  <c:v>-95.044028999999995</c:v>
                </c:pt>
                <c:pt idx="321">
                  <c:v>-78.166661000000005</c:v>
                </c:pt>
                <c:pt idx="322">
                  <c:v>-72.420439999999999</c:v>
                </c:pt>
                <c:pt idx="323">
                  <c:v>-102.100779</c:v>
                </c:pt>
                <c:pt idx="324">
                  <c:v>-88.756732</c:v>
                </c:pt>
                <c:pt idx="325">
                  <c:v>-79.102663000000007</c:v>
                </c:pt>
                <c:pt idx="326">
                  <c:v>-88.210593000000003</c:v>
                </c:pt>
                <c:pt idx="327">
                  <c:v>-65.671092999999999</c:v>
                </c:pt>
                <c:pt idx="328">
                  <c:v>-90.694764000000006</c:v>
                </c:pt>
                <c:pt idx="329">
                  <c:v>-72.050972000000002</c:v>
                </c:pt>
                <c:pt idx="330">
                  <c:v>-69.285661000000005</c:v>
                </c:pt>
                <c:pt idx="331">
                  <c:v>-88.182873999999998</c:v>
                </c:pt>
                <c:pt idx="332">
                  <c:v>-72.232827</c:v>
                </c:pt>
                <c:pt idx="333">
                  <c:v>-80.024719000000005</c:v>
                </c:pt>
                <c:pt idx="334">
                  <c:v>-90.824419000000006</c:v>
                </c:pt>
                <c:pt idx="335">
                  <c:v>-88.421944999999994</c:v>
                </c:pt>
                <c:pt idx="336">
                  <c:v>-79.865435000000005</c:v>
                </c:pt>
                <c:pt idx="337">
                  <c:v>-91.699871999999999</c:v>
                </c:pt>
                <c:pt idx="338">
                  <c:v>-86.796284</c:v>
                </c:pt>
                <c:pt idx="339">
                  <c:v>-85.554276999999999</c:v>
                </c:pt>
                <c:pt idx="340">
                  <c:v>-89.439026999999996</c:v>
                </c:pt>
                <c:pt idx="341">
                  <c:v>-102.04013</c:v>
                </c:pt>
                <c:pt idx="342">
                  <c:v>-77.253587999999993</c:v>
                </c:pt>
                <c:pt idx="343">
                  <c:v>-102.060906</c:v>
                </c:pt>
                <c:pt idx="344">
                  <c:v>-65.630487000000002</c:v>
                </c:pt>
                <c:pt idx="345">
                  <c:v>-102.151089</c:v>
                </c:pt>
                <c:pt idx="346">
                  <c:v>-97.575349000000003</c:v>
                </c:pt>
                <c:pt idx="347">
                  <c:v>-74.046458000000001</c:v>
                </c:pt>
                <c:pt idx="348">
                  <c:v>-88.263165999999998</c:v>
                </c:pt>
                <c:pt idx="349">
                  <c:v>-88.003069999999994</c:v>
                </c:pt>
                <c:pt idx="350">
                  <c:v>-75.149790999999993</c:v>
                </c:pt>
                <c:pt idx="351">
                  <c:v>-84.113964999999993</c:v>
                </c:pt>
                <c:pt idx="352">
                  <c:v>-72.436195999999995</c:v>
                </c:pt>
                <c:pt idx="353">
                  <c:v>-70.681675999999996</c:v>
                </c:pt>
                <c:pt idx="354">
                  <c:v>-70.541846000000007</c:v>
                </c:pt>
                <c:pt idx="355">
                  <c:v>-79.005021999999997</c:v>
                </c:pt>
                <c:pt idx="356">
                  <c:v>-96.383103000000006</c:v>
                </c:pt>
                <c:pt idx="357">
                  <c:v>-85.694123000000005</c:v>
                </c:pt>
                <c:pt idx="358">
                  <c:v>-80.711405999999997</c:v>
                </c:pt>
                <c:pt idx="359">
                  <c:v>-74.576725999999994</c:v>
                </c:pt>
                <c:pt idx="360">
                  <c:v>-62.677148000000003</c:v>
                </c:pt>
                <c:pt idx="361">
                  <c:v>-89.076794000000007</c:v>
                </c:pt>
                <c:pt idx="362">
                  <c:v>-102.98008900000001</c:v>
                </c:pt>
                <c:pt idx="363">
                  <c:v>-92.765011000000001</c:v>
                </c:pt>
                <c:pt idx="364">
                  <c:v>-65.362691999999996</c:v>
                </c:pt>
                <c:pt idx="365">
                  <c:v>-86.652298000000002</c:v>
                </c:pt>
                <c:pt idx="366">
                  <c:v>-60.784365999999999</c:v>
                </c:pt>
                <c:pt idx="367">
                  <c:v>-93.168522999999993</c:v>
                </c:pt>
                <c:pt idx="368">
                  <c:v>-65.598159999999993</c:v>
                </c:pt>
                <c:pt idx="369">
                  <c:v>-93.400846000000001</c:v>
                </c:pt>
                <c:pt idx="370">
                  <c:v>-85.579087000000001</c:v>
                </c:pt>
                <c:pt idx="371">
                  <c:v>-63.178938000000002</c:v>
                </c:pt>
                <c:pt idx="372">
                  <c:v>-87.385278999999997</c:v>
                </c:pt>
                <c:pt idx="373">
                  <c:v>-84.254330999999993</c:v>
                </c:pt>
                <c:pt idx="374">
                  <c:v>-65.470220999999995</c:v>
                </c:pt>
                <c:pt idx="375">
                  <c:v>-75.714905000000002</c:v>
                </c:pt>
                <c:pt idx="376">
                  <c:v>-84.365319</c:v>
                </c:pt>
                <c:pt idx="377">
                  <c:v>-69.741236999999998</c:v>
                </c:pt>
                <c:pt idx="378">
                  <c:v>-88.245875999999996</c:v>
                </c:pt>
                <c:pt idx="379">
                  <c:v>-84.571989000000002</c:v>
                </c:pt>
                <c:pt idx="380">
                  <c:v>-86.576604000000003</c:v>
                </c:pt>
                <c:pt idx="381">
                  <c:v>-86.638628999999995</c:v>
                </c:pt>
                <c:pt idx="382">
                  <c:v>-79.000399000000002</c:v>
                </c:pt>
                <c:pt idx="383">
                  <c:v>-85.736838000000006</c:v>
                </c:pt>
                <c:pt idx="384">
                  <c:v>-87.165327000000005</c:v>
                </c:pt>
                <c:pt idx="385">
                  <c:v>-91.652106000000003</c:v>
                </c:pt>
                <c:pt idx="386">
                  <c:v>-91.661500000000004</c:v>
                </c:pt>
                <c:pt idx="387">
                  <c:v>-89.828427000000005</c:v>
                </c:pt>
                <c:pt idx="388">
                  <c:v>-85.870904999999993</c:v>
                </c:pt>
                <c:pt idx="389">
                  <c:v>-73.027124000000001</c:v>
                </c:pt>
                <c:pt idx="390">
                  <c:v>-86.072261999999995</c:v>
                </c:pt>
                <c:pt idx="391">
                  <c:v>-73.827434999999994</c:v>
                </c:pt>
                <c:pt idx="392">
                  <c:v>-72.941033000000004</c:v>
                </c:pt>
                <c:pt idx="393">
                  <c:v>-76.718284999999995</c:v>
                </c:pt>
                <c:pt idx="394">
                  <c:v>-21.103318999999999</c:v>
                </c:pt>
                <c:pt idx="395">
                  <c:v>-65.541139000000001</c:v>
                </c:pt>
                <c:pt idx="396">
                  <c:v>-87.420276000000001</c:v>
                </c:pt>
                <c:pt idx="397">
                  <c:v>-69.132554999999996</c:v>
                </c:pt>
                <c:pt idx="398">
                  <c:v>-98.586656000000005</c:v>
                </c:pt>
                <c:pt idx="399">
                  <c:v>-86.527574000000001</c:v>
                </c:pt>
                <c:pt idx="400">
                  <c:v>-86.778328000000002</c:v>
                </c:pt>
                <c:pt idx="401">
                  <c:v>-86.964893000000004</c:v>
                </c:pt>
                <c:pt idx="402">
                  <c:v>-74.587535000000003</c:v>
                </c:pt>
                <c:pt idx="403">
                  <c:v>-72.149061000000003</c:v>
                </c:pt>
                <c:pt idx="404">
                  <c:v>-87.419886000000005</c:v>
                </c:pt>
                <c:pt idx="405">
                  <c:v>-81.391142000000002</c:v>
                </c:pt>
                <c:pt idx="406">
                  <c:v>-95.239163000000005</c:v>
                </c:pt>
                <c:pt idx="407">
                  <c:v>-100.80713299999999</c:v>
                </c:pt>
                <c:pt idx="408">
                  <c:v>-86.428899999999999</c:v>
                </c:pt>
                <c:pt idx="409">
                  <c:v>-87.167747000000006</c:v>
                </c:pt>
                <c:pt idx="410">
                  <c:v>-96.333973999999998</c:v>
                </c:pt>
                <c:pt idx="411">
                  <c:v>-87.293065999999996</c:v>
                </c:pt>
                <c:pt idx="412">
                  <c:v>-71.202438999999998</c:v>
                </c:pt>
                <c:pt idx="413">
                  <c:v>-98.631579000000002</c:v>
                </c:pt>
                <c:pt idx="414">
                  <c:v>-104.642366</c:v>
                </c:pt>
                <c:pt idx="415">
                  <c:v>-96.954072999999994</c:v>
                </c:pt>
                <c:pt idx="416">
                  <c:v>-73.402237999999997</c:v>
                </c:pt>
                <c:pt idx="417">
                  <c:v>-76.002421999999996</c:v>
                </c:pt>
                <c:pt idx="418">
                  <c:v>-87.105001000000001</c:v>
                </c:pt>
                <c:pt idx="419">
                  <c:v>-64.640144000000006</c:v>
                </c:pt>
                <c:pt idx="420">
                  <c:v>-67.652900000000002</c:v>
                </c:pt>
                <c:pt idx="421">
                  <c:v>-90.762613000000002</c:v>
                </c:pt>
                <c:pt idx="422">
                  <c:v>-69.033669000000003</c:v>
                </c:pt>
                <c:pt idx="423">
                  <c:v>-90.066188999999994</c:v>
                </c:pt>
                <c:pt idx="424">
                  <c:v>-74.207746999999998</c:v>
                </c:pt>
                <c:pt idx="425">
                  <c:v>-71.278870999999995</c:v>
                </c:pt>
                <c:pt idx="426">
                  <c:v>-72.491767999999993</c:v>
                </c:pt>
                <c:pt idx="427">
                  <c:v>-74.426958999999997</c:v>
                </c:pt>
                <c:pt idx="428">
                  <c:v>-95.347639999999998</c:v>
                </c:pt>
                <c:pt idx="429">
                  <c:v>-93.635058999999998</c:v>
                </c:pt>
                <c:pt idx="430">
                  <c:v>-86.519583999999995</c:v>
                </c:pt>
                <c:pt idx="431">
                  <c:v>-78.706856000000002</c:v>
                </c:pt>
                <c:pt idx="432">
                  <c:v>-87.295811</c:v>
                </c:pt>
                <c:pt idx="433">
                  <c:v>-72.138238999999999</c:v>
                </c:pt>
                <c:pt idx="434">
                  <c:v>-70.331115999999994</c:v>
                </c:pt>
                <c:pt idx="435">
                  <c:v>-77.382060999999993</c:v>
                </c:pt>
                <c:pt idx="436">
                  <c:v>-77.049411000000006</c:v>
                </c:pt>
                <c:pt idx="437">
                  <c:v>-71.241496999999995</c:v>
                </c:pt>
                <c:pt idx="438">
                  <c:v>-93.715684999999993</c:v>
                </c:pt>
                <c:pt idx="439">
                  <c:v>-86.705982000000006</c:v>
                </c:pt>
                <c:pt idx="440">
                  <c:v>-77.230242000000004</c:v>
                </c:pt>
                <c:pt idx="441">
                  <c:v>-94.461405999999997</c:v>
                </c:pt>
                <c:pt idx="442">
                  <c:v>-91.447091999999998</c:v>
                </c:pt>
                <c:pt idx="443">
                  <c:v>-82.817453</c:v>
                </c:pt>
                <c:pt idx="444">
                  <c:v>-64.605648000000002</c:v>
                </c:pt>
                <c:pt idx="445">
                  <c:v>-68.442458999999999</c:v>
                </c:pt>
                <c:pt idx="446">
                  <c:v>-89.512375000000006</c:v>
                </c:pt>
                <c:pt idx="447">
                  <c:v>-94.504962000000006</c:v>
                </c:pt>
                <c:pt idx="448">
                  <c:v>-86.63064</c:v>
                </c:pt>
                <c:pt idx="449">
                  <c:v>-69.937578000000002</c:v>
                </c:pt>
                <c:pt idx="450">
                  <c:v>-54.843989999999998</c:v>
                </c:pt>
                <c:pt idx="451">
                  <c:v>-83.808914000000001</c:v>
                </c:pt>
                <c:pt idx="452">
                  <c:v>-82.321928</c:v>
                </c:pt>
                <c:pt idx="453">
                  <c:v>-93.360101</c:v>
                </c:pt>
                <c:pt idx="454">
                  <c:v>-85.370982999999995</c:v>
                </c:pt>
                <c:pt idx="455">
                  <c:v>-60.204935999999996</c:v>
                </c:pt>
                <c:pt idx="456">
                  <c:v>-61.877459000000002</c:v>
                </c:pt>
                <c:pt idx="457">
                  <c:v>-104.901712</c:v>
                </c:pt>
                <c:pt idx="458">
                  <c:v>-92.15831</c:v>
                </c:pt>
                <c:pt idx="459">
                  <c:v>-92.011354999999995</c:v>
                </c:pt>
                <c:pt idx="460">
                  <c:v>-89.470161000000004</c:v>
                </c:pt>
                <c:pt idx="461">
                  <c:v>-72.922533999999999</c:v>
                </c:pt>
                <c:pt idx="462">
                  <c:v>-61.957095000000002</c:v>
                </c:pt>
                <c:pt idx="463">
                  <c:v>-92.077071000000004</c:v>
                </c:pt>
                <c:pt idx="464">
                  <c:v>-71.254333000000003</c:v>
                </c:pt>
                <c:pt idx="465">
                  <c:v>-71.260836999999995</c:v>
                </c:pt>
                <c:pt idx="466">
                  <c:v>-86.663207999999997</c:v>
                </c:pt>
                <c:pt idx="467">
                  <c:v>-86.561375999999996</c:v>
                </c:pt>
                <c:pt idx="468">
                  <c:v>-88.099677</c:v>
                </c:pt>
                <c:pt idx="469">
                  <c:v>-71.206712999999993</c:v>
                </c:pt>
                <c:pt idx="470">
                  <c:v>-75.762687</c:v>
                </c:pt>
                <c:pt idx="471">
                  <c:v>-76.694672999999995</c:v>
                </c:pt>
                <c:pt idx="472">
                  <c:v>-73.568883</c:v>
                </c:pt>
                <c:pt idx="473">
                  <c:v>-63.930463000000003</c:v>
                </c:pt>
                <c:pt idx="474">
                  <c:v>-63.943586000000003</c:v>
                </c:pt>
                <c:pt idx="475">
                  <c:v>-92.032205000000005</c:v>
                </c:pt>
                <c:pt idx="476">
                  <c:v>-97.618947000000006</c:v>
                </c:pt>
                <c:pt idx="477">
                  <c:v>-100.756612</c:v>
                </c:pt>
                <c:pt idx="478">
                  <c:v>-59.529418</c:v>
                </c:pt>
                <c:pt idx="479">
                  <c:v>-86.754900000000006</c:v>
                </c:pt>
                <c:pt idx="480">
                  <c:v>-81.292246000000006</c:v>
                </c:pt>
                <c:pt idx="481">
                  <c:v>-69.698475999999999</c:v>
                </c:pt>
                <c:pt idx="482">
                  <c:v>-105.983035</c:v>
                </c:pt>
                <c:pt idx="483">
                  <c:v>-85.589319000000003</c:v>
                </c:pt>
                <c:pt idx="484">
                  <c:v>-89.096050000000005</c:v>
                </c:pt>
                <c:pt idx="485">
                  <c:v>-87.238339999999994</c:v>
                </c:pt>
                <c:pt idx="486">
                  <c:v>-85.822590000000005</c:v>
                </c:pt>
                <c:pt idx="487">
                  <c:v>-82.327419000000006</c:v>
                </c:pt>
                <c:pt idx="488">
                  <c:v>-49.576073999999998</c:v>
                </c:pt>
                <c:pt idx="489">
                  <c:v>-94.904786000000001</c:v>
                </c:pt>
                <c:pt idx="490">
                  <c:v>-94.795610999999994</c:v>
                </c:pt>
                <c:pt idx="491">
                  <c:v>-84.617238999999998</c:v>
                </c:pt>
                <c:pt idx="492">
                  <c:v>-80.172475000000006</c:v>
                </c:pt>
                <c:pt idx="493">
                  <c:v>-83.326250999999999</c:v>
                </c:pt>
                <c:pt idx="494">
                  <c:v>-83.989769999999993</c:v>
                </c:pt>
                <c:pt idx="495">
                  <c:v>-83.323150999999996</c:v>
                </c:pt>
                <c:pt idx="496">
                  <c:v>-81.549453999999997</c:v>
                </c:pt>
                <c:pt idx="497">
                  <c:v>-81.431276999999994</c:v>
                </c:pt>
                <c:pt idx="498">
                  <c:v>-88.682531999999995</c:v>
                </c:pt>
                <c:pt idx="499">
                  <c:v>-86.831875999999994</c:v>
                </c:pt>
                <c:pt idx="500">
                  <c:v>-84.434056999999996</c:v>
                </c:pt>
                <c:pt idx="501">
                  <c:v>-70.523059000000003</c:v>
                </c:pt>
                <c:pt idx="502">
                  <c:v>-80.244023999999996</c:v>
                </c:pt>
                <c:pt idx="503">
                  <c:v>-80.817458999999999</c:v>
                </c:pt>
                <c:pt idx="504">
                  <c:v>-87.387184000000005</c:v>
                </c:pt>
                <c:pt idx="505">
                  <c:v>-82.122923999999998</c:v>
                </c:pt>
                <c:pt idx="506">
                  <c:v>-71.735038000000003</c:v>
                </c:pt>
                <c:pt idx="507">
                  <c:v>-68.971995000000007</c:v>
                </c:pt>
                <c:pt idx="508">
                  <c:v>-91.997853000000006</c:v>
                </c:pt>
                <c:pt idx="509">
                  <c:v>-74.552601999999993</c:v>
                </c:pt>
                <c:pt idx="510">
                  <c:v>-78.434571000000005</c:v>
                </c:pt>
                <c:pt idx="511">
                  <c:v>-84.554986999999997</c:v>
                </c:pt>
                <c:pt idx="512">
                  <c:v>-85.348276999999996</c:v>
                </c:pt>
                <c:pt idx="513">
                  <c:v>-68.873253000000005</c:v>
                </c:pt>
                <c:pt idx="514">
                  <c:v>-67.336206000000004</c:v>
                </c:pt>
                <c:pt idx="515">
                  <c:v>-80.973364000000004</c:v>
                </c:pt>
                <c:pt idx="516">
                  <c:v>-82.079493999999997</c:v>
                </c:pt>
                <c:pt idx="517">
                  <c:v>-85.609230999999994</c:v>
                </c:pt>
                <c:pt idx="518">
                  <c:v>-72.804308000000006</c:v>
                </c:pt>
                <c:pt idx="519">
                  <c:v>-82.182642000000001</c:v>
                </c:pt>
                <c:pt idx="520">
                  <c:v>-53.403191</c:v>
                </c:pt>
                <c:pt idx="521">
                  <c:v>-82.427024000000003</c:v>
                </c:pt>
                <c:pt idx="522">
                  <c:v>-92.155846999999994</c:v>
                </c:pt>
                <c:pt idx="523">
                  <c:v>-69.670963</c:v>
                </c:pt>
                <c:pt idx="524">
                  <c:v>-86.124629999999996</c:v>
                </c:pt>
                <c:pt idx="525">
                  <c:v>-87.356031999999999</c:v>
                </c:pt>
                <c:pt idx="526">
                  <c:v>-85.497061000000002</c:v>
                </c:pt>
                <c:pt idx="527">
                  <c:v>-76.599478000000005</c:v>
                </c:pt>
                <c:pt idx="528">
                  <c:v>-75.138214000000005</c:v>
                </c:pt>
                <c:pt idx="529">
                  <c:v>-85.258955</c:v>
                </c:pt>
                <c:pt idx="530">
                  <c:v>-78.450018</c:v>
                </c:pt>
                <c:pt idx="531">
                  <c:v>-86.057910000000007</c:v>
                </c:pt>
                <c:pt idx="532">
                  <c:v>-90.576481000000001</c:v>
                </c:pt>
                <c:pt idx="533">
                  <c:v>-77.918103000000002</c:v>
                </c:pt>
                <c:pt idx="534">
                  <c:v>-80.435886999999994</c:v>
                </c:pt>
                <c:pt idx="535">
                  <c:v>-88.813006000000001</c:v>
                </c:pt>
                <c:pt idx="536">
                  <c:v>-89.183525000000003</c:v>
                </c:pt>
                <c:pt idx="537">
                  <c:v>-89.064668999999995</c:v>
                </c:pt>
                <c:pt idx="538">
                  <c:v>-89.085093999999998</c:v>
                </c:pt>
                <c:pt idx="539">
                  <c:v>-84.260048999999995</c:v>
                </c:pt>
                <c:pt idx="540">
                  <c:v>-58.659852999999998</c:v>
                </c:pt>
                <c:pt idx="541">
                  <c:v>-57.983353999999999</c:v>
                </c:pt>
                <c:pt idx="542">
                  <c:v>-88.212726000000004</c:v>
                </c:pt>
                <c:pt idx="543">
                  <c:v>-88.210565000000003</c:v>
                </c:pt>
                <c:pt idx="544">
                  <c:v>-104.76254900000001</c:v>
                </c:pt>
                <c:pt idx="545">
                  <c:v>-100.29592</c:v>
                </c:pt>
                <c:pt idx="546">
                  <c:v>-76.628918999999996</c:v>
                </c:pt>
                <c:pt idx="547">
                  <c:v>-83.913802000000004</c:v>
                </c:pt>
                <c:pt idx="548">
                  <c:v>-62.200636000000003</c:v>
                </c:pt>
                <c:pt idx="549">
                  <c:v>-90.715440999999998</c:v>
                </c:pt>
                <c:pt idx="550">
                  <c:v>-90.718790999999996</c:v>
                </c:pt>
                <c:pt idx="551">
                  <c:v>-90.738005999999999</c:v>
                </c:pt>
                <c:pt idx="552">
                  <c:v>-45.629919000000001</c:v>
                </c:pt>
                <c:pt idx="553">
                  <c:v>-82.086073999999996</c:v>
                </c:pt>
                <c:pt idx="554">
                  <c:v>-79.247478999999998</c:v>
                </c:pt>
                <c:pt idx="555">
                  <c:v>-77.316342000000006</c:v>
                </c:pt>
                <c:pt idx="556">
                  <c:v>-64.660544999999999</c:v>
                </c:pt>
                <c:pt idx="557">
                  <c:v>-62.693292</c:v>
                </c:pt>
                <c:pt idx="558">
                  <c:v>-57.739497999999998</c:v>
                </c:pt>
                <c:pt idx="559">
                  <c:v>-79.277614</c:v>
                </c:pt>
                <c:pt idx="560">
                  <c:v>-90.747652000000002</c:v>
                </c:pt>
                <c:pt idx="561">
                  <c:v>-69.613144000000005</c:v>
                </c:pt>
                <c:pt idx="562">
                  <c:v>-84.390694999999994</c:v>
                </c:pt>
                <c:pt idx="563">
                  <c:v>-82.110629000000003</c:v>
                </c:pt>
                <c:pt idx="564">
                  <c:v>-86.550720999999996</c:v>
                </c:pt>
                <c:pt idx="565">
                  <c:v>-63.741283000000003</c:v>
                </c:pt>
                <c:pt idx="566">
                  <c:v>-85.249694000000005</c:v>
                </c:pt>
                <c:pt idx="567">
                  <c:v>-75.768255999999994</c:v>
                </c:pt>
                <c:pt idx="568">
                  <c:v>-51.316003000000002</c:v>
                </c:pt>
                <c:pt idx="569">
                  <c:v>-84.431850999999995</c:v>
                </c:pt>
                <c:pt idx="570">
                  <c:v>-79.531651999999994</c:v>
                </c:pt>
                <c:pt idx="571">
                  <c:v>-103.617988</c:v>
                </c:pt>
                <c:pt idx="572">
                  <c:v>-88.750062</c:v>
                </c:pt>
                <c:pt idx="573">
                  <c:v>-51.480193</c:v>
                </c:pt>
                <c:pt idx="574">
                  <c:v>-84.486637000000002</c:v>
                </c:pt>
                <c:pt idx="575">
                  <c:v>-104.548288</c:v>
                </c:pt>
                <c:pt idx="576">
                  <c:v>-53.445436000000001</c:v>
                </c:pt>
                <c:pt idx="577">
                  <c:v>-93.572524000000001</c:v>
                </c:pt>
                <c:pt idx="578">
                  <c:v>-61.417731000000003</c:v>
                </c:pt>
                <c:pt idx="579">
                  <c:v>-64.305655000000002</c:v>
                </c:pt>
                <c:pt idx="580">
                  <c:v>-78.750482000000005</c:v>
                </c:pt>
                <c:pt idx="581">
                  <c:v>-72.417666999999994</c:v>
                </c:pt>
                <c:pt idx="582">
                  <c:v>-75.666572000000002</c:v>
                </c:pt>
                <c:pt idx="583">
                  <c:v>-102.166562</c:v>
                </c:pt>
                <c:pt idx="584">
                  <c:v>-62.754319000000002</c:v>
                </c:pt>
                <c:pt idx="585">
                  <c:v>-89.425291999999999</c:v>
                </c:pt>
                <c:pt idx="586">
                  <c:v>-107.688305</c:v>
                </c:pt>
                <c:pt idx="587">
                  <c:v>-99.666702999999998</c:v>
                </c:pt>
                <c:pt idx="588">
                  <c:v>-91.661963999999998</c:v>
                </c:pt>
                <c:pt idx="589">
                  <c:v>-86.502105</c:v>
                </c:pt>
                <c:pt idx="590">
                  <c:v>-84.494360999999998</c:v>
                </c:pt>
                <c:pt idx="591">
                  <c:v>-61.401719999999997</c:v>
                </c:pt>
                <c:pt idx="592">
                  <c:v>-59.013950999999999</c:v>
                </c:pt>
                <c:pt idx="593">
                  <c:v>-90.613459000000006</c:v>
                </c:pt>
                <c:pt idx="594">
                  <c:v>-107.67501799999999</c:v>
                </c:pt>
                <c:pt idx="595">
                  <c:v>-65.719575000000006</c:v>
                </c:pt>
                <c:pt idx="596">
                  <c:v>-86.011167</c:v>
                </c:pt>
                <c:pt idx="597">
                  <c:v>-88.812137000000007</c:v>
                </c:pt>
                <c:pt idx="598">
                  <c:v>-52.976137999999999</c:v>
                </c:pt>
                <c:pt idx="599">
                  <c:v>-58.201309999999999</c:v>
                </c:pt>
                <c:pt idx="600">
                  <c:v>-60.444464000000004</c:v>
                </c:pt>
                <c:pt idx="601">
                  <c:v>-75.263812999999999</c:v>
                </c:pt>
                <c:pt idx="602">
                  <c:v>-77.332066999999995</c:v>
                </c:pt>
                <c:pt idx="603">
                  <c:v>-86.311593000000002</c:v>
                </c:pt>
                <c:pt idx="604">
                  <c:v>-93.408176999999995</c:v>
                </c:pt>
                <c:pt idx="605">
                  <c:v>-75.334723999999994</c:v>
                </c:pt>
                <c:pt idx="606">
                  <c:v>-94.875433999999998</c:v>
                </c:pt>
                <c:pt idx="607">
                  <c:v>-77.375140999999999</c:v>
                </c:pt>
                <c:pt idx="608">
                  <c:v>-85.348575999999994</c:v>
                </c:pt>
                <c:pt idx="609">
                  <c:v>-92.609409999999997</c:v>
                </c:pt>
                <c:pt idx="610">
                  <c:v>-70.525017000000005</c:v>
                </c:pt>
                <c:pt idx="611">
                  <c:v>-85.198303999999993</c:v>
                </c:pt>
                <c:pt idx="612">
                  <c:v>-89.493105</c:v>
                </c:pt>
                <c:pt idx="613">
                  <c:v>-87.862207999999995</c:v>
                </c:pt>
                <c:pt idx="614">
                  <c:v>-81.558300000000003</c:v>
                </c:pt>
                <c:pt idx="615">
                  <c:v>-92.915889000000007</c:v>
                </c:pt>
                <c:pt idx="616">
                  <c:v>-72.748780999999994</c:v>
                </c:pt>
                <c:pt idx="617">
                  <c:v>-89.466419000000002</c:v>
                </c:pt>
                <c:pt idx="618">
                  <c:v>-61.059801999999998</c:v>
                </c:pt>
                <c:pt idx="619">
                  <c:v>-80.265800999999996</c:v>
                </c:pt>
                <c:pt idx="620">
                  <c:v>-89.224175000000002</c:v>
                </c:pt>
                <c:pt idx="621">
                  <c:v>-80.557884000000001</c:v>
                </c:pt>
                <c:pt idx="622">
                  <c:v>-93.284464</c:v>
                </c:pt>
                <c:pt idx="623">
                  <c:v>-74.532679999999999</c:v>
                </c:pt>
                <c:pt idx="624">
                  <c:v>-78.350710000000007</c:v>
                </c:pt>
                <c:pt idx="625">
                  <c:v>-87.969941000000006</c:v>
                </c:pt>
                <c:pt idx="626">
                  <c:v>-86.482984999999999</c:v>
                </c:pt>
                <c:pt idx="627">
                  <c:v>-78.962222999999994</c:v>
                </c:pt>
                <c:pt idx="628">
                  <c:v>-81.148916999999997</c:v>
                </c:pt>
                <c:pt idx="629">
                  <c:v>-58.215839000000003</c:v>
                </c:pt>
                <c:pt idx="630">
                  <c:v>-74.587863999999996</c:v>
                </c:pt>
                <c:pt idx="631">
                  <c:v>-81.553893000000002</c:v>
                </c:pt>
                <c:pt idx="632">
                  <c:v>-81.029439999999994</c:v>
                </c:pt>
                <c:pt idx="633">
                  <c:v>-80.980198000000001</c:v>
                </c:pt>
                <c:pt idx="634">
                  <c:v>-80.436744000000004</c:v>
                </c:pt>
                <c:pt idx="635">
                  <c:v>-92.295738</c:v>
                </c:pt>
                <c:pt idx="636">
                  <c:v>-81.071605000000005</c:v>
                </c:pt>
                <c:pt idx="637">
                  <c:v>-87.475866999999994</c:v>
                </c:pt>
                <c:pt idx="638">
                  <c:v>-93.485555000000005</c:v>
                </c:pt>
                <c:pt idx="639">
                  <c:v>-73.552639999999997</c:v>
                </c:pt>
                <c:pt idx="640">
                  <c:v>-80.010897999999997</c:v>
                </c:pt>
                <c:pt idx="641">
                  <c:v>-68.232854000000003</c:v>
                </c:pt>
                <c:pt idx="642">
                  <c:v>-77.898163999999994</c:v>
                </c:pt>
                <c:pt idx="643">
                  <c:v>-81.017859000000001</c:v>
                </c:pt>
                <c:pt idx="644">
                  <c:v>-76.744372999999996</c:v>
                </c:pt>
                <c:pt idx="645">
                  <c:v>-81.154927000000001</c:v>
                </c:pt>
                <c:pt idx="646">
                  <c:v>-100.27155999999999</c:v>
                </c:pt>
                <c:pt idx="647">
                  <c:v>-87.968427000000005</c:v>
                </c:pt>
                <c:pt idx="648">
                  <c:v>-85.804377000000002</c:v>
                </c:pt>
                <c:pt idx="649">
                  <c:v>-68.330505000000002</c:v>
                </c:pt>
                <c:pt idx="650">
                  <c:v>-84.362041000000005</c:v>
                </c:pt>
                <c:pt idx="651">
                  <c:v>-71.523617999999999</c:v>
                </c:pt>
                <c:pt idx="652">
                  <c:v>-63.255502999999997</c:v>
                </c:pt>
                <c:pt idx="653">
                  <c:v>-91.668555999999995</c:v>
                </c:pt>
                <c:pt idx="654">
                  <c:v>-92.377999000000003</c:v>
                </c:pt>
                <c:pt idx="655">
                  <c:v>-54.390619000000001</c:v>
                </c:pt>
                <c:pt idx="656">
                  <c:v>-84.283192</c:v>
                </c:pt>
                <c:pt idx="657">
                  <c:v>-72.426361999999997</c:v>
                </c:pt>
                <c:pt idx="658">
                  <c:v>-82.634970999999993</c:v>
                </c:pt>
                <c:pt idx="659">
                  <c:v>-66.827788999999996</c:v>
                </c:pt>
                <c:pt idx="660">
                  <c:v>-81.638424000000001</c:v>
                </c:pt>
                <c:pt idx="661">
                  <c:v>-82.838193000000004</c:v>
                </c:pt>
                <c:pt idx="662">
                  <c:v>-73.424709000000007</c:v>
                </c:pt>
                <c:pt idx="663">
                  <c:v>-84.754624000000007</c:v>
                </c:pt>
                <c:pt idx="664">
                  <c:v>-89.643646000000004</c:v>
                </c:pt>
                <c:pt idx="665">
                  <c:v>-63.480576999999997</c:v>
                </c:pt>
                <c:pt idx="666">
                  <c:v>-104.806021</c:v>
                </c:pt>
                <c:pt idx="667">
                  <c:v>-91.302226000000005</c:v>
                </c:pt>
                <c:pt idx="668">
                  <c:v>-63.900396000000001</c:v>
                </c:pt>
                <c:pt idx="669">
                  <c:v>-63.402954000000001</c:v>
                </c:pt>
                <c:pt idx="670">
                  <c:v>-82.028305000000003</c:v>
                </c:pt>
                <c:pt idx="671">
                  <c:v>-69.152575999999996</c:v>
                </c:pt>
                <c:pt idx="672">
                  <c:v>-88.047712000000004</c:v>
                </c:pt>
                <c:pt idx="673">
                  <c:v>-83.891793000000007</c:v>
                </c:pt>
                <c:pt idx="674">
                  <c:v>-58.912312999999997</c:v>
                </c:pt>
                <c:pt idx="675">
                  <c:v>-93.220793</c:v>
                </c:pt>
                <c:pt idx="676">
                  <c:v>-86.266570999999999</c:v>
                </c:pt>
                <c:pt idx="677">
                  <c:v>-85.642204000000007</c:v>
                </c:pt>
                <c:pt idx="678">
                  <c:v>-86.335605000000001</c:v>
                </c:pt>
                <c:pt idx="679">
                  <c:v>-93.227654000000001</c:v>
                </c:pt>
                <c:pt idx="680">
                  <c:v>-86.266636000000005</c:v>
                </c:pt>
                <c:pt idx="681">
                  <c:v>-86.289519999999996</c:v>
                </c:pt>
                <c:pt idx="682">
                  <c:v>-85.023712000000003</c:v>
                </c:pt>
                <c:pt idx="683">
                  <c:v>-77.306192999999993</c:v>
                </c:pt>
                <c:pt idx="684">
                  <c:v>-89.574662000000004</c:v>
                </c:pt>
                <c:pt idx="685">
                  <c:v>-90.271242999999998</c:v>
                </c:pt>
                <c:pt idx="686">
                  <c:v>-81.060514999999995</c:v>
                </c:pt>
                <c:pt idx="687">
                  <c:v>-77.800442000000004</c:v>
                </c:pt>
                <c:pt idx="688">
                  <c:v>-85.156357999999997</c:v>
                </c:pt>
                <c:pt idx="689">
                  <c:v>-77.882924000000003</c:v>
                </c:pt>
                <c:pt idx="690">
                  <c:v>-85.572211999999993</c:v>
                </c:pt>
                <c:pt idx="691">
                  <c:v>-93.278148999999999</c:v>
                </c:pt>
                <c:pt idx="692">
                  <c:v>-61.482461000000001</c:v>
                </c:pt>
                <c:pt idx="693">
                  <c:v>-73.234689000000003</c:v>
                </c:pt>
                <c:pt idx="694">
                  <c:v>-93.327241999999998</c:v>
                </c:pt>
                <c:pt idx="695">
                  <c:v>-74.571336000000002</c:v>
                </c:pt>
                <c:pt idx="696">
                  <c:v>-73.261711000000005</c:v>
                </c:pt>
                <c:pt idx="697">
                  <c:v>-89.443858000000006</c:v>
                </c:pt>
                <c:pt idx="698">
                  <c:v>-86.267689000000004</c:v>
                </c:pt>
                <c:pt idx="699">
                  <c:v>-100.31344199999999</c:v>
                </c:pt>
                <c:pt idx="700">
                  <c:v>-81.963536000000005</c:v>
                </c:pt>
                <c:pt idx="701">
                  <c:v>-69.776607999999996</c:v>
                </c:pt>
                <c:pt idx="702">
                  <c:v>-92.211751000000007</c:v>
                </c:pt>
                <c:pt idx="703">
                  <c:v>-22.481553000000002</c:v>
                </c:pt>
                <c:pt idx="704">
                  <c:v>-85.575618000000006</c:v>
                </c:pt>
                <c:pt idx="705">
                  <c:v>-80.844413000000003</c:v>
                </c:pt>
                <c:pt idx="706">
                  <c:v>-59.165359000000002</c:v>
                </c:pt>
                <c:pt idx="707">
                  <c:v>-68.517723000000004</c:v>
                </c:pt>
                <c:pt idx="708">
                  <c:v>-80.157736999999997</c:v>
                </c:pt>
                <c:pt idx="709">
                  <c:v>-90.087508999999997</c:v>
                </c:pt>
                <c:pt idx="710">
                  <c:v>-82.752607999999995</c:v>
                </c:pt>
                <c:pt idx="711">
                  <c:v>-79.381449000000003</c:v>
                </c:pt>
                <c:pt idx="712">
                  <c:v>-93.197314000000006</c:v>
                </c:pt>
                <c:pt idx="713">
                  <c:v>-82.624771999999993</c:v>
                </c:pt>
                <c:pt idx="714">
                  <c:v>-62.908096</c:v>
                </c:pt>
                <c:pt idx="715">
                  <c:v>-89.494859000000005</c:v>
                </c:pt>
                <c:pt idx="716">
                  <c:v>-100.258574</c:v>
                </c:pt>
                <c:pt idx="717">
                  <c:v>-70.870664000000005</c:v>
                </c:pt>
                <c:pt idx="718">
                  <c:v>-84.322975999999997</c:v>
                </c:pt>
                <c:pt idx="719">
                  <c:v>-91.988614999999996</c:v>
                </c:pt>
                <c:pt idx="720">
                  <c:v>-100.27986799999999</c:v>
                </c:pt>
                <c:pt idx="721">
                  <c:v>-73.681120000000007</c:v>
                </c:pt>
                <c:pt idx="722">
                  <c:v>-92.522104999999996</c:v>
                </c:pt>
                <c:pt idx="723">
                  <c:v>-76.946128999999999</c:v>
                </c:pt>
                <c:pt idx="724">
                  <c:v>-106.153418</c:v>
                </c:pt>
                <c:pt idx="725">
                  <c:v>-86.561931999999999</c:v>
                </c:pt>
                <c:pt idx="726">
                  <c:v>-67.690971000000005</c:v>
                </c:pt>
                <c:pt idx="727">
                  <c:v>-81.299374</c:v>
                </c:pt>
                <c:pt idx="728">
                  <c:v>-95.290806000000003</c:v>
                </c:pt>
                <c:pt idx="729">
                  <c:v>-82.133371999999994</c:v>
                </c:pt>
                <c:pt idx="730">
                  <c:v>-52.842708999999999</c:v>
                </c:pt>
                <c:pt idx="731">
                  <c:v>-92.122060000000005</c:v>
                </c:pt>
                <c:pt idx="732">
                  <c:v>-90.444329999999994</c:v>
                </c:pt>
                <c:pt idx="733">
                  <c:v>-53.326922000000003</c:v>
                </c:pt>
                <c:pt idx="734">
                  <c:v>-95.360318000000007</c:v>
                </c:pt>
                <c:pt idx="735">
                  <c:v>-82.130675999999994</c:v>
                </c:pt>
                <c:pt idx="736">
                  <c:v>-84.278678999999997</c:v>
                </c:pt>
                <c:pt idx="737">
                  <c:v>-100.259839</c:v>
                </c:pt>
                <c:pt idx="738">
                  <c:v>-82.667309000000003</c:v>
                </c:pt>
                <c:pt idx="739">
                  <c:v>-80.639128999999997</c:v>
                </c:pt>
                <c:pt idx="740">
                  <c:v>-82.016773000000001</c:v>
                </c:pt>
                <c:pt idx="741">
                  <c:v>-73.715056000000004</c:v>
                </c:pt>
                <c:pt idx="742">
                  <c:v>-63.039912999999999</c:v>
                </c:pt>
                <c:pt idx="743">
                  <c:v>-89.833926000000005</c:v>
                </c:pt>
                <c:pt idx="744">
                  <c:v>-59.715299999999999</c:v>
                </c:pt>
                <c:pt idx="745">
                  <c:v>-82.925960000000003</c:v>
                </c:pt>
                <c:pt idx="746">
                  <c:v>-70.600038999999995</c:v>
                </c:pt>
                <c:pt idx="747">
                  <c:v>-93.263855000000007</c:v>
                </c:pt>
                <c:pt idx="748">
                  <c:v>-89.812184999999999</c:v>
                </c:pt>
                <c:pt idx="749">
                  <c:v>-83.325115999999994</c:v>
                </c:pt>
                <c:pt idx="750">
                  <c:v>-75.031526999999997</c:v>
                </c:pt>
                <c:pt idx="751">
                  <c:v>-87.582246999999995</c:v>
                </c:pt>
                <c:pt idx="752">
                  <c:v>-80.590896999999998</c:v>
                </c:pt>
                <c:pt idx="753">
                  <c:v>-80.179041999999995</c:v>
                </c:pt>
                <c:pt idx="754">
                  <c:v>-76.360657000000003</c:v>
                </c:pt>
                <c:pt idx="755">
                  <c:v>-74.976602999999997</c:v>
                </c:pt>
                <c:pt idx="756">
                  <c:v>-82.566512000000003</c:v>
                </c:pt>
                <c:pt idx="757">
                  <c:v>-61.317039999999999</c:v>
                </c:pt>
                <c:pt idx="758">
                  <c:v>-93.534350000000003</c:v>
                </c:pt>
                <c:pt idx="759">
                  <c:v>-90.164568000000003</c:v>
                </c:pt>
                <c:pt idx="760">
                  <c:v>-81.073909999999998</c:v>
                </c:pt>
                <c:pt idx="761">
                  <c:v>-68.385233999999997</c:v>
                </c:pt>
                <c:pt idx="762">
                  <c:v>-90.047920000000005</c:v>
                </c:pt>
                <c:pt idx="763">
                  <c:v>-72.136481000000003</c:v>
                </c:pt>
                <c:pt idx="764">
                  <c:v>-90.417315000000002</c:v>
                </c:pt>
                <c:pt idx="765">
                  <c:v>-89.691599999999994</c:v>
                </c:pt>
                <c:pt idx="766">
                  <c:v>-80.195767000000004</c:v>
                </c:pt>
                <c:pt idx="767">
                  <c:v>-87.338144999999997</c:v>
                </c:pt>
                <c:pt idx="768">
                  <c:v>-81.991558999999995</c:v>
                </c:pt>
                <c:pt idx="769">
                  <c:v>-55.303026000000003</c:v>
                </c:pt>
                <c:pt idx="770">
                  <c:v>-81.065932000000004</c:v>
                </c:pt>
                <c:pt idx="771">
                  <c:v>-79.397924000000003</c:v>
                </c:pt>
                <c:pt idx="772">
                  <c:v>-78.512062</c:v>
                </c:pt>
                <c:pt idx="773">
                  <c:v>-78.917893000000007</c:v>
                </c:pt>
                <c:pt idx="774">
                  <c:v>-73.230446999999998</c:v>
                </c:pt>
                <c:pt idx="775">
                  <c:v>-82.550764000000001</c:v>
                </c:pt>
                <c:pt idx="776">
                  <c:v>-101.619901</c:v>
                </c:pt>
                <c:pt idx="777">
                  <c:v>-53.304080999999996</c:v>
                </c:pt>
                <c:pt idx="778">
                  <c:v>-78.486902000000001</c:v>
                </c:pt>
                <c:pt idx="779">
                  <c:v>-82.415662999999995</c:v>
                </c:pt>
                <c:pt idx="780">
                  <c:v>-76.839658999999997</c:v>
                </c:pt>
                <c:pt idx="781">
                  <c:v>-91.442086000000003</c:v>
                </c:pt>
                <c:pt idx="782">
                  <c:v>-84.300432999999998</c:v>
                </c:pt>
                <c:pt idx="783">
                  <c:v>-94.057140000000004</c:v>
                </c:pt>
                <c:pt idx="784">
                  <c:v>-59.014650000000003</c:v>
                </c:pt>
                <c:pt idx="785">
                  <c:v>-100.87289699999999</c:v>
                </c:pt>
                <c:pt idx="786">
                  <c:v>-92.849930999999998</c:v>
                </c:pt>
                <c:pt idx="787">
                  <c:v>-100.86559099999999</c:v>
                </c:pt>
                <c:pt idx="788">
                  <c:v>-59.666806000000001</c:v>
                </c:pt>
                <c:pt idx="789">
                  <c:v>-87.325659999999999</c:v>
                </c:pt>
                <c:pt idx="790">
                  <c:v>-68.317711000000003</c:v>
                </c:pt>
                <c:pt idx="791">
                  <c:v>-89.479377999999997</c:v>
                </c:pt>
                <c:pt idx="792">
                  <c:v>-80.713646999999995</c:v>
                </c:pt>
                <c:pt idx="793">
                  <c:v>-78.765862999999996</c:v>
                </c:pt>
                <c:pt idx="794">
                  <c:v>-72.869435999999993</c:v>
                </c:pt>
                <c:pt idx="795">
                  <c:v>-89.448044999999993</c:v>
                </c:pt>
                <c:pt idx="796">
                  <c:v>-81.129760000000005</c:v>
                </c:pt>
                <c:pt idx="797">
                  <c:v>-90.968309000000005</c:v>
                </c:pt>
                <c:pt idx="798">
                  <c:v>-82.474159999999998</c:v>
                </c:pt>
                <c:pt idx="799">
                  <c:v>-80.975024000000005</c:v>
                </c:pt>
                <c:pt idx="800">
                  <c:v>-74.085396000000003</c:v>
                </c:pt>
                <c:pt idx="801">
                  <c:v>-89.807591000000002</c:v>
                </c:pt>
                <c:pt idx="802">
                  <c:v>-73.600266000000005</c:v>
                </c:pt>
                <c:pt idx="803">
                  <c:v>-64.067166999999998</c:v>
                </c:pt>
                <c:pt idx="804">
                  <c:v>-99.558242000000007</c:v>
                </c:pt>
                <c:pt idx="805">
                  <c:v>-81.933413999999999</c:v>
                </c:pt>
                <c:pt idx="806">
                  <c:v>-81.016148000000001</c:v>
                </c:pt>
                <c:pt idx="807">
                  <c:v>-74.183505999999994</c:v>
                </c:pt>
                <c:pt idx="808">
                  <c:v>-93.459580000000003</c:v>
                </c:pt>
                <c:pt idx="809">
                  <c:v>-93.481174999999993</c:v>
                </c:pt>
                <c:pt idx="810">
                  <c:v>-93.414877000000004</c:v>
                </c:pt>
                <c:pt idx="811">
                  <c:v>-58.674939000000002</c:v>
                </c:pt>
                <c:pt idx="812">
                  <c:v>-75.367309000000006</c:v>
                </c:pt>
                <c:pt idx="813">
                  <c:v>-88.102312999999995</c:v>
                </c:pt>
                <c:pt idx="814">
                  <c:v>-85.770615000000006</c:v>
                </c:pt>
                <c:pt idx="815">
                  <c:v>-88.568161000000003</c:v>
                </c:pt>
                <c:pt idx="816">
                  <c:v>-93.263142000000002</c:v>
                </c:pt>
                <c:pt idx="817">
                  <c:v>-89.316540000000003</c:v>
                </c:pt>
                <c:pt idx="818">
                  <c:v>-94.755531000000005</c:v>
                </c:pt>
                <c:pt idx="819">
                  <c:v>-88.536698000000001</c:v>
                </c:pt>
                <c:pt idx="820">
                  <c:v>-74.837508</c:v>
                </c:pt>
                <c:pt idx="821">
                  <c:v>-75.357170999999994</c:v>
                </c:pt>
                <c:pt idx="822">
                  <c:v>-44.266559000000001</c:v>
                </c:pt>
                <c:pt idx="823">
                  <c:v>-87.388426999999993</c:v>
                </c:pt>
                <c:pt idx="824">
                  <c:v>-88.530733999999995</c:v>
                </c:pt>
                <c:pt idx="825">
                  <c:v>-86.969975000000005</c:v>
                </c:pt>
                <c:pt idx="826">
                  <c:v>-86.264854999999997</c:v>
                </c:pt>
                <c:pt idx="827">
                  <c:v>-60.300207</c:v>
                </c:pt>
                <c:pt idx="828">
                  <c:v>-73.411794</c:v>
                </c:pt>
                <c:pt idx="829">
                  <c:v>-41.169978999999998</c:v>
                </c:pt>
                <c:pt idx="830">
                  <c:v>-93.726214999999996</c:v>
                </c:pt>
                <c:pt idx="831">
                  <c:v>-93.751054999999994</c:v>
                </c:pt>
                <c:pt idx="832">
                  <c:v>-93.720684000000006</c:v>
                </c:pt>
                <c:pt idx="833">
                  <c:v>-99.610493000000005</c:v>
                </c:pt>
                <c:pt idx="834">
                  <c:v>-81.028632000000002</c:v>
                </c:pt>
                <c:pt idx="835">
                  <c:v>-11.744221</c:v>
                </c:pt>
                <c:pt idx="836">
                  <c:v>-67.708776</c:v>
                </c:pt>
                <c:pt idx="837">
                  <c:v>-79.897360000000006</c:v>
                </c:pt>
                <c:pt idx="838">
                  <c:v>-99.486221999999998</c:v>
                </c:pt>
                <c:pt idx="839">
                  <c:v>-99.486179000000007</c:v>
                </c:pt>
                <c:pt idx="840">
                  <c:v>-89.425438999999997</c:v>
                </c:pt>
                <c:pt idx="841">
                  <c:v>-88.483081999999996</c:v>
                </c:pt>
                <c:pt idx="842">
                  <c:v>-85.255674999999997</c:v>
                </c:pt>
                <c:pt idx="843">
                  <c:v>-81.668042</c:v>
                </c:pt>
                <c:pt idx="844">
                  <c:v>-84.263469000000001</c:v>
                </c:pt>
                <c:pt idx="845">
                  <c:v>-41.027993000000002</c:v>
                </c:pt>
                <c:pt idx="846">
                  <c:v>-85.059764000000001</c:v>
                </c:pt>
                <c:pt idx="847">
                  <c:v>-70.136711000000005</c:v>
                </c:pt>
                <c:pt idx="848">
                  <c:v>-80.993647999999993</c:v>
                </c:pt>
                <c:pt idx="849">
                  <c:v>-80.860534999999999</c:v>
                </c:pt>
                <c:pt idx="850">
                  <c:v>-90.915574000000007</c:v>
                </c:pt>
                <c:pt idx="851">
                  <c:v>-82.004526999999996</c:v>
                </c:pt>
                <c:pt idx="852">
                  <c:v>-83.907602999999995</c:v>
                </c:pt>
                <c:pt idx="853">
                  <c:v>-73.196360999999996</c:v>
                </c:pt>
                <c:pt idx="854">
                  <c:v>-80.578935999999999</c:v>
                </c:pt>
                <c:pt idx="855">
                  <c:v>-66.956612000000007</c:v>
                </c:pt>
                <c:pt idx="856">
                  <c:v>-69.800289000000006</c:v>
                </c:pt>
                <c:pt idx="857">
                  <c:v>-65.320684</c:v>
                </c:pt>
                <c:pt idx="858">
                  <c:v>-92.922528</c:v>
                </c:pt>
                <c:pt idx="859">
                  <c:v>-78.923608999999999</c:v>
                </c:pt>
                <c:pt idx="860">
                  <c:v>-74.234313</c:v>
                </c:pt>
                <c:pt idx="861">
                  <c:v>-88.578755000000001</c:v>
                </c:pt>
                <c:pt idx="862">
                  <c:v>-98.663730000000001</c:v>
                </c:pt>
                <c:pt idx="863">
                  <c:v>-88.558456000000007</c:v>
                </c:pt>
                <c:pt idx="864">
                  <c:v>-67.350344000000007</c:v>
                </c:pt>
                <c:pt idx="865">
                  <c:v>-102.75748900000001</c:v>
                </c:pt>
                <c:pt idx="866">
                  <c:v>-52.719524999999997</c:v>
                </c:pt>
                <c:pt idx="867">
                  <c:v>-88.342930999999993</c:v>
                </c:pt>
                <c:pt idx="868">
                  <c:v>-44.241177999999998</c:v>
                </c:pt>
                <c:pt idx="869">
                  <c:v>-89.784327000000005</c:v>
                </c:pt>
                <c:pt idx="870">
                  <c:v>-54.459099999999999</c:v>
                </c:pt>
                <c:pt idx="871">
                  <c:v>-50.576436000000001</c:v>
                </c:pt>
                <c:pt idx="872">
                  <c:v>-87.080360999999996</c:v>
                </c:pt>
                <c:pt idx="873">
                  <c:v>-70.912407000000002</c:v>
                </c:pt>
                <c:pt idx="874">
                  <c:v>-74.019857000000002</c:v>
                </c:pt>
                <c:pt idx="875">
                  <c:v>-63.521498000000001</c:v>
                </c:pt>
                <c:pt idx="876">
                  <c:v>-92.002228000000002</c:v>
                </c:pt>
                <c:pt idx="877">
                  <c:v>-67.242476999999994</c:v>
                </c:pt>
                <c:pt idx="878">
                  <c:v>-86.630533999999997</c:v>
                </c:pt>
                <c:pt idx="879">
                  <c:v>-78.157891000000006</c:v>
                </c:pt>
                <c:pt idx="880">
                  <c:v>-91.832475000000002</c:v>
                </c:pt>
                <c:pt idx="881">
                  <c:v>-61.873254000000003</c:v>
                </c:pt>
                <c:pt idx="882">
                  <c:v>-74.191458999999995</c:v>
                </c:pt>
                <c:pt idx="883">
                  <c:v>-74.353532000000001</c:v>
                </c:pt>
                <c:pt idx="884">
                  <c:v>-83.431603999999993</c:v>
                </c:pt>
                <c:pt idx="885">
                  <c:v>-66.803595999999999</c:v>
                </c:pt>
                <c:pt idx="886">
                  <c:v>-99.017255000000006</c:v>
                </c:pt>
                <c:pt idx="887">
                  <c:v>-79.426143999999994</c:v>
                </c:pt>
                <c:pt idx="888">
                  <c:v>-78.813457</c:v>
                </c:pt>
                <c:pt idx="889">
                  <c:v>-86.144290999999996</c:v>
                </c:pt>
                <c:pt idx="890">
                  <c:v>-87.977423999999999</c:v>
                </c:pt>
                <c:pt idx="891">
                  <c:v>-90.807001999999997</c:v>
                </c:pt>
                <c:pt idx="892">
                  <c:v>-94.768161000000006</c:v>
                </c:pt>
                <c:pt idx="893">
                  <c:v>-89.545415000000006</c:v>
                </c:pt>
                <c:pt idx="894">
                  <c:v>-69.515794</c:v>
                </c:pt>
                <c:pt idx="895">
                  <c:v>-93.555458000000002</c:v>
                </c:pt>
                <c:pt idx="896">
                  <c:v>-74.555276000000006</c:v>
                </c:pt>
                <c:pt idx="897">
                  <c:v>-81.516647000000006</c:v>
                </c:pt>
                <c:pt idx="898">
                  <c:v>-93.543691999999993</c:v>
                </c:pt>
                <c:pt idx="899">
                  <c:v>-87.335395000000005</c:v>
                </c:pt>
                <c:pt idx="900">
                  <c:v>-89.489260000000002</c:v>
                </c:pt>
                <c:pt idx="901">
                  <c:v>-71.436790999999999</c:v>
                </c:pt>
                <c:pt idx="902">
                  <c:v>-92.141741999999994</c:v>
                </c:pt>
                <c:pt idx="903">
                  <c:v>-62.835844999999999</c:v>
                </c:pt>
                <c:pt idx="904">
                  <c:v>-73.169317000000007</c:v>
                </c:pt>
                <c:pt idx="905">
                  <c:v>-99.755171000000004</c:v>
                </c:pt>
                <c:pt idx="906">
                  <c:v>-85.003046999999995</c:v>
                </c:pt>
                <c:pt idx="907">
                  <c:v>-77.048049000000006</c:v>
                </c:pt>
                <c:pt idx="908">
                  <c:v>-39.469242999999999</c:v>
                </c:pt>
                <c:pt idx="909">
                  <c:v>-82.764009000000001</c:v>
                </c:pt>
                <c:pt idx="910">
                  <c:v>-78.539636999999999</c:v>
                </c:pt>
                <c:pt idx="911">
                  <c:v>-77.60087</c:v>
                </c:pt>
                <c:pt idx="912">
                  <c:v>-84.978829000000005</c:v>
                </c:pt>
                <c:pt idx="913">
                  <c:v>-83.636632000000006</c:v>
                </c:pt>
                <c:pt idx="914">
                  <c:v>-84.648927999999998</c:v>
                </c:pt>
                <c:pt idx="915">
                  <c:v>-79.772566999999995</c:v>
                </c:pt>
                <c:pt idx="916">
                  <c:v>-85.014042000000003</c:v>
                </c:pt>
                <c:pt idx="917">
                  <c:v>-67.222396000000003</c:v>
                </c:pt>
                <c:pt idx="918">
                  <c:v>-96.140528000000003</c:v>
                </c:pt>
                <c:pt idx="919">
                  <c:v>-84.953809000000007</c:v>
                </c:pt>
                <c:pt idx="920">
                  <c:v>-94.601602999999997</c:v>
                </c:pt>
                <c:pt idx="921">
                  <c:v>-78.193279000000004</c:v>
                </c:pt>
                <c:pt idx="922">
                  <c:v>-78.128013999999993</c:v>
                </c:pt>
                <c:pt idx="923">
                  <c:v>-76.919713999999999</c:v>
                </c:pt>
                <c:pt idx="924">
                  <c:v>-70.857386000000005</c:v>
                </c:pt>
                <c:pt idx="925">
                  <c:v>-87.846956000000006</c:v>
                </c:pt>
                <c:pt idx="926">
                  <c:v>-91.698915999999997</c:v>
                </c:pt>
                <c:pt idx="927">
                  <c:v>-85.406548999999998</c:v>
                </c:pt>
                <c:pt idx="928">
                  <c:v>-91.681701000000004</c:v>
                </c:pt>
                <c:pt idx="929">
                  <c:v>-79.631193999999994</c:v>
                </c:pt>
                <c:pt idx="930">
                  <c:v>-67.272968000000006</c:v>
                </c:pt>
                <c:pt idx="931">
                  <c:v>-54.022519000000003</c:v>
                </c:pt>
                <c:pt idx="932">
                  <c:v>-88.155501000000001</c:v>
                </c:pt>
                <c:pt idx="933">
                  <c:v>-48.600583</c:v>
                </c:pt>
                <c:pt idx="934">
                  <c:v>-87.476996999999997</c:v>
                </c:pt>
                <c:pt idx="935">
                  <c:v>-74.663218999999998</c:v>
                </c:pt>
                <c:pt idx="936">
                  <c:v>-97.199521000000004</c:v>
                </c:pt>
                <c:pt idx="937">
                  <c:v>-72.051035999999996</c:v>
                </c:pt>
                <c:pt idx="938">
                  <c:v>-62.368183000000002</c:v>
                </c:pt>
                <c:pt idx="939">
                  <c:v>-94.767988000000003</c:v>
                </c:pt>
                <c:pt idx="940">
                  <c:v>-79.375101999999998</c:v>
                </c:pt>
                <c:pt idx="941">
                  <c:v>-96.048760000000001</c:v>
                </c:pt>
                <c:pt idx="942">
                  <c:v>-67.246559000000005</c:v>
                </c:pt>
                <c:pt idx="943">
                  <c:v>-78.378174999999999</c:v>
                </c:pt>
                <c:pt idx="944">
                  <c:v>-47.935485</c:v>
                </c:pt>
                <c:pt idx="945">
                  <c:v>-62.878615000000003</c:v>
                </c:pt>
                <c:pt idx="946">
                  <c:v>-90.894402999999997</c:v>
                </c:pt>
                <c:pt idx="947">
                  <c:v>-39.478870999999998</c:v>
                </c:pt>
                <c:pt idx="948">
                  <c:v>-94.483957000000004</c:v>
                </c:pt>
                <c:pt idx="949">
                  <c:v>-77.729225999999997</c:v>
                </c:pt>
                <c:pt idx="950">
                  <c:v>-89.304490000000001</c:v>
                </c:pt>
                <c:pt idx="951">
                  <c:v>-94.370121999999995</c:v>
                </c:pt>
                <c:pt idx="952">
                  <c:v>-82.145340000000004</c:v>
                </c:pt>
                <c:pt idx="953">
                  <c:v>-76.989998999999997</c:v>
                </c:pt>
                <c:pt idx="954">
                  <c:v>-82.506046999999995</c:v>
                </c:pt>
                <c:pt idx="955">
                  <c:v>-64.997861</c:v>
                </c:pt>
                <c:pt idx="956">
                  <c:v>-82.922391000000005</c:v>
                </c:pt>
                <c:pt idx="957">
                  <c:v>-86.029176000000007</c:v>
                </c:pt>
                <c:pt idx="958">
                  <c:v>-92.185620999999998</c:v>
                </c:pt>
                <c:pt idx="959">
                  <c:v>-78.663278000000005</c:v>
                </c:pt>
                <c:pt idx="960">
                  <c:v>-79.554990000000004</c:v>
                </c:pt>
                <c:pt idx="961">
                  <c:v>-91.554344999999998</c:v>
                </c:pt>
                <c:pt idx="962">
                  <c:v>-58.632728999999998</c:v>
                </c:pt>
                <c:pt idx="963">
                  <c:v>-90.329344000000006</c:v>
                </c:pt>
                <c:pt idx="964">
                  <c:v>-89.464222000000007</c:v>
                </c:pt>
                <c:pt idx="965">
                  <c:v>-83.330462999999995</c:v>
                </c:pt>
                <c:pt idx="966">
                  <c:v>-69.258660000000006</c:v>
                </c:pt>
                <c:pt idx="967">
                  <c:v>-96.922405999999995</c:v>
                </c:pt>
                <c:pt idx="968">
                  <c:v>-77.068944999999999</c:v>
                </c:pt>
                <c:pt idx="969">
                  <c:v>-70.738366999999997</c:v>
                </c:pt>
                <c:pt idx="970">
                  <c:v>-95.723713000000004</c:v>
                </c:pt>
                <c:pt idx="971">
                  <c:v>-93.830449000000002</c:v>
                </c:pt>
                <c:pt idx="972">
                  <c:v>-67.398796000000004</c:v>
                </c:pt>
                <c:pt idx="973">
                  <c:v>-97.388627999999997</c:v>
                </c:pt>
                <c:pt idx="974">
                  <c:v>-84.818971000000005</c:v>
                </c:pt>
                <c:pt idx="975">
                  <c:v>-98.754408999999995</c:v>
                </c:pt>
                <c:pt idx="976">
                  <c:v>-94.396277999999995</c:v>
                </c:pt>
                <c:pt idx="977">
                  <c:v>-87.470388</c:v>
                </c:pt>
                <c:pt idx="978">
                  <c:v>-99.299615000000003</c:v>
                </c:pt>
                <c:pt idx="979">
                  <c:v>-77.091588999999999</c:v>
                </c:pt>
                <c:pt idx="980">
                  <c:v>-92.814209000000005</c:v>
                </c:pt>
                <c:pt idx="981">
                  <c:v>-92.874196999999995</c:v>
                </c:pt>
                <c:pt idx="982">
                  <c:v>-92.913128</c:v>
                </c:pt>
                <c:pt idx="983">
                  <c:v>-92.843019999999996</c:v>
                </c:pt>
                <c:pt idx="984">
                  <c:v>-83.328771000000003</c:v>
                </c:pt>
                <c:pt idx="985">
                  <c:v>-83.348770999999999</c:v>
                </c:pt>
                <c:pt idx="986">
                  <c:v>-87.009033000000002</c:v>
                </c:pt>
                <c:pt idx="987">
                  <c:v>-99.313069999999996</c:v>
                </c:pt>
                <c:pt idx="988">
                  <c:v>-51.469332000000001</c:v>
                </c:pt>
                <c:pt idx="989">
                  <c:v>-89.686013000000003</c:v>
                </c:pt>
                <c:pt idx="990">
                  <c:v>-78.017048000000003</c:v>
                </c:pt>
                <c:pt idx="991">
                  <c:v>-90.436840000000004</c:v>
                </c:pt>
                <c:pt idx="992">
                  <c:v>-56.400447</c:v>
                </c:pt>
                <c:pt idx="993">
                  <c:v>-85.317160999999999</c:v>
                </c:pt>
                <c:pt idx="994">
                  <c:v>-86.165414999999996</c:v>
                </c:pt>
                <c:pt idx="995">
                  <c:v>-68.207024000000004</c:v>
                </c:pt>
                <c:pt idx="996">
                  <c:v>-98.735358000000005</c:v>
                </c:pt>
                <c:pt idx="997">
                  <c:v>-85.861716000000001</c:v>
                </c:pt>
                <c:pt idx="998">
                  <c:v>-70.799001000000004</c:v>
                </c:pt>
                <c:pt idx="999">
                  <c:v>-86.388268999999994</c:v>
                </c:pt>
                <c:pt idx="1000">
                  <c:v>-70.595076000000006</c:v>
                </c:pt>
                <c:pt idx="1001">
                  <c:v>-84.773959000000005</c:v>
                </c:pt>
                <c:pt idx="1002">
                  <c:v>-103.815003</c:v>
                </c:pt>
                <c:pt idx="1003">
                  <c:v>-73.593048999999993</c:v>
                </c:pt>
                <c:pt idx="1004">
                  <c:v>-95.540424000000002</c:v>
                </c:pt>
                <c:pt idx="1005">
                  <c:v>-85.463757000000001</c:v>
                </c:pt>
                <c:pt idx="1006">
                  <c:v>-76.517899</c:v>
                </c:pt>
                <c:pt idx="1007">
                  <c:v>-81.30171</c:v>
                </c:pt>
                <c:pt idx="1008">
                  <c:v>-94.063514999999995</c:v>
                </c:pt>
                <c:pt idx="1009">
                  <c:v>-68.307760999999999</c:v>
                </c:pt>
                <c:pt idx="1010">
                  <c:v>-70.821928</c:v>
                </c:pt>
                <c:pt idx="1011">
                  <c:v>-81.388819999999996</c:v>
                </c:pt>
                <c:pt idx="1012">
                  <c:v>-101.337492</c:v>
                </c:pt>
                <c:pt idx="1013">
                  <c:v>-51.493023999999998</c:v>
                </c:pt>
                <c:pt idx="1014">
                  <c:v>-86.692931000000002</c:v>
                </c:pt>
                <c:pt idx="1015">
                  <c:v>-95.734016999999994</c:v>
                </c:pt>
                <c:pt idx="1016">
                  <c:v>-81.094790000000003</c:v>
                </c:pt>
                <c:pt idx="1017">
                  <c:v>-54.878334000000002</c:v>
                </c:pt>
                <c:pt idx="1018">
                  <c:v>-83.937827999999996</c:v>
                </c:pt>
                <c:pt idx="1019">
                  <c:v>-92.521619999999999</c:v>
                </c:pt>
                <c:pt idx="1020">
                  <c:v>-78.644318999999996</c:v>
                </c:pt>
                <c:pt idx="1021">
                  <c:v>-69.563355999999999</c:v>
                </c:pt>
                <c:pt idx="1022">
                  <c:v>-94.388912000000005</c:v>
                </c:pt>
                <c:pt idx="1023">
                  <c:v>-85.437274000000002</c:v>
                </c:pt>
                <c:pt idx="1024">
                  <c:v>-83.361845000000002</c:v>
                </c:pt>
                <c:pt idx="1025">
                  <c:v>-95.532917999999995</c:v>
                </c:pt>
                <c:pt idx="1026">
                  <c:v>-73.873405000000005</c:v>
                </c:pt>
                <c:pt idx="1027">
                  <c:v>-100.742903</c:v>
                </c:pt>
                <c:pt idx="1028">
                  <c:v>-72.924355000000006</c:v>
                </c:pt>
                <c:pt idx="1029">
                  <c:v>-77.940866</c:v>
                </c:pt>
                <c:pt idx="1030">
                  <c:v>-78.296947000000003</c:v>
                </c:pt>
                <c:pt idx="1031">
                  <c:v>-72.018457999999995</c:v>
                </c:pt>
                <c:pt idx="1032">
                  <c:v>-96.995005000000006</c:v>
                </c:pt>
                <c:pt idx="1033">
                  <c:v>-100.834963</c:v>
                </c:pt>
                <c:pt idx="1034">
                  <c:v>-59.402786999999996</c:v>
                </c:pt>
                <c:pt idx="1035">
                  <c:v>-84.001310000000004</c:v>
                </c:pt>
                <c:pt idx="1036">
                  <c:v>-85.032585999999995</c:v>
                </c:pt>
                <c:pt idx="1037">
                  <c:v>-85.039051000000001</c:v>
                </c:pt>
                <c:pt idx="1038">
                  <c:v>-83.353358</c:v>
                </c:pt>
                <c:pt idx="1039">
                  <c:v>-62.278793999999998</c:v>
                </c:pt>
                <c:pt idx="1040">
                  <c:v>-83.545196000000004</c:v>
                </c:pt>
                <c:pt idx="1041">
                  <c:v>-51.260421000000001</c:v>
                </c:pt>
                <c:pt idx="1042">
                  <c:v>-94.123814999999993</c:v>
                </c:pt>
                <c:pt idx="1043">
                  <c:v>-77.157095999999996</c:v>
                </c:pt>
                <c:pt idx="1044">
                  <c:v>-65.335032999999996</c:v>
                </c:pt>
                <c:pt idx="1045">
                  <c:v>-24.422778000000001</c:v>
                </c:pt>
                <c:pt idx="1046">
                  <c:v>-88.654180999999994</c:v>
                </c:pt>
                <c:pt idx="1047">
                  <c:v>-82.401826999999997</c:v>
                </c:pt>
                <c:pt idx="1048">
                  <c:v>-100.851781</c:v>
                </c:pt>
                <c:pt idx="1049">
                  <c:v>-88.598828999999995</c:v>
                </c:pt>
                <c:pt idx="1050">
                  <c:v>-63.539568000000003</c:v>
                </c:pt>
                <c:pt idx="1051">
                  <c:v>-69.959170999999998</c:v>
                </c:pt>
                <c:pt idx="1052">
                  <c:v>-88.533979000000002</c:v>
                </c:pt>
                <c:pt idx="1053">
                  <c:v>-89.898555000000002</c:v>
                </c:pt>
                <c:pt idx="1054">
                  <c:v>-82.759217000000007</c:v>
                </c:pt>
                <c:pt idx="1055">
                  <c:v>-83.901677000000007</c:v>
                </c:pt>
                <c:pt idx="1056">
                  <c:v>-76.345365999999999</c:v>
                </c:pt>
                <c:pt idx="1057">
                  <c:v>-76.252191999999994</c:v>
                </c:pt>
                <c:pt idx="1058">
                  <c:v>-85.669443000000001</c:v>
                </c:pt>
                <c:pt idx="1059">
                  <c:v>-100.83340699999999</c:v>
                </c:pt>
                <c:pt idx="1060">
                  <c:v>-90.694438000000005</c:v>
                </c:pt>
                <c:pt idx="1061">
                  <c:v>-88.612543000000002</c:v>
                </c:pt>
                <c:pt idx="1062">
                  <c:v>-73.695335999999998</c:v>
                </c:pt>
                <c:pt idx="1063">
                  <c:v>-84.564376999999993</c:v>
                </c:pt>
                <c:pt idx="1064">
                  <c:v>-51.055292000000001</c:v>
                </c:pt>
                <c:pt idx="1065">
                  <c:v>-88.665875</c:v>
                </c:pt>
                <c:pt idx="1066">
                  <c:v>-77.951025000000001</c:v>
                </c:pt>
                <c:pt idx="1067">
                  <c:v>-67.208254999999994</c:v>
                </c:pt>
                <c:pt idx="1068">
                  <c:v>-68.203005000000005</c:v>
                </c:pt>
                <c:pt idx="1069">
                  <c:v>-79.432557000000003</c:v>
                </c:pt>
                <c:pt idx="1070">
                  <c:v>-81.528942000000001</c:v>
                </c:pt>
                <c:pt idx="1071">
                  <c:v>-77.779459000000003</c:v>
                </c:pt>
                <c:pt idx="1072">
                  <c:v>-84.045192</c:v>
                </c:pt>
                <c:pt idx="1073">
                  <c:v>-76.617992999999998</c:v>
                </c:pt>
                <c:pt idx="1074">
                  <c:v>-88.620313999999993</c:v>
                </c:pt>
                <c:pt idx="1075">
                  <c:v>-101.56152</c:v>
                </c:pt>
                <c:pt idx="1076">
                  <c:v>-67.137478000000002</c:v>
                </c:pt>
                <c:pt idx="1077">
                  <c:v>-89.278254000000004</c:v>
                </c:pt>
                <c:pt idx="1078">
                  <c:v>-66.487545999999995</c:v>
                </c:pt>
                <c:pt idx="1079">
                  <c:v>-96.716414999999998</c:v>
                </c:pt>
                <c:pt idx="1080">
                  <c:v>-53.056379999999997</c:v>
                </c:pt>
                <c:pt idx="1081">
                  <c:v>-95.473393999999999</c:v>
                </c:pt>
                <c:pt idx="1082">
                  <c:v>-46.190085000000003</c:v>
                </c:pt>
                <c:pt idx="1083">
                  <c:v>-71.567154000000002</c:v>
                </c:pt>
                <c:pt idx="1084">
                  <c:v>-73.156099999999995</c:v>
                </c:pt>
                <c:pt idx="1085">
                  <c:v>-73.485907999999995</c:v>
                </c:pt>
                <c:pt idx="1086">
                  <c:v>-65.373397999999995</c:v>
                </c:pt>
                <c:pt idx="1087">
                  <c:v>-84.978657999999996</c:v>
                </c:pt>
                <c:pt idx="1088">
                  <c:v>-96.066730000000007</c:v>
                </c:pt>
                <c:pt idx="1089">
                  <c:v>-99.03828</c:v>
                </c:pt>
                <c:pt idx="1090">
                  <c:v>-69.454999000000001</c:v>
                </c:pt>
                <c:pt idx="1091">
                  <c:v>-76.990392</c:v>
                </c:pt>
                <c:pt idx="1092">
                  <c:v>-78.059016999999997</c:v>
                </c:pt>
                <c:pt idx="1093">
                  <c:v>-71.502807000000004</c:v>
                </c:pt>
                <c:pt idx="1094">
                  <c:v>-88.855991000000003</c:v>
                </c:pt>
                <c:pt idx="1095">
                  <c:v>-70.720757000000006</c:v>
                </c:pt>
                <c:pt idx="1096">
                  <c:v>-78.531173999999993</c:v>
                </c:pt>
                <c:pt idx="1097">
                  <c:v>-79.206308000000007</c:v>
                </c:pt>
                <c:pt idx="1098">
                  <c:v>-93.636657</c:v>
                </c:pt>
                <c:pt idx="1099">
                  <c:v>-88.268199999999993</c:v>
                </c:pt>
                <c:pt idx="1100">
                  <c:v>-73.371955999999997</c:v>
                </c:pt>
                <c:pt idx="1101">
                  <c:v>-53.140627000000002</c:v>
                </c:pt>
                <c:pt idx="1102">
                  <c:v>-84.918341999999996</c:v>
                </c:pt>
                <c:pt idx="1103">
                  <c:v>-61.216392999999997</c:v>
                </c:pt>
                <c:pt idx="1104">
                  <c:v>-98.451708999999994</c:v>
                </c:pt>
                <c:pt idx="1105">
                  <c:v>-83.481938999999997</c:v>
                </c:pt>
                <c:pt idx="1106">
                  <c:v>-79.708432999999999</c:v>
                </c:pt>
                <c:pt idx="1107">
                  <c:v>-49.278252000000002</c:v>
                </c:pt>
                <c:pt idx="1108">
                  <c:v>-51.080717999999997</c:v>
                </c:pt>
                <c:pt idx="1109">
                  <c:v>-86.184663999999998</c:v>
                </c:pt>
                <c:pt idx="1110">
                  <c:v>-94.550498000000005</c:v>
                </c:pt>
                <c:pt idx="1111">
                  <c:v>-77.539051999999998</c:v>
                </c:pt>
                <c:pt idx="1112">
                  <c:v>-74.041653999999994</c:v>
                </c:pt>
                <c:pt idx="1113">
                  <c:v>-87.383196999999996</c:v>
                </c:pt>
                <c:pt idx="1114">
                  <c:v>-93.170435999999995</c:v>
                </c:pt>
                <c:pt idx="1115">
                  <c:v>-79.414664999999999</c:v>
                </c:pt>
                <c:pt idx="1116">
                  <c:v>-82.438575</c:v>
                </c:pt>
                <c:pt idx="1117">
                  <c:v>-82.853369999999998</c:v>
                </c:pt>
                <c:pt idx="1118">
                  <c:v>-51.072040999999999</c:v>
                </c:pt>
                <c:pt idx="1119">
                  <c:v>-83.095858000000007</c:v>
                </c:pt>
                <c:pt idx="1120">
                  <c:v>-83.731087000000002</c:v>
                </c:pt>
                <c:pt idx="1121">
                  <c:v>-43.185327000000001</c:v>
                </c:pt>
                <c:pt idx="1122">
                  <c:v>-91.818128999999999</c:v>
                </c:pt>
                <c:pt idx="1123">
                  <c:v>-82.561079000000007</c:v>
                </c:pt>
                <c:pt idx="1124">
                  <c:v>-84.229821999999999</c:v>
                </c:pt>
                <c:pt idx="1125">
                  <c:v>-59.494183999999997</c:v>
                </c:pt>
                <c:pt idx="1126">
                  <c:v>-87.566191000000003</c:v>
                </c:pt>
                <c:pt idx="1127">
                  <c:v>-76.012332000000001</c:v>
                </c:pt>
                <c:pt idx="1128">
                  <c:v>-83.515754999999999</c:v>
                </c:pt>
                <c:pt idx="1129">
                  <c:v>-91.367439000000005</c:v>
                </c:pt>
                <c:pt idx="1130">
                  <c:v>-90.588247999999993</c:v>
                </c:pt>
                <c:pt idx="1131">
                  <c:v>-82.456990000000005</c:v>
                </c:pt>
                <c:pt idx="1132">
                  <c:v>-87.818016</c:v>
                </c:pt>
                <c:pt idx="1133">
                  <c:v>-95.690950999999998</c:v>
                </c:pt>
                <c:pt idx="1134">
                  <c:v>-89.336562999999998</c:v>
                </c:pt>
                <c:pt idx="1135">
                  <c:v>-95.725419000000002</c:v>
                </c:pt>
                <c:pt idx="1136">
                  <c:v>-83.904483999999997</c:v>
                </c:pt>
                <c:pt idx="1137">
                  <c:v>-83.997884999999997</c:v>
                </c:pt>
                <c:pt idx="1138">
                  <c:v>-78.684342000000001</c:v>
                </c:pt>
                <c:pt idx="1139">
                  <c:v>-50.986727000000002</c:v>
                </c:pt>
                <c:pt idx="1140">
                  <c:v>-79.780533000000005</c:v>
                </c:pt>
                <c:pt idx="1141">
                  <c:v>-76.674192000000005</c:v>
                </c:pt>
                <c:pt idx="1142">
                  <c:v>-77.347183000000001</c:v>
                </c:pt>
                <c:pt idx="1143">
                  <c:v>-91.119591</c:v>
                </c:pt>
                <c:pt idx="1144">
                  <c:v>-82.698757999999998</c:v>
                </c:pt>
                <c:pt idx="1145">
                  <c:v>-77.231430000000003</c:v>
                </c:pt>
                <c:pt idx="1146">
                  <c:v>-94.345793999999998</c:v>
                </c:pt>
                <c:pt idx="1147">
                  <c:v>-73.454497000000003</c:v>
                </c:pt>
                <c:pt idx="1148">
                  <c:v>-56.039378999999997</c:v>
                </c:pt>
                <c:pt idx="1149">
                  <c:v>-84.996048999999999</c:v>
                </c:pt>
                <c:pt idx="1150">
                  <c:v>-88.089100000000002</c:v>
                </c:pt>
                <c:pt idx="1151">
                  <c:v>-98.830117999999999</c:v>
                </c:pt>
                <c:pt idx="1152">
                  <c:v>-69.320993999999999</c:v>
                </c:pt>
                <c:pt idx="1153">
                  <c:v>-83.199144000000004</c:v>
                </c:pt>
                <c:pt idx="1154">
                  <c:v>-84.730538999999993</c:v>
                </c:pt>
                <c:pt idx="1155">
                  <c:v>-74.831254000000001</c:v>
                </c:pt>
                <c:pt idx="1156">
                  <c:v>-76.880133999999998</c:v>
                </c:pt>
                <c:pt idx="1157">
                  <c:v>-82.216710000000006</c:v>
                </c:pt>
                <c:pt idx="1158">
                  <c:v>-82.288779000000005</c:v>
                </c:pt>
                <c:pt idx="1159">
                  <c:v>-77.009664999999998</c:v>
                </c:pt>
                <c:pt idx="1160">
                  <c:v>-72.530286000000004</c:v>
                </c:pt>
                <c:pt idx="1161">
                  <c:v>-83.081672999999995</c:v>
                </c:pt>
                <c:pt idx="1162">
                  <c:v>-85.514328000000006</c:v>
                </c:pt>
                <c:pt idx="1163">
                  <c:v>-80.203196000000005</c:v>
                </c:pt>
                <c:pt idx="1164">
                  <c:v>-108.173592</c:v>
                </c:pt>
                <c:pt idx="1165">
                  <c:v>-82.686501000000007</c:v>
                </c:pt>
                <c:pt idx="1166">
                  <c:v>-83.616476000000006</c:v>
                </c:pt>
                <c:pt idx="1167">
                  <c:v>-73.974851999999998</c:v>
                </c:pt>
                <c:pt idx="1168">
                  <c:v>-74.050235999999998</c:v>
                </c:pt>
                <c:pt idx="1169">
                  <c:v>-87.094949999999997</c:v>
                </c:pt>
                <c:pt idx="1170">
                  <c:v>-82.344384000000005</c:v>
                </c:pt>
                <c:pt idx="1171">
                  <c:v>-77.207532999999998</c:v>
                </c:pt>
                <c:pt idx="1172">
                  <c:v>-98.990735999999998</c:v>
                </c:pt>
                <c:pt idx="1173">
                  <c:v>-90.753800999999996</c:v>
                </c:pt>
                <c:pt idx="1174">
                  <c:v>-77.504555999999994</c:v>
                </c:pt>
                <c:pt idx="1175">
                  <c:v>-84.382434000000003</c:v>
                </c:pt>
                <c:pt idx="1176">
                  <c:v>-94.838865999999996</c:v>
                </c:pt>
                <c:pt idx="1177">
                  <c:v>-94.927181000000004</c:v>
                </c:pt>
                <c:pt idx="1178">
                  <c:v>-92.351350999999994</c:v>
                </c:pt>
                <c:pt idx="1179">
                  <c:v>-84.567456000000007</c:v>
                </c:pt>
                <c:pt idx="1180">
                  <c:v>-77.018451999999996</c:v>
                </c:pt>
                <c:pt idx="1181">
                  <c:v>-84.015293</c:v>
                </c:pt>
                <c:pt idx="1182">
                  <c:v>-101.65329800000001</c:v>
                </c:pt>
                <c:pt idx="1183">
                  <c:v>-95.681704999999994</c:v>
                </c:pt>
                <c:pt idx="1184">
                  <c:v>-92.383447000000004</c:v>
                </c:pt>
                <c:pt idx="1185">
                  <c:v>-85.371582000000004</c:v>
                </c:pt>
                <c:pt idx="1186">
                  <c:v>-88.590325000000007</c:v>
                </c:pt>
                <c:pt idx="1187">
                  <c:v>-75.484271000000007</c:v>
                </c:pt>
                <c:pt idx="1188">
                  <c:v>-86.050762000000006</c:v>
                </c:pt>
                <c:pt idx="1189">
                  <c:v>-99.961455000000001</c:v>
                </c:pt>
                <c:pt idx="1190">
                  <c:v>-90.532154000000006</c:v>
                </c:pt>
                <c:pt idx="1191">
                  <c:v>-76.828905000000006</c:v>
                </c:pt>
                <c:pt idx="1192">
                  <c:v>-56.840758000000001</c:v>
                </c:pt>
                <c:pt idx="1193">
                  <c:v>-81.146296000000007</c:v>
                </c:pt>
                <c:pt idx="1194">
                  <c:v>-99.928279000000003</c:v>
                </c:pt>
                <c:pt idx="1195">
                  <c:v>-81.921002999999999</c:v>
                </c:pt>
                <c:pt idx="1196">
                  <c:v>-84.039482000000007</c:v>
                </c:pt>
                <c:pt idx="1197">
                  <c:v>-69.911704999999998</c:v>
                </c:pt>
                <c:pt idx="1198">
                  <c:v>-95.008994000000001</c:v>
                </c:pt>
                <c:pt idx="1199">
                  <c:v>-90.747451999999996</c:v>
                </c:pt>
                <c:pt idx="1200">
                  <c:v>-60.523901000000002</c:v>
                </c:pt>
                <c:pt idx="1201">
                  <c:v>-81.987429000000006</c:v>
                </c:pt>
                <c:pt idx="1202">
                  <c:v>-79.198003</c:v>
                </c:pt>
                <c:pt idx="1203">
                  <c:v>-90.184687999999994</c:v>
                </c:pt>
                <c:pt idx="1204">
                  <c:v>-69.818051999999994</c:v>
                </c:pt>
                <c:pt idx="1205">
                  <c:v>-52.199896000000003</c:v>
                </c:pt>
                <c:pt idx="1206">
                  <c:v>-88.698830000000001</c:v>
                </c:pt>
                <c:pt idx="1207">
                  <c:v>-68.66892</c:v>
                </c:pt>
                <c:pt idx="1208">
                  <c:v>-84.056096999999994</c:v>
                </c:pt>
                <c:pt idx="1209">
                  <c:v>-85.821198999999993</c:v>
                </c:pt>
                <c:pt idx="1210">
                  <c:v>-82.025813999999997</c:v>
                </c:pt>
                <c:pt idx="1211">
                  <c:v>-87.257861000000005</c:v>
                </c:pt>
                <c:pt idx="1212">
                  <c:v>-99.306816999999995</c:v>
                </c:pt>
                <c:pt idx="1213">
                  <c:v>-95.574363000000005</c:v>
                </c:pt>
                <c:pt idx="1214">
                  <c:v>-86.190901999999994</c:v>
                </c:pt>
                <c:pt idx="1215">
                  <c:v>-85.623180000000005</c:v>
                </c:pt>
                <c:pt idx="1216">
                  <c:v>-92.687614999999994</c:v>
                </c:pt>
                <c:pt idx="1217">
                  <c:v>-47.906010999999999</c:v>
                </c:pt>
                <c:pt idx="1218">
                  <c:v>-87.370311000000001</c:v>
                </c:pt>
                <c:pt idx="1219">
                  <c:v>-76.602964999999998</c:v>
                </c:pt>
                <c:pt idx="1220">
                  <c:v>-85.586440999999994</c:v>
                </c:pt>
                <c:pt idx="1221">
                  <c:v>-99.900884000000005</c:v>
                </c:pt>
                <c:pt idx="1222">
                  <c:v>-61.196074000000003</c:v>
                </c:pt>
                <c:pt idx="1223">
                  <c:v>-78.745248000000004</c:v>
                </c:pt>
                <c:pt idx="1224">
                  <c:v>-76.253873999999996</c:v>
                </c:pt>
                <c:pt idx="1225">
                  <c:v>-91.273088999999999</c:v>
                </c:pt>
                <c:pt idx="1226">
                  <c:v>-67.609108000000006</c:v>
                </c:pt>
                <c:pt idx="1227">
                  <c:v>-80.458707000000004</c:v>
                </c:pt>
                <c:pt idx="1228">
                  <c:v>-74.056867999999994</c:v>
                </c:pt>
                <c:pt idx="1229">
                  <c:v>-75.663623999999999</c:v>
                </c:pt>
                <c:pt idx="1230">
                  <c:v>-91.558278999999999</c:v>
                </c:pt>
                <c:pt idx="1231">
                  <c:v>-47.949711999999998</c:v>
                </c:pt>
                <c:pt idx="1232">
                  <c:v>-99.966149000000001</c:v>
                </c:pt>
                <c:pt idx="1233">
                  <c:v>-77.458290000000005</c:v>
                </c:pt>
                <c:pt idx="1234">
                  <c:v>-80.134214999999998</c:v>
                </c:pt>
                <c:pt idx="1235">
                  <c:v>-80.447772000000001</c:v>
                </c:pt>
                <c:pt idx="1236">
                  <c:v>-59.948295999999999</c:v>
                </c:pt>
                <c:pt idx="1237">
                  <c:v>-77.137429999999995</c:v>
                </c:pt>
                <c:pt idx="1238">
                  <c:v>-90.656807999999998</c:v>
                </c:pt>
                <c:pt idx="1239">
                  <c:v>-88.099501000000004</c:v>
                </c:pt>
                <c:pt idx="1240">
                  <c:v>-53.399033000000003</c:v>
                </c:pt>
                <c:pt idx="1241">
                  <c:v>-79.926130999999998</c:v>
                </c:pt>
                <c:pt idx="1242">
                  <c:v>-99.993817000000007</c:v>
                </c:pt>
                <c:pt idx="1243">
                  <c:v>-72.531958000000003</c:v>
                </c:pt>
                <c:pt idx="1244">
                  <c:v>-85.924932999999996</c:v>
                </c:pt>
                <c:pt idx="1245">
                  <c:v>-95.805363999999997</c:v>
                </c:pt>
                <c:pt idx="1246">
                  <c:v>-70.183321000000007</c:v>
                </c:pt>
                <c:pt idx="1247">
                  <c:v>-84.433120000000002</c:v>
                </c:pt>
                <c:pt idx="1248">
                  <c:v>-36.289271999999997</c:v>
                </c:pt>
                <c:pt idx="1249">
                  <c:v>-76.810333999999997</c:v>
                </c:pt>
                <c:pt idx="1250">
                  <c:v>-88.711431000000005</c:v>
                </c:pt>
                <c:pt idx="1251">
                  <c:v>-75.373616999999996</c:v>
                </c:pt>
                <c:pt idx="1252">
                  <c:v>-86.083219</c:v>
                </c:pt>
                <c:pt idx="1253">
                  <c:v>-64.625979000000001</c:v>
                </c:pt>
                <c:pt idx="1254">
                  <c:v>-58.175888</c:v>
                </c:pt>
                <c:pt idx="1255">
                  <c:v>-86.095245000000006</c:v>
                </c:pt>
                <c:pt idx="1256">
                  <c:v>-78.631962000000001</c:v>
                </c:pt>
                <c:pt idx="1257">
                  <c:v>-60.443406000000003</c:v>
                </c:pt>
                <c:pt idx="1258">
                  <c:v>-79.461741000000004</c:v>
                </c:pt>
                <c:pt idx="1259">
                  <c:v>-72.921732000000006</c:v>
                </c:pt>
                <c:pt idx="1260">
                  <c:v>-74.850722000000005</c:v>
                </c:pt>
                <c:pt idx="1261">
                  <c:v>-79.778256999999996</c:v>
                </c:pt>
                <c:pt idx="1262">
                  <c:v>-84.610614999999996</c:v>
                </c:pt>
                <c:pt idx="1263">
                  <c:v>-84.431680999999998</c:v>
                </c:pt>
                <c:pt idx="1264">
                  <c:v>-74.538319999999999</c:v>
                </c:pt>
                <c:pt idx="1265">
                  <c:v>-98.783013999999994</c:v>
                </c:pt>
                <c:pt idx="1266">
                  <c:v>-75.261734000000004</c:v>
                </c:pt>
                <c:pt idx="1267">
                  <c:v>-83.179284999999993</c:v>
                </c:pt>
                <c:pt idx="1268">
                  <c:v>-91.305797999999996</c:v>
                </c:pt>
                <c:pt idx="1269">
                  <c:v>-33.217083000000002</c:v>
                </c:pt>
                <c:pt idx="1270">
                  <c:v>-69.661029999999997</c:v>
                </c:pt>
                <c:pt idx="1271">
                  <c:v>-77.291175999999993</c:v>
                </c:pt>
                <c:pt idx="1272">
                  <c:v>-69.717556999999999</c:v>
                </c:pt>
                <c:pt idx="1273">
                  <c:v>-58.190280000000001</c:v>
                </c:pt>
                <c:pt idx="1274">
                  <c:v>-85.061487999999997</c:v>
                </c:pt>
                <c:pt idx="1275">
                  <c:v>-81.135205999999997</c:v>
                </c:pt>
                <c:pt idx="1276">
                  <c:v>-74.739078000000006</c:v>
                </c:pt>
                <c:pt idx="1277">
                  <c:v>-86.243317000000005</c:v>
                </c:pt>
                <c:pt idx="1278">
                  <c:v>-60.403173000000002</c:v>
                </c:pt>
                <c:pt idx="1279">
                  <c:v>-82.112093000000002</c:v>
                </c:pt>
                <c:pt idx="1280">
                  <c:v>-67.020621000000006</c:v>
                </c:pt>
                <c:pt idx="1281">
                  <c:v>-58.793011999999997</c:v>
                </c:pt>
                <c:pt idx="1282">
                  <c:v>-79.429680000000005</c:v>
                </c:pt>
                <c:pt idx="1283">
                  <c:v>-101.178372</c:v>
                </c:pt>
                <c:pt idx="1284">
                  <c:v>-74.059005999999997</c:v>
                </c:pt>
                <c:pt idx="1285">
                  <c:v>-87.653454999999994</c:v>
                </c:pt>
                <c:pt idx="1286">
                  <c:v>-91.574952999999994</c:v>
                </c:pt>
                <c:pt idx="1287">
                  <c:v>-78.560810000000004</c:v>
                </c:pt>
                <c:pt idx="1288">
                  <c:v>-79.830027999999999</c:v>
                </c:pt>
                <c:pt idx="1289">
                  <c:v>-56.405335999999998</c:v>
                </c:pt>
                <c:pt idx="1290">
                  <c:v>-57.763033</c:v>
                </c:pt>
                <c:pt idx="1291">
                  <c:v>-72.216176000000004</c:v>
                </c:pt>
                <c:pt idx="1292">
                  <c:v>-91.219172</c:v>
                </c:pt>
                <c:pt idx="1293">
                  <c:v>-13.253746</c:v>
                </c:pt>
                <c:pt idx="1294">
                  <c:v>-62.253194999999998</c:v>
                </c:pt>
                <c:pt idx="1295">
                  <c:v>-69.694524999999999</c:v>
                </c:pt>
                <c:pt idx="1296">
                  <c:v>-98.801355000000001</c:v>
                </c:pt>
                <c:pt idx="1297">
                  <c:v>-70.263023000000004</c:v>
                </c:pt>
                <c:pt idx="1298">
                  <c:v>-84.661507999999998</c:v>
                </c:pt>
                <c:pt idx="1299">
                  <c:v>-74.484320999999994</c:v>
                </c:pt>
                <c:pt idx="1300">
                  <c:v>-75.418549999999996</c:v>
                </c:pt>
                <c:pt idx="1301">
                  <c:v>-81.012362999999993</c:v>
                </c:pt>
                <c:pt idx="1302">
                  <c:v>-62.222920000000002</c:v>
                </c:pt>
                <c:pt idx="1303">
                  <c:v>-78.726938000000004</c:v>
                </c:pt>
                <c:pt idx="1304">
                  <c:v>-94.866056</c:v>
                </c:pt>
                <c:pt idx="1305">
                  <c:v>-47.855029000000002</c:v>
                </c:pt>
                <c:pt idx="1306">
                  <c:v>-86.665527999999995</c:v>
                </c:pt>
                <c:pt idx="1307">
                  <c:v>-86.366449000000003</c:v>
                </c:pt>
                <c:pt idx="1308">
                  <c:v>-73.523138000000003</c:v>
                </c:pt>
                <c:pt idx="1309">
                  <c:v>-77.364395999999999</c:v>
                </c:pt>
                <c:pt idx="1310">
                  <c:v>-60.421064000000001</c:v>
                </c:pt>
                <c:pt idx="1311">
                  <c:v>-88.831879999999998</c:v>
                </c:pt>
                <c:pt idx="1312">
                  <c:v>-81.652756999999994</c:v>
                </c:pt>
                <c:pt idx="1313">
                  <c:v>-84.837280000000007</c:v>
                </c:pt>
                <c:pt idx="1314">
                  <c:v>-86.352362999999997</c:v>
                </c:pt>
                <c:pt idx="1315">
                  <c:v>-85.079227000000003</c:v>
                </c:pt>
                <c:pt idx="1316">
                  <c:v>-74.092177000000007</c:v>
                </c:pt>
                <c:pt idx="1317">
                  <c:v>-89.429151000000005</c:v>
                </c:pt>
                <c:pt idx="1318">
                  <c:v>-85.11703</c:v>
                </c:pt>
                <c:pt idx="1319">
                  <c:v>-81.94144</c:v>
                </c:pt>
                <c:pt idx="1320">
                  <c:v>-82.014919000000006</c:v>
                </c:pt>
                <c:pt idx="1321">
                  <c:v>-97.891643000000002</c:v>
                </c:pt>
                <c:pt idx="1322">
                  <c:v>-82.021268000000006</c:v>
                </c:pt>
                <c:pt idx="1323">
                  <c:v>-51.386507999999999</c:v>
                </c:pt>
                <c:pt idx="1324">
                  <c:v>-59.073206999999996</c:v>
                </c:pt>
                <c:pt idx="1325">
                  <c:v>-88.071907999999993</c:v>
                </c:pt>
                <c:pt idx="1326">
                  <c:v>-61.677990000000001</c:v>
                </c:pt>
                <c:pt idx="1327">
                  <c:v>-86.370598999999999</c:v>
                </c:pt>
                <c:pt idx="1328">
                  <c:v>-83.318296000000004</c:v>
                </c:pt>
                <c:pt idx="1329">
                  <c:v>-74.031495000000007</c:v>
                </c:pt>
                <c:pt idx="1330">
                  <c:v>-99.039282999999998</c:v>
                </c:pt>
                <c:pt idx="1331">
                  <c:v>-92.4983</c:v>
                </c:pt>
                <c:pt idx="1332">
                  <c:v>-85.658049000000005</c:v>
                </c:pt>
                <c:pt idx="1333">
                  <c:v>-64.220732999999996</c:v>
                </c:pt>
                <c:pt idx="1334">
                  <c:v>-87.645054000000002</c:v>
                </c:pt>
                <c:pt idx="1335">
                  <c:v>-94.138959</c:v>
                </c:pt>
                <c:pt idx="1336">
                  <c:v>-89.487891000000005</c:v>
                </c:pt>
                <c:pt idx="1337">
                  <c:v>-82.582555999999997</c:v>
                </c:pt>
                <c:pt idx="1338">
                  <c:v>-78.820408</c:v>
                </c:pt>
                <c:pt idx="1339">
                  <c:v>-82.714145000000002</c:v>
                </c:pt>
                <c:pt idx="1340">
                  <c:v>-79.184782999999996</c:v>
                </c:pt>
                <c:pt idx="1341">
                  <c:v>-78.228654000000006</c:v>
                </c:pt>
                <c:pt idx="1342">
                  <c:v>-88.119315999999998</c:v>
                </c:pt>
                <c:pt idx="1343">
                  <c:v>-91.691293000000002</c:v>
                </c:pt>
                <c:pt idx="1344">
                  <c:v>-83.371200000000002</c:v>
                </c:pt>
                <c:pt idx="1345">
                  <c:v>-58.830539000000002</c:v>
                </c:pt>
                <c:pt idx="1346">
                  <c:v>-64.132966999999994</c:v>
                </c:pt>
                <c:pt idx="1347">
                  <c:v>-76.149400999999997</c:v>
                </c:pt>
                <c:pt idx="1348">
                  <c:v>-73.858216999999996</c:v>
                </c:pt>
                <c:pt idx="1349">
                  <c:v>-76.489071999999993</c:v>
                </c:pt>
                <c:pt idx="1350">
                  <c:v>-88.854067999999998</c:v>
                </c:pt>
                <c:pt idx="1351">
                  <c:v>-88.735484</c:v>
                </c:pt>
                <c:pt idx="1352">
                  <c:v>-75.944479999999999</c:v>
                </c:pt>
                <c:pt idx="1353">
                  <c:v>-95.854640000000003</c:v>
                </c:pt>
                <c:pt idx="1354">
                  <c:v>-82.955695000000006</c:v>
                </c:pt>
                <c:pt idx="1355">
                  <c:v>-56.340162999999997</c:v>
                </c:pt>
                <c:pt idx="1356">
                  <c:v>-87.832357000000002</c:v>
                </c:pt>
                <c:pt idx="1357">
                  <c:v>-98.817815999999993</c:v>
                </c:pt>
                <c:pt idx="1358">
                  <c:v>-83.424822000000006</c:v>
                </c:pt>
                <c:pt idx="1359">
                  <c:v>-59.052413000000001</c:v>
                </c:pt>
                <c:pt idx="1360">
                  <c:v>-72.909558000000004</c:v>
                </c:pt>
                <c:pt idx="1361">
                  <c:v>-85.895135999999994</c:v>
                </c:pt>
                <c:pt idx="1362">
                  <c:v>-80.888464999999997</c:v>
                </c:pt>
                <c:pt idx="1363">
                  <c:v>-73.485369000000006</c:v>
                </c:pt>
                <c:pt idx="1364">
                  <c:v>-98.798692000000003</c:v>
                </c:pt>
                <c:pt idx="1365">
                  <c:v>-71.369286000000002</c:v>
                </c:pt>
                <c:pt idx="1366">
                  <c:v>-83.556262000000004</c:v>
                </c:pt>
                <c:pt idx="1367">
                  <c:v>-98.852186000000003</c:v>
                </c:pt>
                <c:pt idx="1368">
                  <c:v>-89.102789999999999</c:v>
                </c:pt>
                <c:pt idx="1369">
                  <c:v>-87.436171999999999</c:v>
                </c:pt>
                <c:pt idx="1370">
                  <c:v>-69.827083000000002</c:v>
                </c:pt>
                <c:pt idx="1371">
                  <c:v>-84.859178999999997</c:v>
                </c:pt>
                <c:pt idx="1372">
                  <c:v>-87.588869000000003</c:v>
                </c:pt>
                <c:pt idx="1373">
                  <c:v>-94.593301999999994</c:v>
                </c:pt>
                <c:pt idx="1374">
                  <c:v>-85.097992000000005</c:v>
                </c:pt>
                <c:pt idx="1375">
                  <c:v>-87.574382</c:v>
                </c:pt>
                <c:pt idx="1376">
                  <c:v>-83.693763000000004</c:v>
                </c:pt>
                <c:pt idx="1377">
                  <c:v>-69.238416999999998</c:v>
                </c:pt>
                <c:pt idx="1378">
                  <c:v>-69.446717000000007</c:v>
                </c:pt>
                <c:pt idx="1379">
                  <c:v>-78.038894999999997</c:v>
                </c:pt>
                <c:pt idx="1380">
                  <c:v>-77.165706999999998</c:v>
                </c:pt>
                <c:pt idx="1381">
                  <c:v>-84.049954</c:v>
                </c:pt>
                <c:pt idx="1382">
                  <c:v>-94.299886000000001</c:v>
                </c:pt>
                <c:pt idx="1383">
                  <c:v>-65.340883000000005</c:v>
                </c:pt>
                <c:pt idx="1384">
                  <c:v>-68.349532999999994</c:v>
                </c:pt>
                <c:pt idx="1385">
                  <c:v>-98.860106000000002</c:v>
                </c:pt>
                <c:pt idx="1386">
                  <c:v>-94.302819999999997</c:v>
                </c:pt>
                <c:pt idx="1387">
                  <c:v>-82.952260999999993</c:v>
                </c:pt>
                <c:pt idx="1388">
                  <c:v>-91.842501999999996</c:v>
                </c:pt>
                <c:pt idx="1389">
                  <c:v>-77.489457000000002</c:v>
                </c:pt>
                <c:pt idx="1390">
                  <c:v>-73.440071000000003</c:v>
                </c:pt>
                <c:pt idx="1391">
                  <c:v>-79.449712000000005</c:v>
                </c:pt>
                <c:pt idx="1392">
                  <c:v>-65.955806999999993</c:v>
                </c:pt>
                <c:pt idx="1393">
                  <c:v>-87.976849000000001</c:v>
                </c:pt>
                <c:pt idx="1394">
                  <c:v>-80.569417999999999</c:v>
                </c:pt>
                <c:pt idx="1395">
                  <c:v>-89.471382000000006</c:v>
                </c:pt>
                <c:pt idx="1396">
                  <c:v>-88.878164999999996</c:v>
                </c:pt>
                <c:pt idx="1397">
                  <c:v>-62.353073000000002</c:v>
                </c:pt>
                <c:pt idx="1398">
                  <c:v>-76.361783000000003</c:v>
                </c:pt>
                <c:pt idx="1399">
                  <c:v>-70.752143000000004</c:v>
                </c:pt>
                <c:pt idx="1400">
                  <c:v>-93.927481999999998</c:v>
                </c:pt>
                <c:pt idx="1401">
                  <c:v>-51.298462999999998</c:v>
                </c:pt>
                <c:pt idx="1402">
                  <c:v>-93.748373000000001</c:v>
                </c:pt>
                <c:pt idx="1403">
                  <c:v>-69.509630000000001</c:v>
                </c:pt>
                <c:pt idx="1404">
                  <c:v>-47.794837999999999</c:v>
                </c:pt>
                <c:pt idx="1405">
                  <c:v>-77.361714000000006</c:v>
                </c:pt>
                <c:pt idx="1406">
                  <c:v>-93.922317000000007</c:v>
                </c:pt>
                <c:pt idx="1407">
                  <c:v>-101.224895</c:v>
                </c:pt>
                <c:pt idx="1408">
                  <c:v>-86.355417000000003</c:v>
                </c:pt>
                <c:pt idx="1409">
                  <c:v>-82.411489000000003</c:v>
                </c:pt>
                <c:pt idx="1410">
                  <c:v>-86.439539999999994</c:v>
                </c:pt>
                <c:pt idx="1411">
                  <c:v>-93.922307000000004</c:v>
                </c:pt>
                <c:pt idx="1412">
                  <c:v>-87.527304999999998</c:v>
                </c:pt>
                <c:pt idx="1413">
                  <c:v>-83.058328000000003</c:v>
                </c:pt>
                <c:pt idx="1414">
                  <c:v>-87.532308</c:v>
                </c:pt>
                <c:pt idx="1415">
                  <c:v>-85.926359000000005</c:v>
                </c:pt>
                <c:pt idx="1416">
                  <c:v>-68.580151000000001</c:v>
                </c:pt>
                <c:pt idx="1417">
                  <c:v>-93.873435999999998</c:v>
                </c:pt>
                <c:pt idx="1418">
                  <c:v>-70.044531000000006</c:v>
                </c:pt>
                <c:pt idx="1419">
                  <c:v>-72.621088</c:v>
                </c:pt>
                <c:pt idx="1420">
                  <c:v>-77.126739999999998</c:v>
                </c:pt>
                <c:pt idx="1421">
                  <c:v>-87.488924999999995</c:v>
                </c:pt>
                <c:pt idx="1422">
                  <c:v>-68.671036000000001</c:v>
                </c:pt>
                <c:pt idx="1423">
                  <c:v>-91.834417000000002</c:v>
                </c:pt>
                <c:pt idx="1424">
                  <c:v>-68.654617000000002</c:v>
                </c:pt>
                <c:pt idx="1425">
                  <c:v>-87.623769999999993</c:v>
                </c:pt>
                <c:pt idx="1426">
                  <c:v>-89.019355000000004</c:v>
                </c:pt>
                <c:pt idx="1427">
                  <c:v>-70.751150999999993</c:v>
                </c:pt>
                <c:pt idx="1428">
                  <c:v>-74.235611000000006</c:v>
                </c:pt>
                <c:pt idx="1429">
                  <c:v>-84.651442000000003</c:v>
                </c:pt>
                <c:pt idx="1430">
                  <c:v>-97.354680999999999</c:v>
                </c:pt>
                <c:pt idx="1431">
                  <c:v>-87.563299999999998</c:v>
                </c:pt>
                <c:pt idx="1432">
                  <c:v>-82.778366000000005</c:v>
                </c:pt>
                <c:pt idx="1433">
                  <c:v>-68.130922999999996</c:v>
                </c:pt>
                <c:pt idx="1434">
                  <c:v>-72.099072000000007</c:v>
                </c:pt>
                <c:pt idx="1435">
                  <c:v>-84.696023999999994</c:v>
                </c:pt>
                <c:pt idx="1436">
                  <c:v>-57.827606000000003</c:v>
                </c:pt>
                <c:pt idx="1437">
                  <c:v>-86.321605000000005</c:v>
                </c:pt>
                <c:pt idx="1438">
                  <c:v>-88.679364000000007</c:v>
                </c:pt>
                <c:pt idx="1439">
                  <c:v>-90.112003000000001</c:v>
                </c:pt>
                <c:pt idx="1440">
                  <c:v>-54.780121999999999</c:v>
                </c:pt>
                <c:pt idx="1441">
                  <c:v>-82.430408</c:v>
                </c:pt>
                <c:pt idx="1442">
                  <c:v>-92.164017999999999</c:v>
                </c:pt>
                <c:pt idx="1443">
                  <c:v>-86.797417999999993</c:v>
                </c:pt>
                <c:pt idx="1444">
                  <c:v>-78.516397999999995</c:v>
                </c:pt>
                <c:pt idx="1445">
                  <c:v>-80.499009000000001</c:v>
                </c:pt>
                <c:pt idx="1446">
                  <c:v>-72.538973999999996</c:v>
                </c:pt>
                <c:pt idx="1447">
                  <c:v>-74.004891000000001</c:v>
                </c:pt>
                <c:pt idx="1448">
                  <c:v>-45.890044000000003</c:v>
                </c:pt>
                <c:pt idx="1449">
                  <c:v>-90.907937000000004</c:v>
                </c:pt>
                <c:pt idx="1450">
                  <c:v>-85.959796999999995</c:v>
                </c:pt>
                <c:pt idx="1451">
                  <c:v>-87.642465000000001</c:v>
                </c:pt>
                <c:pt idx="1452">
                  <c:v>-91.772395000000003</c:v>
                </c:pt>
                <c:pt idx="1453">
                  <c:v>-84.246454999999997</c:v>
                </c:pt>
                <c:pt idx="1454">
                  <c:v>-91.729949000000005</c:v>
                </c:pt>
                <c:pt idx="1455">
                  <c:v>-95.243077999999997</c:v>
                </c:pt>
                <c:pt idx="1456">
                  <c:v>-91.007829000000001</c:v>
                </c:pt>
                <c:pt idx="1457">
                  <c:v>-89.750523000000001</c:v>
                </c:pt>
                <c:pt idx="1458">
                  <c:v>-65.514223999999999</c:v>
                </c:pt>
                <c:pt idx="1459">
                  <c:v>-81.905805999999998</c:v>
                </c:pt>
                <c:pt idx="1460">
                  <c:v>-92.936109000000002</c:v>
                </c:pt>
                <c:pt idx="1461">
                  <c:v>-92.598609999999994</c:v>
                </c:pt>
                <c:pt idx="1462">
                  <c:v>-91.007270000000005</c:v>
                </c:pt>
                <c:pt idx="1463">
                  <c:v>-57.790309999999998</c:v>
                </c:pt>
                <c:pt idx="1464">
                  <c:v>-93.278210000000001</c:v>
                </c:pt>
                <c:pt idx="1465">
                  <c:v>-72.356066999999996</c:v>
                </c:pt>
                <c:pt idx="1466">
                  <c:v>-62.282094000000001</c:v>
                </c:pt>
                <c:pt idx="1467">
                  <c:v>-93.792816999999999</c:v>
                </c:pt>
                <c:pt idx="1468">
                  <c:v>-88.725994999999998</c:v>
                </c:pt>
                <c:pt idx="1469">
                  <c:v>-65.196706000000006</c:v>
                </c:pt>
                <c:pt idx="1470">
                  <c:v>-73.649529000000001</c:v>
                </c:pt>
                <c:pt idx="1471">
                  <c:v>-58.428995</c:v>
                </c:pt>
                <c:pt idx="1472">
                  <c:v>-71.478249000000005</c:v>
                </c:pt>
                <c:pt idx="1473">
                  <c:v>-75.305687000000006</c:v>
                </c:pt>
                <c:pt idx="1474">
                  <c:v>-76.707509000000002</c:v>
                </c:pt>
                <c:pt idx="1475">
                  <c:v>-87.642066999999997</c:v>
                </c:pt>
                <c:pt idx="1476">
                  <c:v>-100.853436</c:v>
                </c:pt>
                <c:pt idx="1477">
                  <c:v>-85.215867000000003</c:v>
                </c:pt>
                <c:pt idx="1478">
                  <c:v>-95.086392000000004</c:v>
                </c:pt>
                <c:pt idx="1479">
                  <c:v>-76.737328000000005</c:v>
                </c:pt>
                <c:pt idx="1480">
                  <c:v>-90.504833000000005</c:v>
                </c:pt>
                <c:pt idx="1481">
                  <c:v>-63.249006999999999</c:v>
                </c:pt>
                <c:pt idx="1482">
                  <c:v>-89.223082000000005</c:v>
                </c:pt>
                <c:pt idx="1483">
                  <c:v>-82.990305000000006</c:v>
                </c:pt>
                <c:pt idx="1484">
                  <c:v>-99.370324999999994</c:v>
                </c:pt>
                <c:pt idx="1485">
                  <c:v>-75.924756000000002</c:v>
                </c:pt>
                <c:pt idx="1486">
                  <c:v>-94.552391</c:v>
                </c:pt>
                <c:pt idx="1487">
                  <c:v>-71.855131999999998</c:v>
                </c:pt>
                <c:pt idx="1488">
                  <c:v>-59.008040999999999</c:v>
                </c:pt>
                <c:pt idx="1489">
                  <c:v>-62.288266999999998</c:v>
                </c:pt>
                <c:pt idx="1490">
                  <c:v>-70.739054999999993</c:v>
                </c:pt>
                <c:pt idx="1491">
                  <c:v>-49.354413000000001</c:v>
                </c:pt>
                <c:pt idx="1492">
                  <c:v>-90.859492000000003</c:v>
                </c:pt>
                <c:pt idx="1493">
                  <c:v>-99.320836</c:v>
                </c:pt>
                <c:pt idx="1494">
                  <c:v>-83.032452000000006</c:v>
                </c:pt>
                <c:pt idx="1495">
                  <c:v>-77.007073000000005</c:v>
                </c:pt>
                <c:pt idx="1496">
                  <c:v>-71.918294000000003</c:v>
                </c:pt>
                <c:pt idx="1497">
                  <c:v>-57.434128999999999</c:v>
                </c:pt>
                <c:pt idx="1498">
                  <c:v>-83.045596000000003</c:v>
                </c:pt>
                <c:pt idx="1499">
                  <c:v>-89.084620999999999</c:v>
                </c:pt>
                <c:pt idx="1500">
                  <c:v>-71.032571000000004</c:v>
                </c:pt>
                <c:pt idx="1501">
                  <c:v>-89.098793999999998</c:v>
                </c:pt>
                <c:pt idx="1502">
                  <c:v>-76.897223999999994</c:v>
                </c:pt>
                <c:pt idx="1503">
                  <c:v>-103.855566</c:v>
                </c:pt>
                <c:pt idx="1504">
                  <c:v>-103.91296</c:v>
                </c:pt>
                <c:pt idx="1505">
                  <c:v>-87.820730999999995</c:v>
                </c:pt>
                <c:pt idx="1506">
                  <c:v>-94.043638999999999</c:v>
                </c:pt>
                <c:pt idx="1507">
                  <c:v>-83.272433000000007</c:v>
                </c:pt>
                <c:pt idx="1508">
                  <c:v>-98.706644999999995</c:v>
                </c:pt>
                <c:pt idx="1509">
                  <c:v>-30.881216999999999</c:v>
                </c:pt>
                <c:pt idx="1510">
                  <c:v>-85.889698999999993</c:v>
                </c:pt>
                <c:pt idx="1511">
                  <c:v>-90.0809</c:v>
                </c:pt>
                <c:pt idx="1512">
                  <c:v>-105.00909</c:v>
                </c:pt>
                <c:pt idx="1513">
                  <c:v>-62.885255000000001</c:v>
                </c:pt>
                <c:pt idx="1514">
                  <c:v>-88.041013000000007</c:v>
                </c:pt>
                <c:pt idx="1515">
                  <c:v>-51.262160000000002</c:v>
                </c:pt>
                <c:pt idx="1516">
                  <c:v>-85.079340000000002</c:v>
                </c:pt>
                <c:pt idx="1517">
                  <c:v>-72.685267999999994</c:v>
                </c:pt>
                <c:pt idx="1518">
                  <c:v>-83.004147000000003</c:v>
                </c:pt>
                <c:pt idx="1519">
                  <c:v>-91.792231999999998</c:v>
                </c:pt>
                <c:pt idx="1520">
                  <c:v>-71.871398999999997</c:v>
                </c:pt>
                <c:pt idx="1521">
                  <c:v>-82.983318999999995</c:v>
                </c:pt>
                <c:pt idx="1522">
                  <c:v>-81.381125999999995</c:v>
                </c:pt>
                <c:pt idx="1523">
                  <c:v>-81.626189999999994</c:v>
                </c:pt>
                <c:pt idx="1524">
                  <c:v>-87.772283000000002</c:v>
                </c:pt>
                <c:pt idx="1525">
                  <c:v>-86.540470999999997</c:v>
                </c:pt>
                <c:pt idx="1526">
                  <c:v>-82.919922999999997</c:v>
                </c:pt>
                <c:pt idx="1527">
                  <c:v>-69.600216000000003</c:v>
                </c:pt>
                <c:pt idx="1528">
                  <c:v>-76.681837000000002</c:v>
                </c:pt>
                <c:pt idx="1529">
                  <c:v>-96.415488999999994</c:v>
                </c:pt>
                <c:pt idx="1530">
                  <c:v>-51.764969000000001</c:v>
                </c:pt>
                <c:pt idx="1531">
                  <c:v>-66.242890000000003</c:v>
                </c:pt>
                <c:pt idx="1532">
                  <c:v>-82.972744000000006</c:v>
                </c:pt>
                <c:pt idx="1533">
                  <c:v>-84.265102999999996</c:v>
                </c:pt>
                <c:pt idx="1534">
                  <c:v>-62.180118999999998</c:v>
                </c:pt>
                <c:pt idx="1535">
                  <c:v>-63.164653999999999</c:v>
                </c:pt>
                <c:pt idx="1536">
                  <c:v>-82.581193999999996</c:v>
                </c:pt>
                <c:pt idx="1537">
                  <c:v>-90.084799000000004</c:v>
                </c:pt>
                <c:pt idx="1538">
                  <c:v>-82.324443000000002</c:v>
                </c:pt>
                <c:pt idx="1539">
                  <c:v>-78.539176999999995</c:v>
                </c:pt>
                <c:pt idx="1540">
                  <c:v>-63.513472999999998</c:v>
                </c:pt>
                <c:pt idx="1541">
                  <c:v>-61.050856000000003</c:v>
                </c:pt>
                <c:pt idx="1542">
                  <c:v>-89.641964999999999</c:v>
                </c:pt>
                <c:pt idx="1543">
                  <c:v>-82.987684999999999</c:v>
                </c:pt>
                <c:pt idx="1544">
                  <c:v>-103.841044</c:v>
                </c:pt>
                <c:pt idx="1545">
                  <c:v>-72.007571999999996</c:v>
                </c:pt>
                <c:pt idx="1546">
                  <c:v>-85.166646999999998</c:v>
                </c:pt>
                <c:pt idx="1547">
                  <c:v>-47.775052000000002</c:v>
                </c:pt>
                <c:pt idx="1548">
                  <c:v>-71.529234000000002</c:v>
                </c:pt>
                <c:pt idx="1549">
                  <c:v>-87.413355999999993</c:v>
                </c:pt>
                <c:pt idx="1550">
                  <c:v>-58.383040999999999</c:v>
                </c:pt>
                <c:pt idx="1551">
                  <c:v>-55.679357000000003</c:v>
                </c:pt>
                <c:pt idx="1552">
                  <c:v>-81.203604999999996</c:v>
                </c:pt>
                <c:pt idx="1553">
                  <c:v>-105.179665</c:v>
                </c:pt>
                <c:pt idx="1554">
                  <c:v>-58.349426000000001</c:v>
                </c:pt>
                <c:pt idx="1555">
                  <c:v>-76.602171999999996</c:v>
                </c:pt>
                <c:pt idx="1556">
                  <c:v>-85.030475999999993</c:v>
                </c:pt>
                <c:pt idx="1557">
                  <c:v>-70.986532999999994</c:v>
                </c:pt>
                <c:pt idx="1558">
                  <c:v>-103.86265400000001</c:v>
                </c:pt>
                <c:pt idx="1559">
                  <c:v>-89.772936999999999</c:v>
                </c:pt>
                <c:pt idx="1560">
                  <c:v>-64.585227000000003</c:v>
                </c:pt>
                <c:pt idx="1561">
                  <c:v>-72.876435000000001</c:v>
                </c:pt>
                <c:pt idx="1562">
                  <c:v>-58.149419999999999</c:v>
                </c:pt>
                <c:pt idx="1563">
                  <c:v>-72.454989999999995</c:v>
                </c:pt>
                <c:pt idx="1564">
                  <c:v>-74.052672000000001</c:v>
                </c:pt>
                <c:pt idx="1565">
                  <c:v>-81.415471999999994</c:v>
                </c:pt>
                <c:pt idx="1566">
                  <c:v>-100.735798</c:v>
                </c:pt>
                <c:pt idx="1567">
                  <c:v>-90.576445000000007</c:v>
                </c:pt>
                <c:pt idx="1568">
                  <c:v>-70.629261</c:v>
                </c:pt>
                <c:pt idx="1569">
                  <c:v>-97.752960999999999</c:v>
                </c:pt>
                <c:pt idx="1570">
                  <c:v>-84.408006999999998</c:v>
                </c:pt>
                <c:pt idx="1571">
                  <c:v>-82.836213999999998</c:v>
                </c:pt>
                <c:pt idx="1572">
                  <c:v>-82.979804999999999</c:v>
                </c:pt>
                <c:pt idx="1573">
                  <c:v>-79.271117000000004</c:v>
                </c:pt>
                <c:pt idx="1574">
                  <c:v>-79.343185000000005</c:v>
                </c:pt>
                <c:pt idx="1575">
                  <c:v>-96.674897999999999</c:v>
                </c:pt>
                <c:pt idx="1576">
                  <c:v>-100.565591</c:v>
                </c:pt>
                <c:pt idx="1577">
                  <c:v>-99.526178000000002</c:v>
                </c:pt>
                <c:pt idx="1578">
                  <c:v>-55.578961999999997</c:v>
                </c:pt>
                <c:pt idx="1579">
                  <c:v>-51.813094</c:v>
                </c:pt>
                <c:pt idx="1580">
                  <c:v>-57.727704000000003</c:v>
                </c:pt>
                <c:pt idx="1581">
                  <c:v>-80.964115000000007</c:v>
                </c:pt>
                <c:pt idx="1582">
                  <c:v>-94.893966000000006</c:v>
                </c:pt>
                <c:pt idx="1583">
                  <c:v>-94.441809000000006</c:v>
                </c:pt>
                <c:pt idx="1584">
                  <c:v>-89.805257999999995</c:v>
                </c:pt>
                <c:pt idx="1585">
                  <c:v>-77.892052000000007</c:v>
                </c:pt>
                <c:pt idx="1586">
                  <c:v>-88.701802000000001</c:v>
                </c:pt>
                <c:pt idx="1587">
                  <c:v>-77.570348999999993</c:v>
                </c:pt>
                <c:pt idx="1588">
                  <c:v>-83.886949999999999</c:v>
                </c:pt>
                <c:pt idx="1589">
                  <c:v>-94.299081000000001</c:v>
                </c:pt>
                <c:pt idx="1590">
                  <c:v>-103.957489</c:v>
                </c:pt>
                <c:pt idx="1591">
                  <c:v>-82.185687999999999</c:v>
                </c:pt>
                <c:pt idx="1592">
                  <c:v>-70.168013999999999</c:v>
                </c:pt>
                <c:pt idx="1593">
                  <c:v>-91.404899999999998</c:v>
                </c:pt>
                <c:pt idx="1594">
                  <c:v>-63.588842999999997</c:v>
                </c:pt>
                <c:pt idx="1595">
                  <c:v>-81.848665999999994</c:v>
                </c:pt>
                <c:pt idx="1596">
                  <c:v>-80.508060999999998</c:v>
                </c:pt>
                <c:pt idx="1597">
                  <c:v>-51.804895000000002</c:v>
                </c:pt>
                <c:pt idx="1598">
                  <c:v>-88.785859000000002</c:v>
                </c:pt>
                <c:pt idx="1599">
                  <c:v>-66.215935000000002</c:v>
                </c:pt>
                <c:pt idx="1600">
                  <c:v>-81.393485999999996</c:v>
                </c:pt>
                <c:pt idx="1601">
                  <c:v>-88.042798000000005</c:v>
                </c:pt>
                <c:pt idx="1602">
                  <c:v>-87.749521999999999</c:v>
                </c:pt>
                <c:pt idx="1603">
                  <c:v>-80.912192000000005</c:v>
                </c:pt>
                <c:pt idx="1604">
                  <c:v>-65.835459999999998</c:v>
                </c:pt>
                <c:pt idx="1605">
                  <c:v>-78.925970000000007</c:v>
                </c:pt>
                <c:pt idx="1606">
                  <c:v>-81.461236</c:v>
                </c:pt>
                <c:pt idx="1607">
                  <c:v>-83.909914999999998</c:v>
                </c:pt>
                <c:pt idx="1608">
                  <c:v>-82.202952999999994</c:v>
                </c:pt>
                <c:pt idx="1609">
                  <c:v>-71.350521999999998</c:v>
                </c:pt>
                <c:pt idx="1610">
                  <c:v>-74.840228999999994</c:v>
                </c:pt>
                <c:pt idx="1611">
                  <c:v>-79.403272000000001</c:v>
                </c:pt>
                <c:pt idx="1612">
                  <c:v>-89.480406000000002</c:v>
                </c:pt>
                <c:pt idx="1613">
                  <c:v>-84.369671999999994</c:v>
                </c:pt>
                <c:pt idx="1614">
                  <c:v>-87.935818999999995</c:v>
                </c:pt>
                <c:pt idx="1615">
                  <c:v>-86.235837000000004</c:v>
                </c:pt>
                <c:pt idx="1616">
                  <c:v>-55.953913</c:v>
                </c:pt>
                <c:pt idx="1617">
                  <c:v>-95.785701000000003</c:v>
                </c:pt>
                <c:pt idx="1618">
                  <c:v>-72.913940999999994</c:v>
                </c:pt>
                <c:pt idx="1619">
                  <c:v>-103.86351999999999</c:v>
                </c:pt>
                <c:pt idx="1620">
                  <c:v>-57.753365000000002</c:v>
                </c:pt>
                <c:pt idx="1621">
                  <c:v>-71.118690999999998</c:v>
                </c:pt>
                <c:pt idx="1622">
                  <c:v>-85.908912000000001</c:v>
                </c:pt>
                <c:pt idx="1623">
                  <c:v>-76.664214000000001</c:v>
                </c:pt>
                <c:pt idx="1624">
                  <c:v>-82.892071000000001</c:v>
                </c:pt>
                <c:pt idx="1625">
                  <c:v>-97.394051000000005</c:v>
                </c:pt>
                <c:pt idx="1626">
                  <c:v>-99.526396000000005</c:v>
                </c:pt>
                <c:pt idx="1627">
                  <c:v>-90.124465999999998</c:v>
                </c:pt>
                <c:pt idx="1628">
                  <c:v>-81.219308999999996</c:v>
                </c:pt>
                <c:pt idx="1629">
                  <c:v>-104.618695</c:v>
                </c:pt>
                <c:pt idx="1630">
                  <c:v>-76.356233000000003</c:v>
                </c:pt>
                <c:pt idx="1631">
                  <c:v>-85.874308999999997</c:v>
                </c:pt>
                <c:pt idx="1632">
                  <c:v>-80.087147999999999</c:v>
                </c:pt>
                <c:pt idx="1633">
                  <c:v>-55.714799999999997</c:v>
                </c:pt>
                <c:pt idx="1634">
                  <c:v>-91.501285999999993</c:v>
                </c:pt>
                <c:pt idx="1635">
                  <c:v>-59.598444999999998</c:v>
                </c:pt>
                <c:pt idx="1636">
                  <c:v>-84.371353999999997</c:v>
                </c:pt>
                <c:pt idx="1637">
                  <c:v>-63.066021999999997</c:v>
                </c:pt>
                <c:pt idx="1638">
                  <c:v>-65.373896000000002</c:v>
                </c:pt>
                <c:pt idx="1639">
                  <c:v>-66.182643999999996</c:v>
                </c:pt>
                <c:pt idx="1640">
                  <c:v>-94.772163000000006</c:v>
                </c:pt>
                <c:pt idx="1641">
                  <c:v>-68.441817999999998</c:v>
                </c:pt>
                <c:pt idx="1642">
                  <c:v>-74.775452999999999</c:v>
                </c:pt>
                <c:pt idx="1643">
                  <c:v>-94.227997000000002</c:v>
                </c:pt>
                <c:pt idx="1644">
                  <c:v>-82.487793999999994</c:v>
                </c:pt>
                <c:pt idx="1645">
                  <c:v>-74.523674999999997</c:v>
                </c:pt>
                <c:pt idx="1646">
                  <c:v>-90.703030999999996</c:v>
                </c:pt>
                <c:pt idx="1647">
                  <c:v>-84.305340999999999</c:v>
                </c:pt>
                <c:pt idx="1648">
                  <c:v>-83.532998000000006</c:v>
                </c:pt>
                <c:pt idx="1649">
                  <c:v>-76.404488000000001</c:v>
                </c:pt>
                <c:pt idx="1650">
                  <c:v>-81.474224000000007</c:v>
                </c:pt>
                <c:pt idx="1651">
                  <c:v>-62.018943999999998</c:v>
                </c:pt>
                <c:pt idx="1652">
                  <c:v>-61.190421999999998</c:v>
                </c:pt>
                <c:pt idx="1653">
                  <c:v>-81.517205000000004</c:v>
                </c:pt>
                <c:pt idx="1654">
                  <c:v>-94.768518999999998</c:v>
                </c:pt>
                <c:pt idx="1655">
                  <c:v>-9.0752950000000006</c:v>
                </c:pt>
                <c:pt idx="1656">
                  <c:v>-31.689647000000001</c:v>
                </c:pt>
                <c:pt idx="1657">
                  <c:v>-76.333468999999994</c:v>
                </c:pt>
                <c:pt idx="1658">
                  <c:v>-77.726569999999995</c:v>
                </c:pt>
                <c:pt idx="1659">
                  <c:v>-76.274362999999994</c:v>
                </c:pt>
                <c:pt idx="1660">
                  <c:v>-88.264381999999998</c:v>
                </c:pt>
                <c:pt idx="1661">
                  <c:v>-75.047853000000003</c:v>
                </c:pt>
                <c:pt idx="1662">
                  <c:v>-82.982027000000002</c:v>
                </c:pt>
                <c:pt idx="1663">
                  <c:v>-82.951787999999993</c:v>
                </c:pt>
                <c:pt idx="1664">
                  <c:v>-62.184756</c:v>
                </c:pt>
                <c:pt idx="1665">
                  <c:v>-71.357759000000001</c:v>
                </c:pt>
                <c:pt idx="1666">
                  <c:v>-82.630103000000005</c:v>
                </c:pt>
                <c:pt idx="1667">
                  <c:v>-73.895791000000003</c:v>
                </c:pt>
                <c:pt idx="1668">
                  <c:v>-74.388828000000004</c:v>
                </c:pt>
                <c:pt idx="1669">
                  <c:v>-66.851108999999994</c:v>
                </c:pt>
                <c:pt idx="1670">
                  <c:v>-85.162148000000002</c:v>
                </c:pt>
                <c:pt idx="1671">
                  <c:v>-94.232658000000001</c:v>
                </c:pt>
                <c:pt idx="1672">
                  <c:v>-63.249308999999997</c:v>
                </c:pt>
                <c:pt idx="1673">
                  <c:v>-65.417136999999997</c:v>
                </c:pt>
                <c:pt idx="1674">
                  <c:v>-87.617540000000005</c:v>
                </c:pt>
                <c:pt idx="1675">
                  <c:v>-85.898399999999995</c:v>
                </c:pt>
                <c:pt idx="1676">
                  <c:v>-80.516639999999995</c:v>
                </c:pt>
                <c:pt idx="1677">
                  <c:v>-83.00909</c:v>
                </c:pt>
                <c:pt idx="1678">
                  <c:v>-82.508743999999993</c:v>
                </c:pt>
                <c:pt idx="1679">
                  <c:v>-59.112440999999997</c:v>
                </c:pt>
                <c:pt idx="1680">
                  <c:v>-79.364074000000002</c:v>
                </c:pt>
                <c:pt idx="1681">
                  <c:v>-79.033686000000003</c:v>
                </c:pt>
                <c:pt idx="1682">
                  <c:v>-46.133308999999997</c:v>
                </c:pt>
                <c:pt idx="1683">
                  <c:v>-78.506668000000005</c:v>
                </c:pt>
                <c:pt idx="1684">
                  <c:v>-76.808480000000003</c:v>
                </c:pt>
                <c:pt idx="1685">
                  <c:v>-82.902224000000004</c:v>
                </c:pt>
                <c:pt idx="1686">
                  <c:v>-82.156154999999998</c:v>
                </c:pt>
                <c:pt idx="1687">
                  <c:v>-89.716302999999996</c:v>
                </c:pt>
                <c:pt idx="1688">
                  <c:v>-76.364431999999994</c:v>
                </c:pt>
                <c:pt idx="1689">
                  <c:v>-95.626677999999998</c:v>
                </c:pt>
                <c:pt idx="1690">
                  <c:v>-89.559057999999993</c:v>
                </c:pt>
                <c:pt idx="1691">
                  <c:v>-89.635458999999997</c:v>
                </c:pt>
                <c:pt idx="1692">
                  <c:v>-89.545957000000001</c:v>
                </c:pt>
                <c:pt idx="1693">
                  <c:v>-99.32517</c:v>
                </c:pt>
                <c:pt idx="1694">
                  <c:v>-76.308789000000004</c:v>
                </c:pt>
                <c:pt idx="1695">
                  <c:v>-76.387556000000004</c:v>
                </c:pt>
                <c:pt idx="1696">
                  <c:v>-87.770438999999996</c:v>
                </c:pt>
                <c:pt idx="1697">
                  <c:v>-82.179761999999997</c:v>
                </c:pt>
                <c:pt idx="1698">
                  <c:v>-89.568845999999994</c:v>
                </c:pt>
                <c:pt idx="1699">
                  <c:v>-59.360469000000002</c:v>
                </c:pt>
                <c:pt idx="1700">
                  <c:v>-79.391836999999995</c:v>
                </c:pt>
                <c:pt idx="1701">
                  <c:v>-48.409678</c:v>
                </c:pt>
                <c:pt idx="1702">
                  <c:v>-93.908512000000002</c:v>
                </c:pt>
                <c:pt idx="1703">
                  <c:v>-81.596502999999998</c:v>
                </c:pt>
                <c:pt idx="1704">
                  <c:v>-82.405356999999995</c:v>
                </c:pt>
                <c:pt idx="1705">
                  <c:v>-78.069080999999997</c:v>
                </c:pt>
                <c:pt idx="1706">
                  <c:v>-76.710896000000005</c:v>
                </c:pt>
                <c:pt idx="1707">
                  <c:v>-92.676918999999998</c:v>
                </c:pt>
                <c:pt idx="1708">
                  <c:v>-78.923068000000001</c:v>
                </c:pt>
                <c:pt idx="1709">
                  <c:v>-100.595079</c:v>
                </c:pt>
                <c:pt idx="1710">
                  <c:v>-83.267650000000003</c:v>
                </c:pt>
                <c:pt idx="1711">
                  <c:v>-85.607910000000004</c:v>
                </c:pt>
                <c:pt idx="1712">
                  <c:v>-104.604867</c:v>
                </c:pt>
                <c:pt idx="1713">
                  <c:v>-92.723419000000007</c:v>
                </c:pt>
                <c:pt idx="1714">
                  <c:v>-78.873631000000003</c:v>
                </c:pt>
                <c:pt idx="1715">
                  <c:v>-82.687579999999997</c:v>
                </c:pt>
                <c:pt idx="1716">
                  <c:v>-91.614243999999999</c:v>
                </c:pt>
                <c:pt idx="1717">
                  <c:v>-69.934546999999995</c:v>
                </c:pt>
                <c:pt idx="1718">
                  <c:v>-66.693867999999995</c:v>
                </c:pt>
                <c:pt idx="1719">
                  <c:v>-76.396303000000003</c:v>
                </c:pt>
                <c:pt idx="1720">
                  <c:v>-59.866733000000004</c:v>
                </c:pt>
                <c:pt idx="1721">
                  <c:v>-79.342732999999996</c:v>
                </c:pt>
                <c:pt idx="1722">
                  <c:v>-74.182243</c:v>
                </c:pt>
                <c:pt idx="1723">
                  <c:v>-87.781013999999999</c:v>
                </c:pt>
                <c:pt idx="1724">
                  <c:v>-76.904803000000001</c:v>
                </c:pt>
                <c:pt idx="1725">
                  <c:v>-81.655843000000004</c:v>
                </c:pt>
                <c:pt idx="1726">
                  <c:v>-87.767398999999997</c:v>
                </c:pt>
                <c:pt idx="1727">
                  <c:v>-81.714950000000002</c:v>
                </c:pt>
                <c:pt idx="1728">
                  <c:v>-87.958710999999994</c:v>
                </c:pt>
                <c:pt idx="1729">
                  <c:v>-84.827405999999996</c:v>
                </c:pt>
                <c:pt idx="1730">
                  <c:v>-79.191411000000002</c:v>
                </c:pt>
                <c:pt idx="1731">
                  <c:v>-88.269782000000006</c:v>
                </c:pt>
                <c:pt idx="1732">
                  <c:v>-96.869196000000002</c:v>
                </c:pt>
                <c:pt idx="1733">
                  <c:v>-60.104959999999998</c:v>
                </c:pt>
                <c:pt idx="1734">
                  <c:v>-70.365150999999997</c:v>
                </c:pt>
                <c:pt idx="1735">
                  <c:v>-81.521586999999997</c:v>
                </c:pt>
                <c:pt idx="1736">
                  <c:v>-84.454982000000001</c:v>
                </c:pt>
                <c:pt idx="1737">
                  <c:v>-84.041137000000006</c:v>
                </c:pt>
                <c:pt idx="1738">
                  <c:v>-63.222802999999999</c:v>
                </c:pt>
                <c:pt idx="1739">
                  <c:v>-72.735302000000004</c:v>
                </c:pt>
                <c:pt idx="1740">
                  <c:v>-72.227114999999998</c:v>
                </c:pt>
                <c:pt idx="1741">
                  <c:v>-59.391886</c:v>
                </c:pt>
                <c:pt idx="1742">
                  <c:v>-76.427580000000006</c:v>
                </c:pt>
                <c:pt idx="1743">
                  <c:v>-72.933127999999996</c:v>
                </c:pt>
                <c:pt idx="1744">
                  <c:v>-78.618938</c:v>
                </c:pt>
                <c:pt idx="1745">
                  <c:v>-84.844179999999994</c:v>
                </c:pt>
                <c:pt idx="1746">
                  <c:v>-54.944280999999997</c:v>
                </c:pt>
                <c:pt idx="1747">
                  <c:v>-95.935389000000001</c:v>
                </c:pt>
                <c:pt idx="1748">
                  <c:v>-89.812701000000004</c:v>
                </c:pt>
                <c:pt idx="1749">
                  <c:v>-91.426557000000003</c:v>
                </c:pt>
                <c:pt idx="1750">
                  <c:v>-74.077580999999995</c:v>
                </c:pt>
                <c:pt idx="1751">
                  <c:v>-77.178535999999994</c:v>
                </c:pt>
                <c:pt idx="1752">
                  <c:v>-82.244883000000002</c:v>
                </c:pt>
                <c:pt idx="1753">
                  <c:v>-66.976882000000003</c:v>
                </c:pt>
                <c:pt idx="1754">
                  <c:v>-75.758971000000003</c:v>
                </c:pt>
                <c:pt idx="1755">
                  <c:v>-65.035539</c:v>
                </c:pt>
                <c:pt idx="1756">
                  <c:v>-94.364911000000006</c:v>
                </c:pt>
                <c:pt idx="1757">
                  <c:v>-96.886249000000007</c:v>
                </c:pt>
                <c:pt idx="1758">
                  <c:v>-83.063631000000001</c:v>
                </c:pt>
                <c:pt idx="1759">
                  <c:v>-70.809321999999995</c:v>
                </c:pt>
                <c:pt idx="1760">
                  <c:v>-82.449275999999998</c:v>
                </c:pt>
                <c:pt idx="1761">
                  <c:v>-89.881174000000001</c:v>
                </c:pt>
                <c:pt idx="1762">
                  <c:v>-95.586917</c:v>
                </c:pt>
                <c:pt idx="1763">
                  <c:v>-94.690361999999993</c:v>
                </c:pt>
                <c:pt idx="1764">
                  <c:v>-82.383505</c:v>
                </c:pt>
                <c:pt idx="1765">
                  <c:v>-56.180494000000003</c:v>
                </c:pt>
                <c:pt idx="1766">
                  <c:v>-95.122673000000006</c:v>
                </c:pt>
                <c:pt idx="1767">
                  <c:v>-69.420991999999998</c:v>
                </c:pt>
                <c:pt idx="1768">
                  <c:v>-79.109893</c:v>
                </c:pt>
                <c:pt idx="1769">
                  <c:v>-74.903287000000006</c:v>
                </c:pt>
                <c:pt idx="1770">
                  <c:v>-83.057192000000001</c:v>
                </c:pt>
                <c:pt idx="1771">
                  <c:v>-87.360405999999998</c:v>
                </c:pt>
                <c:pt idx="1772">
                  <c:v>-66.353527999999997</c:v>
                </c:pt>
                <c:pt idx="1773">
                  <c:v>-68.336976000000007</c:v>
                </c:pt>
                <c:pt idx="1774">
                  <c:v>-94.250504000000006</c:v>
                </c:pt>
                <c:pt idx="1775">
                  <c:v>-94.334333999999998</c:v>
                </c:pt>
                <c:pt idx="1776">
                  <c:v>-83.066586999999998</c:v>
                </c:pt>
                <c:pt idx="1777">
                  <c:v>-88.224189999999993</c:v>
                </c:pt>
                <c:pt idx="1778">
                  <c:v>-94.277401999999995</c:v>
                </c:pt>
                <c:pt idx="1779">
                  <c:v>-74.347487000000001</c:v>
                </c:pt>
                <c:pt idx="1780">
                  <c:v>-71.742485000000002</c:v>
                </c:pt>
                <c:pt idx="1781">
                  <c:v>-57.975364999999996</c:v>
                </c:pt>
                <c:pt idx="1782">
                  <c:v>-72.405195000000006</c:v>
                </c:pt>
                <c:pt idx="1783">
                  <c:v>-48.48227</c:v>
                </c:pt>
                <c:pt idx="1784">
                  <c:v>-82.669694000000007</c:v>
                </c:pt>
                <c:pt idx="1785">
                  <c:v>-74.838374000000002</c:v>
                </c:pt>
                <c:pt idx="1786">
                  <c:v>-88.794404</c:v>
                </c:pt>
                <c:pt idx="1787">
                  <c:v>-80.799153000000004</c:v>
                </c:pt>
                <c:pt idx="1788">
                  <c:v>-88.965504999999993</c:v>
                </c:pt>
                <c:pt idx="1789">
                  <c:v>-84.926355000000001</c:v>
                </c:pt>
                <c:pt idx="1790">
                  <c:v>-88.498774999999995</c:v>
                </c:pt>
                <c:pt idx="1791">
                  <c:v>-71.376649</c:v>
                </c:pt>
                <c:pt idx="1792">
                  <c:v>-72.402917000000002</c:v>
                </c:pt>
                <c:pt idx="1793">
                  <c:v>-82.838027999999994</c:v>
                </c:pt>
                <c:pt idx="1794">
                  <c:v>-85.314171999999999</c:v>
                </c:pt>
                <c:pt idx="1795">
                  <c:v>-87.973399000000001</c:v>
                </c:pt>
                <c:pt idx="1796">
                  <c:v>-78.707766000000007</c:v>
                </c:pt>
                <c:pt idx="1797">
                  <c:v>-86.257356000000001</c:v>
                </c:pt>
                <c:pt idx="1798">
                  <c:v>-86.008294000000006</c:v>
                </c:pt>
                <c:pt idx="1799">
                  <c:v>-64.214427999999998</c:v>
                </c:pt>
                <c:pt idx="1800">
                  <c:v>-66.175450999999995</c:v>
                </c:pt>
                <c:pt idx="1801">
                  <c:v>-88.286539000000005</c:v>
                </c:pt>
                <c:pt idx="1802">
                  <c:v>-87.666652999999997</c:v>
                </c:pt>
                <c:pt idx="1803">
                  <c:v>-69.741234000000006</c:v>
                </c:pt>
                <c:pt idx="1804">
                  <c:v>-102.947372</c:v>
                </c:pt>
                <c:pt idx="1805">
                  <c:v>-104.547392</c:v>
                </c:pt>
                <c:pt idx="1806">
                  <c:v>-99.505950999999996</c:v>
                </c:pt>
                <c:pt idx="1807">
                  <c:v>-83.040198000000004</c:v>
                </c:pt>
                <c:pt idx="1808">
                  <c:v>-54.193992999999999</c:v>
                </c:pt>
                <c:pt idx="1809">
                  <c:v>-72.400345999999999</c:v>
                </c:pt>
                <c:pt idx="1810">
                  <c:v>-97.293906000000007</c:v>
                </c:pt>
                <c:pt idx="1811">
                  <c:v>-85.669882999999999</c:v>
                </c:pt>
                <c:pt idx="1812">
                  <c:v>-85.514758999999998</c:v>
                </c:pt>
                <c:pt idx="1813">
                  <c:v>-62.422302999999999</c:v>
                </c:pt>
                <c:pt idx="1814">
                  <c:v>-82.311661000000001</c:v>
                </c:pt>
                <c:pt idx="1815">
                  <c:v>-68.365585999999993</c:v>
                </c:pt>
                <c:pt idx="1816">
                  <c:v>-83.028774999999996</c:v>
                </c:pt>
                <c:pt idx="1817">
                  <c:v>-59.119438000000002</c:v>
                </c:pt>
                <c:pt idx="1818">
                  <c:v>-79.908373999999995</c:v>
                </c:pt>
                <c:pt idx="1819">
                  <c:v>-82.073181000000005</c:v>
                </c:pt>
                <c:pt idx="1820">
                  <c:v>-73.896264000000002</c:v>
                </c:pt>
                <c:pt idx="1821">
                  <c:v>-70.927052000000003</c:v>
                </c:pt>
                <c:pt idx="1822">
                  <c:v>-94.776121000000003</c:v>
                </c:pt>
                <c:pt idx="1823">
                  <c:v>-79.846211999999994</c:v>
                </c:pt>
                <c:pt idx="1824">
                  <c:v>-94.493063000000006</c:v>
                </c:pt>
                <c:pt idx="1825">
                  <c:v>-80.116935999999995</c:v>
                </c:pt>
                <c:pt idx="1826">
                  <c:v>-56.016451000000004</c:v>
                </c:pt>
                <c:pt idx="1827">
                  <c:v>-59.881954999999998</c:v>
                </c:pt>
                <c:pt idx="1828">
                  <c:v>-99.542541</c:v>
                </c:pt>
                <c:pt idx="1829">
                  <c:v>-71.623942</c:v>
                </c:pt>
                <c:pt idx="1830">
                  <c:v>-87.982786000000004</c:v>
                </c:pt>
                <c:pt idx="1831">
                  <c:v>-103.917919</c:v>
                </c:pt>
                <c:pt idx="1832">
                  <c:v>-91.428769000000003</c:v>
                </c:pt>
                <c:pt idx="1833">
                  <c:v>-77.578742000000005</c:v>
                </c:pt>
                <c:pt idx="1834">
                  <c:v>-87.957745000000003</c:v>
                </c:pt>
                <c:pt idx="1835">
                  <c:v>-58.510013000000001</c:v>
                </c:pt>
                <c:pt idx="1836">
                  <c:v>-82.188310999999999</c:v>
                </c:pt>
                <c:pt idx="1837">
                  <c:v>-81.328822000000002</c:v>
                </c:pt>
                <c:pt idx="1838">
                  <c:v>-42.412084</c:v>
                </c:pt>
                <c:pt idx="1839">
                  <c:v>-65.888071999999994</c:v>
                </c:pt>
                <c:pt idx="1840">
                  <c:v>-93.470659999999995</c:v>
                </c:pt>
                <c:pt idx="1841">
                  <c:v>-74.267750000000007</c:v>
                </c:pt>
                <c:pt idx="1842">
                  <c:v>-67.695381999999995</c:v>
                </c:pt>
                <c:pt idx="1843">
                  <c:v>-85.701342999999994</c:v>
                </c:pt>
                <c:pt idx="1844">
                  <c:v>-66.490454999999997</c:v>
                </c:pt>
                <c:pt idx="1845">
                  <c:v>-61.756677000000003</c:v>
                </c:pt>
                <c:pt idx="1846">
                  <c:v>-102.447142</c:v>
                </c:pt>
                <c:pt idx="1847">
                  <c:v>-82.066401999999997</c:v>
                </c:pt>
                <c:pt idx="1848">
                  <c:v>-82.934927999999999</c:v>
                </c:pt>
                <c:pt idx="1849">
                  <c:v>-94.746026000000001</c:v>
                </c:pt>
                <c:pt idx="1850">
                  <c:v>-88.255369000000002</c:v>
                </c:pt>
                <c:pt idx="1851">
                  <c:v>-72.479016999999999</c:v>
                </c:pt>
                <c:pt idx="1852">
                  <c:v>-75.671772000000004</c:v>
                </c:pt>
                <c:pt idx="1853">
                  <c:v>-92.558706000000001</c:v>
                </c:pt>
                <c:pt idx="1854">
                  <c:v>-39.452776</c:v>
                </c:pt>
                <c:pt idx="1855">
                  <c:v>-86.224504999999994</c:v>
                </c:pt>
                <c:pt idx="1856">
                  <c:v>-90.632565</c:v>
                </c:pt>
                <c:pt idx="1857">
                  <c:v>-95.668619000000007</c:v>
                </c:pt>
                <c:pt idx="1858">
                  <c:v>-83.261375999999998</c:v>
                </c:pt>
                <c:pt idx="1859">
                  <c:v>-86.973274000000004</c:v>
                </c:pt>
                <c:pt idx="1860">
                  <c:v>-78.564363</c:v>
                </c:pt>
                <c:pt idx="1861">
                  <c:v>-98.834245999999993</c:v>
                </c:pt>
                <c:pt idx="1862">
                  <c:v>-70.309844999999996</c:v>
                </c:pt>
                <c:pt idx="1863">
                  <c:v>-81.018411999999998</c:v>
                </c:pt>
                <c:pt idx="1864">
                  <c:v>-82.405150000000006</c:v>
                </c:pt>
                <c:pt idx="1865">
                  <c:v>-81.030358000000007</c:v>
                </c:pt>
                <c:pt idx="1866">
                  <c:v>-78.166787999999997</c:v>
                </c:pt>
                <c:pt idx="1867">
                  <c:v>-92.103689000000003</c:v>
                </c:pt>
                <c:pt idx="1868">
                  <c:v>-67.074038000000002</c:v>
                </c:pt>
                <c:pt idx="1869">
                  <c:v>-79.361582999999996</c:v>
                </c:pt>
                <c:pt idx="1870">
                  <c:v>-80.779286999999997</c:v>
                </c:pt>
                <c:pt idx="1871">
                  <c:v>-90.634780000000006</c:v>
                </c:pt>
                <c:pt idx="1872">
                  <c:v>-85.533705999999995</c:v>
                </c:pt>
                <c:pt idx="1873">
                  <c:v>-94.914143999999993</c:v>
                </c:pt>
                <c:pt idx="1874">
                  <c:v>-85.700411000000003</c:v>
                </c:pt>
                <c:pt idx="1875">
                  <c:v>-79.194056000000003</c:v>
                </c:pt>
                <c:pt idx="1876">
                  <c:v>-83.146253999999999</c:v>
                </c:pt>
                <c:pt idx="1877">
                  <c:v>-83.144983999999994</c:v>
                </c:pt>
                <c:pt idx="1878">
                  <c:v>-85.528315000000006</c:v>
                </c:pt>
                <c:pt idx="1879">
                  <c:v>-55.448776000000002</c:v>
                </c:pt>
                <c:pt idx="1880">
                  <c:v>-86.393776000000003</c:v>
                </c:pt>
                <c:pt idx="1881">
                  <c:v>-71.967331999999999</c:v>
                </c:pt>
                <c:pt idx="1882">
                  <c:v>-61.973582</c:v>
                </c:pt>
                <c:pt idx="1883">
                  <c:v>-72.291327999999993</c:v>
                </c:pt>
                <c:pt idx="1884">
                  <c:v>-104.59425299999999</c:v>
                </c:pt>
                <c:pt idx="1885">
                  <c:v>-61.194062000000002</c:v>
                </c:pt>
                <c:pt idx="1886">
                  <c:v>-79.206382000000005</c:v>
                </c:pt>
                <c:pt idx="1887">
                  <c:v>38.016055000000001</c:v>
                </c:pt>
                <c:pt idx="1888">
                  <c:v>-84.529223000000002</c:v>
                </c:pt>
                <c:pt idx="1889">
                  <c:v>-92.315003000000004</c:v>
                </c:pt>
                <c:pt idx="1890">
                  <c:v>-80.754650999999996</c:v>
                </c:pt>
                <c:pt idx="1891">
                  <c:v>-93.936027999999993</c:v>
                </c:pt>
                <c:pt idx="1892">
                  <c:v>-79.136480000000006</c:v>
                </c:pt>
                <c:pt idx="1893">
                  <c:v>-78.539454000000006</c:v>
                </c:pt>
                <c:pt idx="1894">
                  <c:v>-71.524692999999999</c:v>
                </c:pt>
                <c:pt idx="1895">
                  <c:v>-81.895750000000007</c:v>
                </c:pt>
                <c:pt idx="1896">
                  <c:v>-94.879863999999998</c:v>
                </c:pt>
                <c:pt idx="1897">
                  <c:v>-68.283282</c:v>
                </c:pt>
                <c:pt idx="1898">
                  <c:v>-85.499994000000001</c:v>
                </c:pt>
                <c:pt idx="1899">
                  <c:v>-64.929226</c:v>
                </c:pt>
                <c:pt idx="1900">
                  <c:v>-89.717263000000003</c:v>
                </c:pt>
                <c:pt idx="1901">
                  <c:v>-94.062259999999995</c:v>
                </c:pt>
                <c:pt idx="1902">
                  <c:v>-85.472819999999999</c:v>
                </c:pt>
                <c:pt idx="1903">
                  <c:v>-82.781711000000001</c:v>
                </c:pt>
                <c:pt idx="1904">
                  <c:v>-78.568736000000001</c:v>
                </c:pt>
                <c:pt idx="1905">
                  <c:v>-83.887096999999997</c:v>
                </c:pt>
                <c:pt idx="1906">
                  <c:v>-86.910471000000001</c:v>
                </c:pt>
                <c:pt idx="1907">
                  <c:v>-95.621954000000002</c:v>
                </c:pt>
                <c:pt idx="1908">
                  <c:v>-73.417924999999997</c:v>
                </c:pt>
                <c:pt idx="1909">
                  <c:v>-66.040763999999996</c:v>
                </c:pt>
                <c:pt idx="1910">
                  <c:v>-84.162693000000004</c:v>
                </c:pt>
                <c:pt idx="1911">
                  <c:v>-96.237149000000002</c:v>
                </c:pt>
                <c:pt idx="1912">
                  <c:v>-78.902131999999995</c:v>
                </c:pt>
                <c:pt idx="1913">
                  <c:v>-87.537352999999996</c:v>
                </c:pt>
                <c:pt idx="1914">
                  <c:v>-73.947467000000003</c:v>
                </c:pt>
                <c:pt idx="1915">
                  <c:v>-89.103275999999994</c:v>
                </c:pt>
                <c:pt idx="1916">
                  <c:v>-82.499545999999995</c:v>
                </c:pt>
                <c:pt idx="1917">
                  <c:v>-86.935370000000006</c:v>
                </c:pt>
                <c:pt idx="1918">
                  <c:v>-74.862925000000004</c:v>
                </c:pt>
                <c:pt idx="1919">
                  <c:v>-85.627065999999999</c:v>
                </c:pt>
                <c:pt idx="1920">
                  <c:v>-90.688653000000002</c:v>
                </c:pt>
                <c:pt idx="1921">
                  <c:v>-94.716113000000007</c:v>
                </c:pt>
                <c:pt idx="1922">
                  <c:v>-85.690314000000001</c:v>
                </c:pt>
                <c:pt idx="1923">
                  <c:v>-83.211004000000003</c:v>
                </c:pt>
                <c:pt idx="1924">
                  <c:v>-55.019688000000002</c:v>
                </c:pt>
                <c:pt idx="1925">
                  <c:v>-63.815919999999998</c:v>
                </c:pt>
                <c:pt idx="1926">
                  <c:v>-32.051943000000001</c:v>
                </c:pt>
                <c:pt idx="1927">
                  <c:v>-82.157493000000002</c:v>
                </c:pt>
                <c:pt idx="1928">
                  <c:v>-84.015827000000002</c:v>
                </c:pt>
                <c:pt idx="1929">
                  <c:v>-82.558098999999999</c:v>
                </c:pt>
                <c:pt idx="1930">
                  <c:v>-101.68240900000001</c:v>
                </c:pt>
                <c:pt idx="1931">
                  <c:v>-79.555608000000007</c:v>
                </c:pt>
                <c:pt idx="1932">
                  <c:v>-102.96006199999999</c:v>
                </c:pt>
                <c:pt idx="1933">
                  <c:v>-76.983565999999996</c:v>
                </c:pt>
                <c:pt idx="1934">
                  <c:v>-81.557896</c:v>
                </c:pt>
                <c:pt idx="1935">
                  <c:v>-74.499869000000004</c:v>
                </c:pt>
                <c:pt idx="1936">
                  <c:v>-81.454943</c:v>
                </c:pt>
                <c:pt idx="1937">
                  <c:v>-89.817538999999996</c:v>
                </c:pt>
                <c:pt idx="1938">
                  <c:v>-64.604124999999996</c:v>
                </c:pt>
                <c:pt idx="1939">
                  <c:v>-75.303599000000006</c:v>
                </c:pt>
                <c:pt idx="1940">
                  <c:v>-70.324855999999997</c:v>
                </c:pt>
                <c:pt idx="1941">
                  <c:v>-79.190708999999998</c:v>
                </c:pt>
                <c:pt idx="1942">
                  <c:v>-87.061145999999994</c:v>
                </c:pt>
                <c:pt idx="1943">
                  <c:v>-79.548715999999999</c:v>
                </c:pt>
                <c:pt idx="1944">
                  <c:v>-58.901409999999998</c:v>
                </c:pt>
                <c:pt idx="1945">
                  <c:v>-73.860263000000003</c:v>
                </c:pt>
                <c:pt idx="1946">
                  <c:v>-85.625208999999998</c:v>
                </c:pt>
                <c:pt idx="1947">
                  <c:v>-86.634270999999998</c:v>
                </c:pt>
                <c:pt idx="1948">
                  <c:v>-79.813238999999996</c:v>
                </c:pt>
                <c:pt idx="1949">
                  <c:v>-73.951678000000001</c:v>
                </c:pt>
                <c:pt idx="1950">
                  <c:v>-81.050442000000004</c:v>
                </c:pt>
                <c:pt idx="1951">
                  <c:v>-95.630537000000004</c:v>
                </c:pt>
                <c:pt idx="1952">
                  <c:v>-33.233362</c:v>
                </c:pt>
                <c:pt idx="1953">
                  <c:v>-86.337198000000001</c:v>
                </c:pt>
                <c:pt idx="1954">
                  <c:v>-85.573566</c:v>
                </c:pt>
                <c:pt idx="1955">
                  <c:v>-70.459671</c:v>
                </c:pt>
                <c:pt idx="1956">
                  <c:v>-59.559758000000002</c:v>
                </c:pt>
                <c:pt idx="1957">
                  <c:v>-95.683612999999994</c:v>
                </c:pt>
                <c:pt idx="1958">
                  <c:v>-90.826729</c:v>
                </c:pt>
                <c:pt idx="1959">
                  <c:v>-83.158769000000007</c:v>
                </c:pt>
                <c:pt idx="1960">
                  <c:v>-92.668150999999995</c:v>
                </c:pt>
                <c:pt idx="1961">
                  <c:v>-71.024007999999995</c:v>
                </c:pt>
                <c:pt idx="1962">
                  <c:v>-84.225748999999993</c:v>
                </c:pt>
                <c:pt idx="1963">
                  <c:v>-86.828468999999998</c:v>
                </c:pt>
                <c:pt idx="1964">
                  <c:v>-77.843975</c:v>
                </c:pt>
                <c:pt idx="1965">
                  <c:v>-85.314082999999997</c:v>
                </c:pt>
                <c:pt idx="1966">
                  <c:v>-95.625404000000003</c:v>
                </c:pt>
                <c:pt idx="1967">
                  <c:v>-72.962061000000006</c:v>
                </c:pt>
                <c:pt idx="1968">
                  <c:v>-84.750456999999997</c:v>
                </c:pt>
                <c:pt idx="1969">
                  <c:v>-84.290660000000003</c:v>
                </c:pt>
                <c:pt idx="1970">
                  <c:v>-67.502448999999999</c:v>
                </c:pt>
                <c:pt idx="1971">
                  <c:v>-81.217245000000005</c:v>
                </c:pt>
                <c:pt idx="1972">
                  <c:v>-85.615196999999995</c:v>
                </c:pt>
                <c:pt idx="1973">
                  <c:v>-81.393060000000006</c:v>
                </c:pt>
                <c:pt idx="1974">
                  <c:v>-83.559455999999997</c:v>
                </c:pt>
                <c:pt idx="1975">
                  <c:v>-83.616014000000007</c:v>
                </c:pt>
                <c:pt idx="1976">
                  <c:v>-97.011426</c:v>
                </c:pt>
                <c:pt idx="1977">
                  <c:v>-90.066289999999995</c:v>
                </c:pt>
                <c:pt idx="1978">
                  <c:v>-84.227867000000003</c:v>
                </c:pt>
                <c:pt idx="1979">
                  <c:v>-85.918465999999995</c:v>
                </c:pt>
                <c:pt idx="1980">
                  <c:v>-67.602186000000003</c:v>
                </c:pt>
                <c:pt idx="1981">
                  <c:v>-89.881853000000007</c:v>
                </c:pt>
                <c:pt idx="1982">
                  <c:v>-84.653648000000004</c:v>
                </c:pt>
                <c:pt idx="1983">
                  <c:v>-71.074799999999996</c:v>
                </c:pt>
                <c:pt idx="1984">
                  <c:v>-85.307344000000001</c:v>
                </c:pt>
                <c:pt idx="1985">
                  <c:v>-66.558705000000003</c:v>
                </c:pt>
                <c:pt idx="1986">
                  <c:v>-84.666128</c:v>
                </c:pt>
                <c:pt idx="1987">
                  <c:v>-87.008784000000006</c:v>
                </c:pt>
                <c:pt idx="1988">
                  <c:v>-78.496632000000005</c:v>
                </c:pt>
                <c:pt idx="1989">
                  <c:v>-78.383940999999993</c:v>
                </c:pt>
                <c:pt idx="1990">
                  <c:v>-30.603165000000001</c:v>
                </c:pt>
                <c:pt idx="1991">
                  <c:v>-81.590262999999993</c:v>
                </c:pt>
                <c:pt idx="1992">
                  <c:v>-69.493423000000007</c:v>
                </c:pt>
                <c:pt idx="1993">
                  <c:v>-81.493055999999996</c:v>
                </c:pt>
                <c:pt idx="1994">
                  <c:v>-86.741427999999999</c:v>
                </c:pt>
                <c:pt idx="1995">
                  <c:v>-47.671466000000002</c:v>
                </c:pt>
                <c:pt idx="1996">
                  <c:v>-67.901725999999996</c:v>
                </c:pt>
                <c:pt idx="1997">
                  <c:v>-22.546747</c:v>
                </c:pt>
                <c:pt idx="1998">
                  <c:v>-84.250853000000006</c:v>
                </c:pt>
                <c:pt idx="1999">
                  <c:v>-71.092079999999996</c:v>
                </c:pt>
                <c:pt idx="2000">
                  <c:v>-82.854600000000005</c:v>
                </c:pt>
                <c:pt idx="2001">
                  <c:v>-77.811897000000002</c:v>
                </c:pt>
                <c:pt idx="2002">
                  <c:v>-64.855425999999994</c:v>
                </c:pt>
                <c:pt idx="2003">
                  <c:v>-59.338603999999997</c:v>
                </c:pt>
                <c:pt idx="2004">
                  <c:v>-93.685348000000005</c:v>
                </c:pt>
                <c:pt idx="2005">
                  <c:v>-31.956835999999999</c:v>
                </c:pt>
                <c:pt idx="2006">
                  <c:v>-90.827742999999998</c:v>
                </c:pt>
                <c:pt idx="2007">
                  <c:v>-93.272284999999997</c:v>
                </c:pt>
                <c:pt idx="2008">
                  <c:v>-40.37574</c:v>
                </c:pt>
                <c:pt idx="2009">
                  <c:v>-69.475746999999998</c:v>
                </c:pt>
                <c:pt idx="2010">
                  <c:v>-63.796517999999999</c:v>
                </c:pt>
                <c:pt idx="2011">
                  <c:v>-99.354742000000002</c:v>
                </c:pt>
                <c:pt idx="2012">
                  <c:v>-81.450156000000007</c:v>
                </c:pt>
                <c:pt idx="2013">
                  <c:v>-78.183492000000001</c:v>
                </c:pt>
                <c:pt idx="2014">
                  <c:v>-85.596431999999993</c:v>
                </c:pt>
                <c:pt idx="2015">
                  <c:v>-74.797096999999994</c:v>
                </c:pt>
                <c:pt idx="2016">
                  <c:v>-78.145376999999996</c:v>
                </c:pt>
                <c:pt idx="2017">
                  <c:v>-93.158672999999993</c:v>
                </c:pt>
                <c:pt idx="2018">
                  <c:v>-79.576306000000002</c:v>
                </c:pt>
                <c:pt idx="2019">
                  <c:v>-70.410381000000001</c:v>
                </c:pt>
                <c:pt idx="2020">
                  <c:v>-71.916647999999995</c:v>
                </c:pt>
                <c:pt idx="2021">
                  <c:v>-51.008358999999999</c:v>
                </c:pt>
                <c:pt idx="2022">
                  <c:v>-75.528150999999994</c:v>
                </c:pt>
                <c:pt idx="2023">
                  <c:v>-85.464718000000005</c:v>
                </c:pt>
                <c:pt idx="2024">
                  <c:v>-52.537041000000002</c:v>
                </c:pt>
                <c:pt idx="2025">
                  <c:v>-74.260552000000004</c:v>
                </c:pt>
                <c:pt idx="2026">
                  <c:v>-27.72016</c:v>
                </c:pt>
                <c:pt idx="2027">
                  <c:v>-79.916126000000006</c:v>
                </c:pt>
                <c:pt idx="2028">
                  <c:v>-73.870243000000002</c:v>
                </c:pt>
                <c:pt idx="2029">
                  <c:v>-57.917270000000002</c:v>
                </c:pt>
                <c:pt idx="2030">
                  <c:v>-84.264083999999997</c:v>
                </c:pt>
                <c:pt idx="2031">
                  <c:v>-81.363652999999999</c:v>
                </c:pt>
                <c:pt idx="2032">
                  <c:v>-81.027387000000004</c:v>
                </c:pt>
                <c:pt idx="2033">
                  <c:v>-90.480627999999996</c:v>
                </c:pt>
                <c:pt idx="2034">
                  <c:v>-90.595583000000005</c:v>
                </c:pt>
                <c:pt idx="2035">
                  <c:v>-98.180125000000004</c:v>
                </c:pt>
                <c:pt idx="2036">
                  <c:v>-92.026891000000006</c:v>
                </c:pt>
                <c:pt idx="2037">
                  <c:v>-77.490105999999997</c:v>
                </c:pt>
                <c:pt idx="2038">
                  <c:v>-68.750596999999999</c:v>
                </c:pt>
                <c:pt idx="2039">
                  <c:v>-62.929862</c:v>
                </c:pt>
                <c:pt idx="2040">
                  <c:v>-80.957947000000004</c:v>
                </c:pt>
                <c:pt idx="2041">
                  <c:v>-68.817885000000004</c:v>
                </c:pt>
                <c:pt idx="2042">
                  <c:v>-73.074093000000005</c:v>
                </c:pt>
                <c:pt idx="2043">
                  <c:v>-88.575320000000005</c:v>
                </c:pt>
                <c:pt idx="2044">
                  <c:v>-84.547883999999996</c:v>
                </c:pt>
                <c:pt idx="2045">
                  <c:v>-84.490707999999998</c:v>
                </c:pt>
                <c:pt idx="2046">
                  <c:v>-90.560067000000004</c:v>
                </c:pt>
                <c:pt idx="2047">
                  <c:v>-23.824269999999999</c:v>
                </c:pt>
                <c:pt idx="2048">
                  <c:v>-84.108759000000006</c:v>
                </c:pt>
                <c:pt idx="2049">
                  <c:v>-83.296383000000006</c:v>
                </c:pt>
                <c:pt idx="2050">
                  <c:v>-34.867643999999999</c:v>
                </c:pt>
                <c:pt idx="2051">
                  <c:v>-90.811436999999998</c:v>
                </c:pt>
                <c:pt idx="2052">
                  <c:v>-70.456907000000001</c:v>
                </c:pt>
                <c:pt idx="2053">
                  <c:v>-73.590244999999996</c:v>
                </c:pt>
                <c:pt idx="2054">
                  <c:v>-60.130462999999999</c:v>
                </c:pt>
                <c:pt idx="2055">
                  <c:v>-52.069068999999999</c:v>
                </c:pt>
                <c:pt idx="2056">
                  <c:v>-26.233591000000001</c:v>
                </c:pt>
                <c:pt idx="2057">
                  <c:v>-84.568460000000002</c:v>
                </c:pt>
                <c:pt idx="2058">
                  <c:v>-68.893075999999994</c:v>
                </c:pt>
                <c:pt idx="2059">
                  <c:v>-81.584039000000004</c:v>
                </c:pt>
                <c:pt idx="2060">
                  <c:v>-70.409402</c:v>
                </c:pt>
                <c:pt idx="2061">
                  <c:v>-73.780311999999995</c:v>
                </c:pt>
                <c:pt idx="2062">
                  <c:v>-60.262421000000003</c:v>
                </c:pt>
                <c:pt idx="2063">
                  <c:v>-75.636035000000007</c:v>
                </c:pt>
                <c:pt idx="2064">
                  <c:v>-54.340718000000003</c:v>
                </c:pt>
                <c:pt idx="2065">
                  <c:v>-90.849188999999996</c:v>
                </c:pt>
                <c:pt idx="2066">
                  <c:v>-65.246272000000005</c:v>
                </c:pt>
                <c:pt idx="2067">
                  <c:v>-90.877440000000007</c:v>
                </c:pt>
                <c:pt idx="2068">
                  <c:v>-68.342004000000003</c:v>
                </c:pt>
                <c:pt idx="2069">
                  <c:v>-98.352251999999993</c:v>
                </c:pt>
                <c:pt idx="2070">
                  <c:v>-73.051411000000002</c:v>
                </c:pt>
                <c:pt idx="2071">
                  <c:v>-74.943974999999995</c:v>
                </c:pt>
                <c:pt idx="2072">
                  <c:v>-97.178686999999996</c:v>
                </c:pt>
                <c:pt idx="2073">
                  <c:v>-73.982045999999997</c:v>
                </c:pt>
                <c:pt idx="2074">
                  <c:v>-85.600341999999998</c:v>
                </c:pt>
                <c:pt idx="2075">
                  <c:v>-74.227416000000005</c:v>
                </c:pt>
                <c:pt idx="2076">
                  <c:v>-92.255064000000004</c:v>
                </c:pt>
                <c:pt idx="2077">
                  <c:v>-73.904606000000001</c:v>
                </c:pt>
                <c:pt idx="2078">
                  <c:v>-88.692612999999994</c:v>
                </c:pt>
                <c:pt idx="2079">
                  <c:v>-93.438253000000003</c:v>
                </c:pt>
                <c:pt idx="2080">
                  <c:v>-72.612712000000002</c:v>
                </c:pt>
                <c:pt idx="2081">
                  <c:v>-75.098912999999996</c:v>
                </c:pt>
                <c:pt idx="2082">
                  <c:v>-81.334255999999996</c:v>
                </c:pt>
                <c:pt idx="2083">
                  <c:v>-81.798199999999994</c:v>
                </c:pt>
                <c:pt idx="2084">
                  <c:v>-90.739971999999995</c:v>
                </c:pt>
                <c:pt idx="2085">
                  <c:v>-88.181431000000003</c:v>
                </c:pt>
                <c:pt idx="2086">
                  <c:v>-82.005661000000003</c:v>
                </c:pt>
                <c:pt idx="2087">
                  <c:v>-71.508662000000001</c:v>
                </c:pt>
                <c:pt idx="2088">
                  <c:v>-58.217314000000002</c:v>
                </c:pt>
                <c:pt idx="2089">
                  <c:v>-86.793942000000001</c:v>
                </c:pt>
                <c:pt idx="2090">
                  <c:v>-64.596035000000001</c:v>
                </c:pt>
                <c:pt idx="2091">
                  <c:v>-69.928523999999996</c:v>
                </c:pt>
                <c:pt idx="2092">
                  <c:v>-81.395473999999993</c:v>
                </c:pt>
                <c:pt idx="2093">
                  <c:v>-73.734409999999997</c:v>
                </c:pt>
                <c:pt idx="2094">
                  <c:v>-74.800690000000003</c:v>
                </c:pt>
                <c:pt idx="2095">
                  <c:v>-32.775613</c:v>
                </c:pt>
                <c:pt idx="2096">
                  <c:v>-63.981855000000003</c:v>
                </c:pt>
                <c:pt idx="2097">
                  <c:v>-78.199329000000006</c:v>
                </c:pt>
                <c:pt idx="2098">
                  <c:v>-85.475716000000006</c:v>
                </c:pt>
                <c:pt idx="2099">
                  <c:v>-82.426308000000006</c:v>
                </c:pt>
                <c:pt idx="2100">
                  <c:v>-77.842226999999994</c:v>
                </c:pt>
                <c:pt idx="2101">
                  <c:v>-84.687032000000002</c:v>
                </c:pt>
                <c:pt idx="2102">
                  <c:v>-98.452983000000003</c:v>
                </c:pt>
                <c:pt idx="2103">
                  <c:v>-86.384200000000007</c:v>
                </c:pt>
                <c:pt idx="2104">
                  <c:v>-91.594629999999995</c:v>
                </c:pt>
                <c:pt idx="2105">
                  <c:v>-73.492661999999996</c:v>
                </c:pt>
                <c:pt idx="2106">
                  <c:v>-86.715789000000001</c:v>
                </c:pt>
                <c:pt idx="2107">
                  <c:v>-90.610426000000004</c:v>
                </c:pt>
                <c:pt idx="2108">
                  <c:v>-56.833933999999999</c:v>
                </c:pt>
                <c:pt idx="2109">
                  <c:v>-80.029291000000001</c:v>
                </c:pt>
                <c:pt idx="2110">
                  <c:v>-78.721746999999993</c:v>
                </c:pt>
                <c:pt idx="2111">
                  <c:v>-69.928859000000003</c:v>
                </c:pt>
                <c:pt idx="2112">
                  <c:v>-91.409763999999996</c:v>
                </c:pt>
                <c:pt idx="2113">
                  <c:v>-65.413060999999999</c:v>
                </c:pt>
                <c:pt idx="2114">
                  <c:v>-69.022773999999998</c:v>
                </c:pt>
                <c:pt idx="2115">
                  <c:v>-91.271630000000002</c:v>
                </c:pt>
                <c:pt idx="2116">
                  <c:v>-99.629237000000003</c:v>
                </c:pt>
                <c:pt idx="2117">
                  <c:v>-81.932726000000002</c:v>
                </c:pt>
                <c:pt idx="2118">
                  <c:v>-79.704071999999996</c:v>
                </c:pt>
                <c:pt idx="2119">
                  <c:v>-73.658817999999997</c:v>
                </c:pt>
                <c:pt idx="2120">
                  <c:v>-82.073410999999993</c:v>
                </c:pt>
                <c:pt idx="2121">
                  <c:v>-84.680017000000007</c:v>
                </c:pt>
                <c:pt idx="2122">
                  <c:v>-88.697207000000006</c:v>
                </c:pt>
                <c:pt idx="2123">
                  <c:v>-85.370784999999998</c:v>
                </c:pt>
                <c:pt idx="2124">
                  <c:v>-85.920276000000001</c:v>
                </c:pt>
                <c:pt idx="2125">
                  <c:v>-76.029079999999993</c:v>
                </c:pt>
                <c:pt idx="2126">
                  <c:v>-85.830291000000003</c:v>
                </c:pt>
                <c:pt idx="2127">
                  <c:v>-89.807879</c:v>
                </c:pt>
                <c:pt idx="2128">
                  <c:v>-63.782041999999997</c:v>
                </c:pt>
                <c:pt idx="2129">
                  <c:v>-64.260869999999997</c:v>
                </c:pt>
                <c:pt idx="2130">
                  <c:v>-90.786520999999993</c:v>
                </c:pt>
                <c:pt idx="2131">
                  <c:v>-91.325729999999993</c:v>
                </c:pt>
                <c:pt idx="2132">
                  <c:v>-97.926068999999998</c:v>
                </c:pt>
                <c:pt idx="2133">
                  <c:v>-73.728247999999994</c:v>
                </c:pt>
                <c:pt idx="2134">
                  <c:v>-82.318903000000006</c:v>
                </c:pt>
                <c:pt idx="2135">
                  <c:v>-85.509512000000001</c:v>
                </c:pt>
                <c:pt idx="2136">
                  <c:v>-61.322552000000002</c:v>
                </c:pt>
                <c:pt idx="2137">
                  <c:v>-81.970916000000003</c:v>
                </c:pt>
                <c:pt idx="2138">
                  <c:v>-68.874072999999996</c:v>
                </c:pt>
                <c:pt idx="2139">
                  <c:v>-86.780287999999999</c:v>
                </c:pt>
                <c:pt idx="2140">
                  <c:v>-75.183359999999993</c:v>
                </c:pt>
                <c:pt idx="2141">
                  <c:v>-71.568740000000005</c:v>
                </c:pt>
                <c:pt idx="2142">
                  <c:v>-81.428791000000004</c:v>
                </c:pt>
                <c:pt idx="2143">
                  <c:v>-88.141259000000005</c:v>
                </c:pt>
                <c:pt idx="2144">
                  <c:v>-84.671328000000003</c:v>
                </c:pt>
                <c:pt idx="2145">
                  <c:v>-82.307547</c:v>
                </c:pt>
                <c:pt idx="2146">
                  <c:v>-84.073665000000005</c:v>
                </c:pt>
                <c:pt idx="2147">
                  <c:v>-74.987967999999995</c:v>
                </c:pt>
                <c:pt idx="2148">
                  <c:v>-81.063181</c:v>
                </c:pt>
                <c:pt idx="2149">
                  <c:v>-86.081424999999996</c:v>
                </c:pt>
                <c:pt idx="2150">
                  <c:v>-69.530287000000001</c:v>
                </c:pt>
                <c:pt idx="2151">
                  <c:v>-87.662289999999999</c:v>
                </c:pt>
                <c:pt idx="2152">
                  <c:v>-83.008584999999997</c:v>
                </c:pt>
                <c:pt idx="2153">
                  <c:v>-61.092562999999998</c:v>
                </c:pt>
                <c:pt idx="2154">
                  <c:v>-81.434212000000002</c:v>
                </c:pt>
                <c:pt idx="2155">
                  <c:v>-81.204345000000004</c:v>
                </c:pt>
                <c:pt idx="2156">
                  <c:v>-65.067988</c:v>
                </c:pt>
                <c:pt idx="2157">
                  <c:v>-71.233352999999994</c:v>
                </c:pt>
                <c:pt idx="2158">
                  <c:v>-81.224929000000003</c:v>
                </c:pt>
                <c:pt idx="2159">
                  <c:v>-64.726782</c:v>
                </c:pt>
                <c:pt idx="2160">
                  <c:v>-56.646450000000002</c:v>
                </c:pt>
                <c:pt idx="2161">
                  <c:v>-78.461529999999996</c:v>
                </c:pt>
                <c:pt idx="2162">
                  <c:v>-84.611784999999998</c:v>
                </c:pt>
                <c:pt idx="2163">
                  <c:v>-51.862656000000001</c:v>
                </c:pt>
                <c:pt idx="2164">
                  <c:v>-73.860703999999998</c:v>
                </c:pt>
                <c:pt idx="2165">
                  <c:v>-66.775488999999993</c:v>
                </c:pt>
                <c:pt idx="2166">
                  <c:v>-80.632589999999993</c:v>
                </c:pt>
                <c:pt idx="2167">
                  <c:v>-66.302025999999998</c:v>
                </c:pt>
                <c:pt idx="2168">
                  <c:v>-64.939379000000002</c:v>
                </c:pt>
                <c:pt idx="2169">
                  <c:v>-88.742017000000004</c:v>
                </c:pt>
                <c:pt idx="2170">
                  <c:v>-89.037104999999997</c:v>
                </c:pt>
                <c:pt idx="2171">
                  <c:v>-78.918959000000001</c:v>
                </c:pt>
                <c:pt idx="2172">
                  <c:v>-71.541844999999995</c:v>
                </c:pt>
                <c:pt idx="2173">
                  <c:v>-83.153469999999999</c:v>
                </c:pt>
                <c:pt idx="2174">
                  <c:v>-55.221539</c:v>
                </c:pt>
                <c:pt idx="2175">
                  <c:v>-74.111834000000002</c:v>
                </c:pt>
                <c:pt idx="2176">
                  <c:v>-68.278600999999995</c:v>
                </c:pt>
                <c:pt idx="2177">
                  <c:v>-99.248232999999999</c:v>
                </c:pt>
                <c:pt idx="2178">
                  <c:v>-81.173833000000002</c:v>
                </c:pt>
                <c:pt idx="2179">
                  <c:v>-72.811181000000005</c:v>
                </c:pt>
                <c:pt idx="2180">
                  <c:v>-76.452102999999994</c:v>
                </c:pt>
                <c:pt idx="2181">
                  <c:v>-86.741536999999994</c:v>
                </c:pt>
                <c:pt idx="2182">
                  <c:v>-89.981549999999999</c:v>
                </c:pt>
                <c:pt idx="2183">
                  <c:v>-94.798141000000001</c:v>
                </c:pt>
                <c:pt idx="2184">
                  <c:v>-81.819182999999995</c:v>
                </c:pt>
                <c:pt idx="2185">
                  <c:v>-85.575957000000002</c:v>
                </c:pt>
                <c:pt idx="2186">
                  <c:v>-89.076402999999999</c:v>
                </c:pt>
                <c:pt idx="2187">
                  <c:v>-91.259725000000003</c:v>
                </c:pt>
                <c:pt idx="2188">
                  <c:v>-64.465553</c:v>
                </c:pt>
                <c:pt idx="2189">
                  <c:v>-60.375625999999997</c:v>
                </c:pt>
                <c:pt idx="2190">
                  <c:v>-74.004536999999999</c:v>
                </c:pt>
                <c:pt idx="2191">
                  <c:v>-79.857140000000001</c:v>
                </c:pt>
                <c:pt idx="2192">
                  <c:v>-89.016458</c:v>
                </c:pt>
                <c:pt idx="2193">
                  <c:v>-38.048757000000002</c:v>
                </c:pt>
                <c:pt idx="2194">
                  <c:v>-69.150369999999995</c:v>
                </c:pt>
                <c:pt idx="2195">
                  <c:v>-60.120829000000001</c:v>
                </c:pt>
                <c:pt idx="2196">
                  <c:v>-92.815404000000001</c:v>
                </c:pt>
                <c:pt idx="2197">
                  <c:v>-85.574802000000005</c:v>
                </c:pt>
                <c:pt idx="2198">
                  <c:v>-76.334693000000001</c:v>
                </c:pt>
                <c:pt idx="2199">
                  <c:v>-82.535345000000007</c:v>
                </c:pt>
                <c:pt idx="2200">
                  <c:v>-81.992744000000002</c:v>
                </c:pt>
                <c:pt idx="2201">
                  <c:v>-53.394739999999999</c:v>
                </c:pt>
                <c:pt idx="2202">
                  <c:v>-87.391587999999999</c:v>
                </c:pt>
                <c:pt idx="2203">
                  <c:v>-79.905393000000004</c:v>
                </c:pt>
                <c:pt idx="2204">
                  <c:v>-84.147307999999995</c:v>
                </c:pt>
                <c:pt idx="2205">
                  <c:v>-79.531977999999995</c:v>
                </c:pt>
                <c:pt idx="2206">
                  <c:v>-79.666798</c:v>
                </c:pt>
                <c:pt idx="2207">
                  <c:v>-82.570701999999997</c:v>
                </c:pt>
                <c:pt idx="2208">
                  <c:v>-89.996185999999994</c:v>
                </c:pt>
                <c:pt idx="2209">
                  <c:v>-44.343670000000003</c:v>
                </c:pt>
                <c:pt idx="2210">
                  <c:v>-74.192115000000001</c:v>
                </c:pt>
                <c:pt idx="2211">
                  <c:v>-91.813666999999995</c:v>
                </c:pt>
                <c:pt idx="2212">
                  <c:v>-64.246073999999993</c:v>
                </c:pt>
                <c:pt idx="2213">
                  <c:v>-42.095143999999998</c:v>
                </c:pt>
                <c:pt idx="2214">
                  <c:v>-104.47768000000001</c:v>
                </c:pt>
                <c:pt idx="2215">
                  <c:v>-82.078085999999999</c:v>
                </c:pt>
                <c:pt idx="2216">
                  <c:v>-85.576119000000006</c:v>
                </c:pt>
                <c:pt idx="2217">
                  <c:v>-58.985446000000003</c:v>
                </c:pt>
                <c:pt idx="2218">
                  <c:v>-69.984806000000006</c:v>
                </c:pt>
                <c:pt idx="2219">
                  <c:v>-81.234136000000007</c:v>
                </c:pt>
                <c:pt idx="2220">
                  <c:v>-63.533406999999997</c:v>
                </c:pt>
                <c:pt idx="2221">
                  <c:v>-56.685974000000002</c:v>
                </c:pt>
                <c:pt idx="2222">
                  <c:v>-74.622710999999995</c:v>
                </c:pt>
                <c:pt idx="2223">
                  <c:v>-74.096382000000006</c:v>
                </c:pt>
                <c:pt idx="2224">
                  <c:v>-79.869254999999995</c:v>
                </c:pt>
                <c:pt idx="2225">
                  <c:v>-68.347841000000003</c:v>
                </c:pt>
                <c:pt idx="2226">
                  <c:v>-78.842315999999997</c:v>
                </c:pt>
                <c:pt idx="2227">
                  <c:v>-81.472395000000006</c:v>
                </c:pt>
                <c:pt idx="2228">
                  <c:v>-88.496786999999998</c:v>
                </c:pt>
                <c:pt idx="2229">
                  <c:v>-72.345237999999995</c:v>
                </c:pt>
                <c:pt idx="2230">
                  <c:v>-81.355012000000002</c:v>
                </c:pt>
                <c:pt idx="2231">
                  <c:v>-86.375276999999997</c:v>
                </c:pt>
                <c:pt idx="2232">
                  <c:v>-70.735890999999995</c:v>
                </c:pt>
                <c:pt idx="2233">
                  <c:v>-87.869757000000007</c:v>
                </c:pt>
                <c:pt idx="2234">
                  <c:v>-67.565594000000004</c:v>
                </c:pt>
                <c:pt idx="2235">
                  <c:v>-71.587137999999996</c:v>
                </c:pt>
                <c:pt idx="2236">
                  <c:v>-84.853375</c:v>
                </c:pt>
                <c:pt idx="2237">
                  <c:v>-91.310258000000005</c:v>
                </c:pt>
                <c:pt idx="2238">
                  <c:v>-87.713887999999997</c:v>
                </c:pt>
                <c:pt idx="2239">
                  <c:v>-73.996022999999994</c:v>
                </c:pt>
                <c:pt idx="2240">
                  <c:v>-98.129002999999997</c:v>
                </c:pt>
                <c:pt idx="2241">
                  <c:v>-73.437109000000007</c:v>
                </c:pt>
                <c:pt idx="2242">
                  <c:v>-86.324770999999998</c:v>
                </c:pt>
                <c:pt idx="2243">
                  <c:v>-84.063907</c:v>
                </c:pt>
                <c:pt idx="2244">
                  <c:v>-88.073160999999999</c:v>
                </c:pt>
                <c:pt idx="2245">
                  <c:v>-64.653293000000005</c:v>
                </c:pt>
                <c:pt idx="2246">
                  <c:v>-83.279649000000006</c:v>
                </c:pt>
                <c:pt idx="2247">
                  <c:v>-82.486705000000001</c:v>
                </c:pt>
                <c:pt idx="2248">
                  <c:v>-84.864480999999998</c:v>
                </c:pt>
                <c:pt idx="2249">
                  <c:v>-70.517996999999994</c:v>
                </c:pt>
                <c:pt idx="2250">
                  <c:v>-70.272053</c:v>
                </c:pt>
                <c:pt idx="2251">
                  <c:v>-84.225376999999995</c:v>
                </c:pt>
                <c:pt idx="2252">
                  <c:v>-104.653465</c:v>
                </c:pt>
                <c:pt idx="2253">
                  <c:v>-85.497451999999996</c:v>
                </c:pt>
                <c:pt idx="2254">
                  <c:v>-82.144317000000001</c:v>
                </c:pt>
                <c:pt idx="2255">
                  <c:v>-89.917743999999999</c:v>
                </c:pt>
                <c:pt idx="2256">
                  <c:v>-76.786608000000001</c:v>
                </c:pt>
                <c:pt idx="2257">
                  <c:v>-83.858839000000003</c:v>
                </c:pt>
                <c:pt idx="2258">
                  <c:v>-75.788151999999997</c:v>
                </c:pt>
                <c:pt idx="2259">
                  <c:v>-50.321196</c:v>
                </c:pt>
                <c:pt idx="2260">
                  <c:v>-60.080897999999998</c:v>
                </c:pt>
                <c:pt idx="2261">
                  <c:v>-95.282371999999995</c:v>
                </c:pt>
                <c:pt idx="2262">
                  <c:v>-90.261926000000003</c:v>
                </c:pt>
                <c:pt idx="2263">
                  <c:v>-105.42068399999999</c:v>
                </c:pt>
                <c:pt idx="2264">
                  <c:v>-31.331555999999999</c:v>
                </c:pt>
                <c:pt idx="2265">
                  <c:v>-85.058376999999993</c:v>
                </c:pt>
                <c:pt idx="2266">
                  <c:v>-80.114365000000006</c:v>
                </c:pt>
                <c:pt idx="2267">
                  <c:v>-81.486818</c:v>
                </c:pt>
                <c:pt idx="2268">
                  <c:v>-94.498537999999996</c:v>
                </c:pt>
                <c:pt idx="2269">
                  <c:v>-75.004482999999993</c:v>
                </c:pt>
                <c:pt idx="2270">
                  <c:v>-93.945023000000006</c:v>
                </c:pt>
                <c:pt idx="2271">
                  <c:v>-81.937698999999995</c:v>
                </c:pt>
                <c:pt idx="2272">
                  <c:v>-78.023009999999999</c:v>
                </c:pt>
                <c:pt idx="2273">
                  <c:v>-66.731836000000001</c:v>
                </c:pt>
                <c:pt idx="2274">
                  <c:v>-46.338799000000002</c:v>
                </c:pt>
                <c:pt idx="2275">
                  <c:v>-91.423553999999996</c:v>
                </c:pt>
                <c:pt idx="2276">
                  <c:v>-64.164332999999999</c:v>
                </c:pt>
                <c:pt idx="2277">
                  <c:v>-84.184482000000003</c:v>
                </c:pt>
                <c:pt idx="2278">
                  <c:v>-76.630178999999998</c:v>
                </c:pt>
                <c:pt idx="2279">
                  <c:v>-79.146145000000004</c:v>
                </c:pt>
                <c:pt idx="2280">
                  <c:v>-83.654938000000001</c:v>
                </c:pt>
                <c:pt idx="2281">
                  <c:v>-86.834425999999993</c:v>
                </c:pt>
                <c:pt idx="2282">
                  <c:v>-85.555505999999994</c:v>
                </c:pt>
                <c:pt idx="2283">
                  <c:v>-68.172532000000004</c:v>
                </c:pt>
                <c:pt idx="2284">
                  <c:v>-91.479834999999994</c:v>
                </c:pt>
                <c:pt idx="2285">
                  <c:v>-89.371628000000001</c:v>
                </c:pt>
                <c:pt idx="2286">
                  <c:v>-81.267972</c:v>
                </c:pt>
                <c:pt idx="2287">
                  <c:v>-83.774404000000004</c:v>
                </c:pt>
                <c:pt idx="2288">
                  <c:v>-87.979584000000003</c:v>
                </c:pt>
                <c:pt idx="2289">
                  <c:v>-90.087686000000005</c:v>
                </c:pt>
                <c:pt idx="2290">
                  <c:v>-86.111290999999994</c:v>
                </c:pt>
                <c:pt idx="2291">
                  <c:v>-89.966853999999998</c:v>
                </c:pt>
                <c:pt idx="2292">
                  <c:v>-43.339433</c:v>
                </c:pt>
                <c:pt idx="2293">
                  <c:v>-86.370106000000007</c:v>
                </c:pt>
                <c:pt idx="2294">
                  <c:v>-89.601534999999998</c:v>
                </c:pt>
                <c:pt idx="2295">
                  <c:v>-78.853504000000001</c:v>
                </c:pt>
                <c:pt idx="2296">
                  <c:v>-66.230356</c:v>
                </c:pt>
                <c:pt idx="2297">
                  <c:v>-85.628220999999996</c:v>
                </c:pt>
                <c:pt idx="2298">
                  <c:v>-83.112001000000006</c:v>
                </c:pt>
                <c:pt idx="2299">
                  <c:v>-90.708315999999996</c:v>
                </c:pt>
                <c:pt idx="2300">
                  <c:v>-83.959570999999997</c:v>
                </c:pt>
                <c:pt idx="2301">
                  <c:v>-89.161186000000001</c:v>
                </c:pt>
                <c:pt idx="2302">
                  <c:v>-85.135144999999994</c:v>
                </c:pt>
                <c:pt idx="2303">
                  <c:v>-91.733751999999996</c:v>
                </c:pt>
                <c:pt idx="2304">
                  <c:v>-85.000460000000004</c:v>
                </c:pt>
                <c:pt idx="2305">
                  <c:v>-106.545016</c:v>
                </c:pt>
                <c:pt idx="2306">
                  <c:v>-76.827490999999995</c:v>
                </c:pt>
                <c:pt idx="2307">
                  <c:v>-71.178976000000006</c:v>
                </c:pt>
                <c:pt idx="2308">
                  <c:v>-93.081868</c:v>
                </c:pt>
                <c:pt idx="2309">
                  <c:v>-72.790991000000005</c:v>
                </c:pt>
                <c:pt idx="2310">
                  <c:v>-91.868964000000005</c:v>
                </c:pt>
                <c:pt idx="2311">
                  <c:v>-69.241730000000004</c:v>
                </c:pt>
                <c:pt idx="2312">
                  <c:v>-80.753715</c:v>
                </c:pt>
                <c:pt idx="2313">
                  <c:v>-75.234403999999998</c:v>
                </c:pt>
                <c:pt idx="2314">
                  <c:v>-87.337007</c:v>
                </c:pt>
                <c:pt idx="2315">
                  <c:v>-90.259964999999994</c:v>
                </c:pt>
                <c:pt idx="2316">
                  <c:v>-95.206181000000001</c:v>
                </c:pt>
                <c:pt idx="2317">
                  <c:v>-82.043017000000006</c:v>
                </c:pt>
                <c:pt idx="2318">
                  <c:v>-81.916360999999995</c:v>
                </c:pt>
                <c:pt idx="2319">
                  <c:v>-89.664223000000007</c:v>
                </c:pt>
                <c:pt idx="2320">
                  <c:v>-106.569011</c:v>
                </c:pt>
                <c:pt idx="2321">
                  <c:v>-74.208129</c:v>
                </c:pt>
                <c:pt idx="2322">
                  <c:v>-83.142268999999999</c:v>
                </c:pt>
                <c:pt idx="2323">
                  <c:v>-67.257722999999999</c:v>
                </c:pt>
                <c:pt idx="2324">
                  <c:v>-73.513290999999995</c:v>
                </c:pt>
                <c:pt idx="2325">
                  <c:v>-89.748101000000005</c:v>
                </c:pt>
                <c:pt idx="2326">
                  <c:v>-73.609876</c:v>
                </c:pt>
                <c:pt idx="2327">
                  <c:v>-67.045766999999998</c:v>
                </c:pt>
                <c:pt idx="2328">
                  <c:v>-68.242361000000002</c:v>
                </c:pt>
                <c:pt idx="2329">
                  <c:v>-81.088076000000001</c:v>
                </c:pt>
                <c:pt idx="2330">
                  <c:v>-71.952141999999995</c:v>
                </c:pt>
                <c:pt idx="2331">
                  <c:v>-86.927334000000002</c:v>
                </c:pt>
                <c:pt idx="2332">
                  <c:v>-78.422758999999999</c:v>
                </c:pt>
                <c:pt idx="2333">
                  <c:v>-86.854337000000001</c:v>
                </c:pt>
                <c:pt idx="2334">
                  <c:v>-88.750389999999996</c:v>
                </c:pt>
                <c:pt idx="2335">
                  <c:v>-82.300721999999993</c:v>
                </c:pt>
                <c:pt idx="2336">
                  <c:v>-49.277903999999999</c:v>
                </c:pt>
                <c:pt idx="2337">
                  <c:v>-60.215445000000003</c:v>
                </c:pt>
                <c:pt idx="2338">
                  <c:v>-68.242051000000004</c:v>
                </c:pt>
                <c:pt idx="2339">
                  <c:v>-89.993801000000005</c:v>
                </c:pt>
                <c:pt idx="2340">
                  <c:v>-60.209026000000001</c:v>
                </c:pt>
                <c:pt idx="2341">
                  <c:v>-88.044347000000002</c:v>
                </c:pt>
                <c:pt idx="2342">
                  <c:v>-23.733135000000001</c:v>
                </c:pt>
                <c:pt idx="2343">
                  <c:v>-73.991853000000006</c:v>
                </c:pt>
                <c:pt idx="2344">
                  <c:v>-91.597900999999993</c:v>
                </c:pt>
                <c:pt idx="2345">
                  <c:v>-76.012204999999994</c:v>
                </c:pt>
                <c:pt idx="2346">
                  <c:v>-83.697164000000001</c:v>
                </c:pt>
                <c:pt idx="2347">
                  <c:v>-58.815272999999998</c:v>
                </c:pt>
                <c:pt idx="2348">
                  <c:v>-81.534374999999997</c:v>
                </c:pt>
                <c:pt idx="2349">
                  <c:v>-91.632199</c:v>
                </c:pt>
                <c:pt idx="2350">
                  <c:v>-72.241309999999999</c:v>
                </c:pt>
                <c:pt idx="2351">
                  <c:v>-86.951103000000003</c:v>
                </c:pt>
                <c:pt idx="2352">
                  <c:v>-89.084059999999994</c:v>
                </c:pt>
                <c:pt idx="2353">
                  <c:v>-52.665542000000002</c:v>
                </c:pt>
                <c:pt idx="2354">
                  <c:v>-57.817912</c:v>
                </c:pt>
                <c:pt idx="2355">
                  <c:v>-89.950840999999997</c:v>
                </c:pt>
                <c:pt idx="2356">
                  <c:v>-53.552289999999999</c:v>
                </c:pt>
                <c:pt idx="2357">
                  <c:v>-96.526328000000007</c:v>
                </c:pt>
                <c:pt idx="2358">
                  <c:v>-77.473152999999996</c:v>
                </c:pt>
                <c:pt idx="2359">
                  <c:v>-70.860298</c:v>
                </c:pt>
                <c:pt idx="2360">
                  <c:v>-72.933854999999994</c:v>
                </c:pt>
                <c:pt idx="2361">
                  <c:v>-79.469646999999995</c:v>
                </c:pt>
                <c:pt idx="2362">
                  <c:v>-73.874427999999995</c:v>
                </c:pt>
                <c:pt idx="2363">
                  <c:v>-78.699376000000001</c:v>
                </c:pt>
                <c:pt idx="2364">
                  <c:v>-76.655191000000002</c:v>
                </c:pt>
                <c:pt idx="2365">
                  <c:v>-101.54188000000001</c:v>
                </c:pt>
                <c:pt idx="2366">
                  <c:v>-71.670230000000004</c:v>
                </c:pt>
                <c:pt idx="2367">
                  <c:v>-73.996018000000007</c:v>
                </c:pt>
                <c:pt idx="2368">
                  <c:v>-98.068179000000001</c:v>
                </c:pt>
                <c:pt idx="2369">
                  <c:v>-71.629970999999998</c:v>
                </c:pt>
                <c:pt idx="2370">
                  <c:v>-60.131476999999997</c:v>
                </c:pt>
                <c:pt idx="2371">
                  <c:v>-95.310728999999995</c:v>
                </c:pt>
                <c:pt idx="2372">
                  <c:v>-81.352665000000002</c:v>
                </c:pt>
                <c:pt idx="2373">
                  <c:v>-101.554457</c:v>
                </c:pt>
                <c:pt idx="2374">
                  <c:v>-64.810773999999995</c:v>
                </c:pt>
                <c:pt idx="2375">
                  <c:v>-64.775206999999995</c:v>
                </c:pt>
                <c:pt idx="2376">
                  <c:v>-72.736047999999997</c:v>
                </c:pt>
                <c:pt idx="2377">
                  <c:v>-68.042996000000002</c:v>
                </c:pt>
                <c:pt idx="2378">
                  <c:v>-85.507279999999994</c:v>
                </c:pt>
                <c:pt idx="2379">
                  <c:v>-93.095684000000006</c:v>
                </c:pt>
                <c:pt idx="2380">
                  <c:v>-96.881052999999994</c:v>
                </c:pt>
                <c:pt idx="2381">
                  <c:v>-98.410162</c:v>
                </c:pt>
                <c:pt idx="2382">
                  <c:v>-82.556110000000004</c:v>
                </c:pt>
                <c:pt idx="2383">
                  <c:v>-88.056753</c:v>
                </c:pt>
                <c:pt idx="2384">
                  <c:v>-62.041899000000001</c:v>
                </c:pt>
                <c:pt idx="2385">
                  <c:v>-97.908601000000004</c:v>
                </c:pt>
                <c:pt idx="2386">
                  <c:v>-82.310920999999993</c:v>
                </c:pt>
                <c:pt idx="2387">
                  <c:v>-90.038464000000005</c:v>
                </c:pt>
                <c:pt idx="2388">
                  <c:v>-68.0916</c:v>
                </c:pt>
                <c:pt idx="2389">
                  <c:v>-82.392298999999994</c:v>
                </c:pt>
                <c:pt idx="2390">
                  <c:v>-93.121098000000003</c:v>
                </c:pt>
                <c:pt idx="2391">
                  <c:v>-59.162573000000002</c:v>
                </c:pt>
                <c:pt idx="2392">
                  <c:v>-78.723529999999997</c:v>
                </c:pt>
                <c:pt idx="2393">
                  <c:v>-76.915082999999996</c:v>
                </c:pt>
                <c:pt idx="2394">
                  <c:v>-72.533497999999994</c:v>
                </c:pt>
                <c:pt idx="2395">
                  <c:v>-64.808267999999998</c:v>
                </c:pt>
                <c:pt idx="2396">
                  <c:v>-53.793937999999997</c:v>
                </c:pt>
                <c:pt idx="2397">
                  <c:v>-81.603194000000002</c:v>
                </c:pt>
                <c:pt idx="2398">
                  <c:v>-74.407128999999998</c:v>
                </c:pt>
                <c:pt idx="2399">
                  <c:v>-82.102502999999999</c:v>
                </c:pt>
                <c:pt idx="2400">
                  <c:v>-82.007054999999994</c:v>
                </c:pt>
                <c:pt idx="2401">
                  <c:v>-74.921505999999994</c:v>
                </c:pt>
                <c:pt idx="2402">
                  <c:v>-61.305104</c:v>
                </c:pt>
                <c:pt idx="2403">
                  <c:v>-81.545045000000002</c:v>
                </c:pt>
                <c:pt idx="2404">
                  <c:v>-89.947633999999994</c:v>
                </c:pt>
                <c:pt idx="2405">
                  <c:v>-83.582547000000005</c:v>
                </c:pt>
                <c:pt idx="2406">
                  <c:v>-97.852883000000006</c:v>
                </c:pt>
                <c:pt idx="2407">
                  <c:v>-79.574303</c:v>
                </c:pt>
                <c:pt idx="2408">
                  <c:v>-95.544666000000007</c:v>
                </c:pt>
                <c:pt idx="2409">
                  <c:v>-87.768535</c:v>
                </c:pt>
                <c:pt idx="2410">
                  <c:v>-92.984129999999993</c:v>
                </c:pt>
                <c:pt idx="2411">
                  <c:v>-76.615770999999995</c:v>
                </c:pt>
                <c:pt idx="2412">
                  <c:v>-90.241673000000006</c:v>
                </c:pt>
                <c:pt idx="2413">
                  <c:v>-76.356318999999999</c:v>
                </c:pt>
                <c:pt idx="2414">
                  <c:v>-72.755060999999998</c:v>
                </c:pt>
                <c:pt idx="2415">
                  <c:v>-71.851562999999999</c:v>
                </c:pt>
                <c:pt idx="2416">
                  <c:v>-86.855711999999997</c:v>
                </c:pt>
                <c:pt idx="2417">
                  <c:v>-76.773764</c:v>
                </c:pt>
                <c:pt idx="2418">
                  <c:v>-67.253389999999996</c:v>
                </c:pt>
                <c:pt idx="2419">
                  <c:v>-79.871298999999993</c:v>
                </c:pt>
                <c:pt idx="2420">
                  <c:v>-86.861489000000006</c:v>
                </c:pt>
                <c:pt idx="2421">
                  <c:v>-71.441828000000001</c:v>
                </c:pt>
                <c:pt idx="2422">
                  <c:v>-76.675281999999996</c:v>
                </c:pt>
                <c:pt idx="2423">
                  <c:v>-87.065380000000005</c:v>
                </c:pt>
                <c:pt idx="2424">
                  <c:v>-89.989429000000001</c:v>
                </c:pt>
                <c:pt idx="2425">
                  <c:v>-89.803460000000001</c:v>
                </c:pt>
                <c:pt idx="2426">
                  <c:v>-55.756773000000003</c:v>
                </c:pt>
                <c:pt idx="2427">
                  <c:v>-69.080566000000005</c:v>
                </c:pt>
                <c:pt idx="2428">
                  <c:v>-86.829386</c:v>
                </c:pt>
                <c:pt idx="2429">
                  <c:v>-79.230042999999995</c:v>
                </c:pt>
                <c:pt idx="2430">
                  <c:v>-83.659835999999999</c:v>
                </c:pt>
                <c:pt idx="2431">
                  <c:v>-94.581390999999996</c:v>
                </c:pt>
                <c:pt idx="2432">
                  <c:v>-73.224357999999995</c:v>
                </c:pt>
                <c:pt idx="2433">
                  <c:v>-89.985570999999993</c:v>
                </c:pt>
                <c:pt idx="2434">
                  <c:v>-89.941074</c:v>
                </c:pt>
                <c:pt idx="2435">
                  <c:v>-79.161895999999999</c:v>
                </c:pt>
                <c:pt idx="2436">
                  <c:v>-92.854444999999998</c:v>
                </c:pt>
                <c:pt idx="2437">
                  <c:v>-84.329190999999994</c:v>
                </c:pt>
                <c:pt idx="2438">
                  <c:v>-76.663169999999994</c:v>
                </c:pt>
                <c:pt idx="2439">
                  <c:v>-95.074462999999994</c:v>
                </c:pt>
                <c:pt idx="2440">
                  <c:v>-75.729973999999999</c:v>
                </c:pt>
                <c:pt idx="2441">
                  <c:v>-91.161068</c:v>
                </c:pt>
                <c:pt idx="2442">
                  <c:v>-82.296021999999994</c:v>
                </c:pt>
                <c:pt idx="2443">
                  <c:v>-81.983054999999993</c:v>
                </c:pt>
                <c:pt idx="2444">
                  <c:v>-76.105984000000007</c:v>
                </c:pt>
                <c:pt idx="2445">
                  <c:v>-79.061143000000001</c:v>
                </c:pt>
                <c:pt idx="2446">
                  <c:v>-83.602075999999997</c:v>
                </c:pt>
                <c:pt idx="2447">
                  <c:v>-80.963116999999997</c:v>
                </c:pt>
                <c:pt idx="2448">
                  <c:v>-71.815353999999999</c:v>
                </c:pt>
                <c:pt idx="2449">
                  <c:v>-69.503808000000006</c:v>
                </c:pt>
                <c:pt idx="2450">
                  <c:v>-80.744755999999995</c:v>
                </c:pt>
                <c:pt idx="2451">
                  <c:v>-88.074714</c:v>
                </c:pt>
                <c:pt idx="2452">
                  <c:v>-70.440347000000003</c:v>
                </c:pt>
                <c:pt idx="2453">
                  <c:v>-88.947682</c:v>
                </c:pt>
                <c:pt idx="2454">
                  <c:v>-77.622112000000001</c:v>
                </c:pt>
                <c:pt idx="2455">
                  <c:v>-99.195204000000004</c:v>
                </c:pt>
                <c:pt idx="2456">
                  <c:v>-84.947205999999994</c:v>
                </c:pt>
                <c:pt idx="2457">
                  <c:v>-76.262828999999996</c:v>
                </c:pt>
                <c:pt idx="2458">
                  <c:v>-69.547663</c:v>
                </c:pt>
                <c:pt idx="2459">
                  <c:v>-87.512928000000002</c:v>
                </c:pt>
                <c:pt idx="2460">
                  <c:v>-76.349172999999993</c:v>
                </c:pt>
                <c:pt idx="2461">
                  <c:v>-84.479581999999994</c:v>
                </c:pt>
                <c:pt idx="2462">
                  <c:v>-63.905712000000001</c:v>
                </c:pt>
                <c:pt idx="2463">
                  <c:v>-89.948054999999997</c:v>
                </c:pt>
                <c:pt idx="2464">
                  <c:v>-67.498700999999997</c:v>
                </c:pt>
                <c:pt idx="2465">
                  <c:v>-78.804216999999994</c:v>
                </c:pt>
                <c:pt idx="2466">
                  <c:v>-89.956314000000006</c:v>
                </c:pt>
                <c:pt idx="2467">
                  <c:v>-93.630762000000004</c:v>
                </c:pt>
                <c:pt idx="2468">
                  <c:v>-82.684404000000001</c:v>
                </c:pt>
                <c:pt idx="2469">
                  <c:v>-62.061096999999997</c:v>
                </c:pt>
                <c:pt idx="2470">
                  <c:v>-104.503834</c:v>
                </c:pt>
                <c:pt idx="2471">
                  <c:v>-82.552594999999997</c:v>
                </c:pt>
                <c:pt idx="2472">
                  <c:v>-84.058779000000001</c:v>
                </c:pt>
                <c:pt idx="2473">
                  <c:v>-75.592653999999996</c:v>
                </c:pt>
                <c:pt idx="2474">
                  <c:v>-71.265874999999994</c:v>
                </c:pt>
                <c:pt idx="2475">
                  <c:v>-82.534319999999994</c:v>
                </c:pt>
                <c:pt idx="2476">
                  <c:v>-93.182314000000005</c:v>
                </c:pt>
                <c:pt idx="2477">
                  <c:v>-75.993173999999996</c:v>
                </c:pt>
                <c:pt idx="2478">
                  <c:v>-77.518713000000005</c:v>
                </c:pt>
                <c:pt idx="2479">
                  <c:v>-93.0809</c:v>
                </c:pt>
                <c:pt idx="2480">
                  <c:v>-80.451982999999998</c:v>
                </c:pt>
                <c:pt idx="2481">
                  <c:v>-69.528627999999998</c:v>
                </c:pt>
                <c:pt idx="2482">
                  <c:v>-84.445960999999997</c:v>
                </c:pt>
                <c:pt idx="2483">
                  <c:v>-65.386353999999997</c:v>
                </c:pt>
                <c:pt idx="2484">
                  <c:v>-69.527620999999996</c:v>
                </c:pt>
                <c:pt idx="2485">
                  <c:v>-99.469254000000006</c:v>
                </c:pt>
                <c:pt idx="2486">
                  <c:v>-87.260104999999996</c:v>
                </c:pt>
                <c:pt idx="2487">
                  <c:v>-87.342100000000002</c:v>
                </c:pt>
                <c:pt idx="2488">
                  <c:v>-85.151401000000007</c:v>
                </c:pt>
                <c:pt idx="2489">
                  <c:v>-88.223839999999996</c:v>
                </c:pt>
                <c:pt idx="2490">
                  <c:v>-68.498740999999995</c:v>
                </c:pt>
                <c:pt idx="2491">
                  <c:v>-65.848226999999994</c:v>
                </c:pt>
                <c:pt idx="2492">
                  <c:v>-92.974856000000003</c:v>
                </c:pt>
                <c:pt idx="2493">
                  <c:v>-95.488393000000002</c:v>
                </c:pt>
                <c:pt idx="2494">
                  <c:v>-78.965549999999993</c:v>
                </c:pt>
                <c:pt idx="2495">
                  <c:v>-77.983998</c:v>
                </c:pt>
                <c:pt idx="2496">
                  <c:v>-78.068900999999997</c:v>
                </c:pt>
                <c:pt idx="2497">
                  <c:v>-76.445727000000005</c:v>
                </c:pt>
                <c:pt idx="2498">
                  <c:v>-97.697477000000006</c:v>
                </c:pt>
                <c:pt idx="2499">
                  <c:v>-70.343188999999995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5927808"/>
        <c:axId val="295930880"/>
      </c:scatterChart>
      <c:valAx>
        <c:axId val="29592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5930880"/>
        <c:crosses val="autoZero"/>
        <c:crossBetween val="midCat"/>
      </c:valAx>
      <c:valAx>
        <c:axId val="295930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59278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3.7845624340645652E-2"/>
          <c:y val="0.31986248197848505"/>
          <c:w val="0.18319623436388299"/>
          <c:h val="5.659753798380836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AMBER MMGBSA </a:t>
            </a:r>
            <a:r>
              <a:rPr lang="en-US" dirty="0" err="1" smtClean="0"/>
              <a:t>dG</a:t>
            </a:r>
            <a:r>
              <a:rPr lang="en-US" dirty="0" smtClean="0"/>
              <a:t> vs. Schrodinger MMGBSA </a:t>
            </a:r>
            <a:r>
              <a:rPr lang="en-US" dirty="0" err="1" smtClean="0"/>
              <a:t>dG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9713926291757906E-2"/>
          <c:y val="0.20798297169460672"/>
          <c:w val="0.9120421189954806"/>
          <c:h val="0.73713896291268399"/>
        </c:manualLayout>
      </c:layout>
      <c:scatterChart>
        <c:scatterStyle val="lineMarker"/>
        <c:varyColors val="0"/>
        <c:ser>
          <c:idx val="0"/>
          <c:order val="0"/>
          <c:tx>
            <c:strRef>
              <c:f>'4BVH_3_CH_Top2500_prime_mmgbsa-'!$E$1</c:f>
              <c:strCache>
                <c:ptCount val="1"/>
                <c:pt idx="0">
                  <c:v>AMBER MMGBSA dG</c:v>
                </c:pt>
              </c:strCache>
            </c:strRef>
          </c:tx>
          <c:spPr>
            <a:ln w="28575">
              <a:noFill/>
            </a:ln>
          </c:spPr>
          <c:xVal>
            <c:numRef>
              <c:f>'4BVH_3_CH_Top2500_prime_mmgbsa-'!$D$2:$D$2502</c:f>
              <c:numCache>
                <c:formatCode>General</c:formatCode>
                <c:ptCount val="2501"/>
                <c:pt idx="0">
                  <c:v>-92.352455000000006</c:v>
                </c:pt>
                <c:pt idx="1">
                  <c:v>-88.665672000000001</c:v>
                </c:pt>
                <c:pt idx="2">
                  <c:v>-85.264568999999995</c:v>
                </c:pt>
                <c:pt idx="3">
                  <c:v>-85.161623000000006</c:v>
                </c:pt>
                <c:pt idx="4">
                  <c:v>-92.419799999999995</c:v>
                </c:pt>
                <c:pt idx="5">
                  <c:v>-92.408886999999993</c:v>
                </c:pt>
                <c:pt idx="6">
                  <c:v>-84.646899000000005</c:v>
                </c:pt>
                <c:pt idx="7">
                  <c:v>-97.825765000000004</c:v>
                </c:pt>
                <c:pt idx="8">
                  <c:v>-83.272615999999999</c:v>
                </c:pt>
                <c:pt idx="9">
                  <c:v>-79.365598000000006</c:v>
                </c:pt>
                <c:pt idx="10">
                  <c:v>-79.333937000000006</c:v>
                </c:pt>
                <c:pt idx="11">
                  <c:v>-86.617451000000003</c:v>
                </c:pt>
                <c:pt idx="12">
                  <c:v>-99.583330000000004</c:v>
                </c:pt>
                <c:pt idx="13">
                  <c:v>-99.353018000000006</c:v>
                </c:pt>
                <c:pt idx="14">
                  <c:v>-80.108908</c:v>
                </c:pt>
                <c:pt idx="15">
                  <c:v>-83.767640999999998</c:v>
                </c:pt>
                <c:pt idx="16">
                  <c:v>-102.828327</c:v>
                </c:pt>
                <c:pt idx="17">
                  <c:v>-94.972284999999999</c:v>
                </c:pt>
                <c:pt idx="18">
                  <c:v>-94.999806000000007</c:v>
                </c:pt>
                <c:pt idx="19">
                  <c:v>-99.621664999999993</c:v>
                </c:pt>
                <c:pt idx="20">
                  <c:v>-90.022390000000001</c:v>
                </c:pt>
                <c:pt idx="21">
                  <c:v>-85.397659000000004</c:v>
                </c:pt>
                <c:pt idx="22">
                  <c:v>-81.382823999999999</c:v>
                </c:pt>
                <c:pt idx="23">
                  <c:v>-67.571064000000007</c:v>
                </c:pt>
                <c:pt idx="24">
                  <c:v>-82.089723000000006</c:v>
                </c:pt>
                <c:pt idx="25">
                  <c:v>-86.878906999999998</c:v>
                </c:pt>
                <c:pt idx="26">
                  <c:v>-84.585177000000002</c:v>
                </c:pt>
                <c:pt idx="27">
                  <c:v>-107.675724</c:v>
                </c:pt>
                <c:pt idx="28">
                  <c:v>-85.850570000000005</c:v>
                </c:pt>
                <c:pt idx="29">
                  <c:v>-85.510109999999997</c:v>
                </c:pt>
                <c:pt idx="30">
                  <c:v>-96.626377000000005</c:v>
                </c:pt>
                <c:pt idx="31">
                  <c:v>-70.460299000000006</c:v>
                </c:pt>
                <c:pt idx="32">
                  <c:v>-96.453254999999999</c:v>
                </c:pt>
                <c:pt idx="33">
                  <c:v>-84.632018000000002</c:v>
                </c:pt>
                <c:pt idx="34">
                  <c:v>-107.66622599999999</c:v>
                </c:pt>
                <c:pt idx="35">
                  <c:v>-70.479114999999993</c:v>
                </c:pt>
                <c:pt idx="36">
                  <c:v>-84.326753999999994</c:v>
                </c:pt>
                <c:pt idx="37">
                  <c:v>-89.520268000000002</c:v>
                </c:pt>
                <c:pt idx="38">
                  <c:v>-87.709913999999998</c:v>
                </c:pt>
                <c:pt idx="39">
                  <c:v>-73.164112000000003</c:v>
                </c:pt>
                <c:pt idx="40">
                  <c:v>-91.860303999999999</c:v>
                </c:pt>
                <c:pt idx="41">
                  <c:v>-87.093757999999994</c:v>
                </c:pt>
                <c:pt idx="42">
                  <c:v>-72.550151999999997</c:v>
                </c:pt>
                <c:pt idx="43">
                  <c:v>-67.535655000000006</c:v>
                </c:pt>
                <c:pt idx="44">
                  <c:v>-100.72117799999999</c:v>
                </c:pt>
                <c:pt idx="45">
                  <c:v>-74.546218999999994</c:v>
                </c:pt>
                <c:pt idx="46">
                  <c:v>-91.706660999999997</c:v>
                </c:pt>
                <c:pt idx="47">
                  <c:v>-87.538219999999995</c:v>
                </c:pt>
                <c:pt idx="48">
                  <c:v>-91.080971000000005</c:v>
                </c:pt>
                <c:pt idx="49">
                  <c:v>-100.781155</c:v>
                </c:pt>
                <c:pt idx="50">
                  <c:v>-99.790374999999997</c:v>
                </c:pt>
                <c:pt idx="51">
                  <c:v>-67.371206000000001</c:v>
                </c:pt>
                <c:pt idx="52">
                  <c:v>-100.79354600000001</c:v>
                </c:pt>
                <c:pt idx="53">
                  <c:v>-74.672574999999995</c:v>
                </c:pt>
                <c:pt idx="54">
                  <c:v>-75.700899000000007</c:v>
                </c:pt>
                <c:pt idx="55">
                  <c:v>-90.676339999999996</c:v>
                </c:pt>
                <c:pt idx="56">
                  <c:v>-92.737987000000004</c:v>
                </c:pt>
                <c:pt idx="57">
                  <c:v>-87.560417999999999</c:v>
                </c:pt>
                <c:pt idx="58">
                  <c:v>-86.730242000000004</c:v>
                </c:pt>
                <c:pt idx="59">
                  <c:v>-67.390012999999996</c:v>
                </c:pt>
                <c:pt idx="60">
                  <c:v>-67.330471000000003</c:v>
                </c:pt>
                <c:pt idx="61">
                  <c:v>-86.758806000000007</c:v>
                </c:pt>
                <c:pt idx="62">
                  <c:v>-88.025954999999996</c:v>
                </c:pt>
                <c:pt idx="63">
                  <c:v>-75.546909999999997</c:v>
                </c:pt>
                <c:pt idx="64">
                  <c:v>-74.877410999999995</c:v>
                </c:pt>
                <c:pt idx="65">
                  <c:v>-100.804541</c:v>
                </c:pt>
                <c:pt idx="66">
                  <c:v>-85.613338999999996</c:v>
                </c:pt>
                <c:pt idx="67">
                  <c:v>-89.438464999999994</c:v>
                </c:pt>
                <c:pt idx="68">
                  <c:v>-88.170027000000005</c:v>
                </c:pt>
                <c:pt idx="69">
                  <c:v>-98.690562999999997</c:v>
                </c:pt>
                <c:pt idx="70">
                  <c:v>-67.326758999999996</c:v>
                </c:pt>
                <c:pt idx="71">
                  <c:v>-67.387101999999999</c:v>
                </c:pt>
                <c:pt idx="72">
                  <c:v>-73.124487000000002</c:v>
                </c:pt>
                <c:pt idx="73">
                  <c:v>-102.55302399999999</c:v>
                </c:pt>
                <c:pt idx="74">
                  <c:v>-89.868424000000005</c:v>
                </c:pt>
                <c:pt idx="75">
                  <c:v>-73.477537999999996</c:v>
                </c:pt>
                <c:pt idx="76">
                  <c:v>-101.77301199999999</c:v>
                </c:pt>
                <c:pt idx="77">
                  <c:v>-98.641154999999998</c:v>
                </c:pt>
                <c:pt idx="78">
                  <c:v>-73.082565000000002</c:v>
                </c:pt>
                <c:pt idx="79">
                  <c:v>-100.152762</c:v>
                </c:pt>
                <c:pt idx="80">
                  <c:v>-67.548591999999999</c:v>
                </c:pt>
                <c:pt idx="81">
                  <c:v>-90.139279999999999</c:v>
                </c:pt>
                <c:pt idx="82">
                  <c:v>-72.493740000000003</c:v>
                </c:pt>
                <c:pt idx="83">
                  <c:v>-83.694959999999995</c:v>
                </c:pt>
                <c:pt idx="84">
                  <c:v>-100.108259</c:v>
                </c:pt>
                <c:pt idx="85">
                  <c:v>-81.521829999999994</c:v>
                </c:pt>
                <c:pt idx="86">
                  <c:v>-85.680387999999994</c:v>
                </c:pt>
                <c:pt idx="87">
                  <c:v>-100.76003900000001</c:v>
                </c:pt>
                <c:pt idx="88">
                  <c:v>-88.722041000000004</c:v>
                </c:pt>
                <c:pt idx="89">
                  <c:v>-81.506484999999998</c:v>
                </c:pt>
                <c:pt idx="90">
                  <c:v>-96.029994000000002</c:v>
                </c:pt>
                <c:pt idx="91">
                  <c:v>-100.18997899999999</c:v>
                </c:pt>
                <c:pt idx="92">
                  <c:v>-76.798578000000006</c:v>
                </c:pt>
                <c:pt idx="93">
                  <c:v>-76.160903000000005</c:v>
                </c:pt>
                <c:pt idx="94">
                  <c:v>-85.323096000000007</c:v>
                </c:pt>
                <c:pt idx="95">
                  <c:v>-76.015415000000004</c:v>
                </c:pt>
                <c:pt idx="96">
                  <c:v>-70.261300000000006</c:v>
                </c:pt>
                <c:pt idx="97">
                  <c:v>-110.786839</c:v>
                </c:pt>
                <c:pt idx="98">
                  <c:v>-96.449337999999997</c:v>
                </c:pt>
                <c:pt idx="99">
                  <c:v>-110.77907500000001</c:v>
                </c:pt>
                <c:pt idx="100">
                  <c:v>-96.430843999999993</c:v>
                </c:pt>
                <c:pt idx="101">
                  <c:v>-85.757711</c:v>
                </c:pt>
                <c:pt idx="102">
                  <c:v>-110.779516</c:v>
                </c:pt>
                <c:pt idx="103">
                  <c:v>-31.432953999999999</c:v>
                </c:pt>
                <c:pt idx="104">
                  <c:v>-81.837280000000007</c:v>
                </c:pt>
                <c:pt idx="105">
                  <c:v>-76.181900999999996</c:v>
                </c:pt>
                <c:pt idx="106">
                  <c:v>-110.819147</c:v>
                </c:pt>
                <c:pt idx="107">
                  <c:v>-73.107580999999996</c:v>
                </c:pt>
                <c:pt idx="108">
                  <c:v>-87.400582999999997</c:v>
                </c:pt>
                <c:pt idx="109">
                  <c:v>-67.899338999999998</c:v>
                </c:pt>
                <c:pt idx="110">
                  <c:v>-79.833018999999993</c:v>
                </c:pt>
                <c:pt idx="111">
                  <c:v>-84.579569000000006</c:v>
                </c:pt>
                <c:pt idx="112">
                  <c:v>-68.198119000000005</c:v>
                </c:pt>
                <c:pt idx="113">
                  <c:v>-96.821045999999996</c:v>
                </c:pt>
                <c:pt idx="114">
                  <c:v>-58.256006999999997</c:v>
                </c:pt>
                <c:pt idx="115">
                  <c:v>-97.237831999999997</c:v>
                </c:pt>
                <c:pt idx="116">
                  <c:v>-81.334672999999995</c:v>
                </c:pt>
                <c:pt idx="117">
                  <c:v>-86.018484999999998</c:v>
                </c:pt>
                <c:pt idx="118">
                  <c:v>-68.710547000000005</c:v>
                </c:pt>
                <c:pt idx="119">
                  <c:v>-72.172280999999998</c:v>
                </c:pt>
                <c:pt idx="120">
                  <c:v>-84.074656000000004</c:v>
                </c:pt>
                <c:pt idx="121">
                  <c:v>-76.069287000000003</c:v>
                </c:pt>
                <c:pt idx="122">
                  <c:v>-68.739402999999996</c:v>
                </c:pt>
                <c:pt idx="123">
                  <c:v>-97.940376999999998</c:v>
                </c:pt>
                <c:pt idx="124">
                  <c:v>-96.063743000000002</c:v>
                </c:pt>
                <c:pt idx="125">
                  <c:v>-81.346628999999993</c:v>
                </c:pt>
                <c:pt idx="126">
                  <c:v>-75.604421000000002</c:v>
                </c:pt>
                <c:pt idx="127">
                  <c:v>-81.305745999999999</c:v>
                </c:pt>
                <c:pt idx="128">
                  <c:v>-81.701300000000003</c:v>
                </c:pt>
                <c:pt idx="129">
                  <c:v>-88.314848999999995</c:v>
                </c:pt>
                <c:pt idx="130">
                  <c:v>-92.425657000000001</c:v>
                </c:pt>
                <c:pt idx="131">
                  <c:v>-92.385514000000001</c:v>
                </c:pt>
                <c:pt idx="132">
                  <c:v>-81.104749999999996</c:v>
                </c:pt>
                <c:pt idx="133">
                  <c:v>-80.476647999999997</c:v>
                </c:pt>
                <c:pt idx="134">
                  <c:v>-89.283928000000003</c:v>
                </c:pt>
                <c:pt idx="135">
                  <c:v>-75.195240999999996</c:v>
                </c:pt>
                <c:pt idx="136">
                  <c:v>-81.855361000000002</c:v>
                </c:pt>
                <c:pt idx="137">
                  <c:v>-75.279019000000005</c:v>
                </c:pt>
                <c:pt idx="138">
                  <c:v>-60.086032000000003</c:v>
                </c:pt>
                <c:pt idx="139">
                  <c:v>-54.241697000000002</c:v>
                </c:pt>
                <c:pt idx="140">
                  <c:v>-109.042058</c:v>
                </c:pt>
                <c:pt idx="141">
                  <c:v>-93.660342999999997</c:v>
                </c:pt>
                <c:pt idx="142">
                  <c:v>-80.927063000000004</c:v>
                </c:pt>
                <c:pt idx="143">
                  <c:v>-96.720482000000004</c:v>
                </c:pt>
                <c:pt idx="144">
                  <c:v>-100.582151</c:v>
                </c:pt>
                <c:pt idx="145">
                  <c:v>-93.617964000000001</c:v>
                </c:pt>
                <c:pt idx="146">
                  <c:v>-78.704716000000005</c:v>
                </c:pt>
                <c:pt idx="147">
                  <c:v>-78.288150999999999</c:v>
                </c:pt>
                <c:pt idx="148">
                  <c:v>-78.632227999999998</c:v>
                </c:pt>
                <c:pt idx="149">
                  <c:v>-82.573631000000006</c:v>
                </c:pt>
                <c:pt idx="150">
                  <c:v>-63.072896999999998</c:v>
                </c:pt>
                <c:pt idx="151">
                  <c:v>-71.223622000000006</c:v>
                </c:pt>
                <c:pt idx="152">
                  <c:v>-66.535319000000001</c:v>
                </c:pt>
                <c:pt idx="153">
                  <c:v>-82.084307999999993</c:v>
                </c:pt>
                <c:pt idx="154">
                  <c:v>-63.140242000000001</c:v>
                </c:pt>
                <c:pt idx="155">
                  <c:v>-88.350506999999993</c:v>
                </c:pt>
                <c:pt idx="156">
                  <c:v>-82.061751999999998</c:v>
                </c:pt>
                <c:pt idx="157">
                  <c:v>-86.434866999999997</c:v>
                </c:pt>
                <c:pt idx="158">
                  <c:v>-96.657463000000007</c:v>
                </c:pt>
                <c:pt idx="159">
                  <c:v>-82.122963999999996</c:v>
                </c:pt>
                <c:pt idx="160">
                  <c:v>-102.183817</c:v>
                </c:pt>
                <c:pt idx="161">
                  <c:v>-109.015947</c:v>
                </c:pt>
                <c:pt idx="162">
                  <c:v>-63.700422000000003</c:v>
                </c:pt>
                <c:pt idx="163">
                  <c:v>-76.491743999999997</c:v>
                </c:pt>
                <c:pt idx="164">
                  <c:v>-81.999150999999998</c:v>
                </c:pt>
                <c:pt idx="165">
                  <c:v>-85.247470000000007</c:v>
                </c:pt>
                <c:pt idx="166">
                  <c:v>-85.904109000000005</c:v>
                </c:pt>
                <c:pt idx="167">
                  <c:v>-85.925088000000002</c:v>
                </c:pt>
                <c:pt idx="168">
                  <c:v>-77.856823000000006</c:v>
                </c:pt>
                <c:pt idx="169">
                  <c:v>-61.264735999999999</c:v>
                </c:pt>
                <c:pt idx="170">
                  <c:v>-74.785587000000007</c:v>
                </c:pt>
                <c:pt idx="171">
                  <c:v>-32.458663999999999</c:v>
                </c:pt>
                <c:pt idx="172">
                  <c:v>-109.03268300000001</c:v>
                </c:pt>
                <c:pt idx="173">
                  <c:v>-79.679432000000006</c:v>
                </c:pt>
                <c:pt idx="174">
                  <c:v>-77.897537</c:v>
                </c:pt>
                <c:pt idx="175">
                  <c:v>-60.702961999999999</c:v>
                </c:pt>
                <c:pt idx="176">
                  <c:v>-65.384996999999998</c:v>
                </c:pt>
                <c:pt idx="177">
                  <c:v>-59.784187000000003</c:v>
                </c:pt>
                <c:pt idx="178">
                  <c:v>-86.028193999999999</c:v>
                </c:pt>
                <c:pt idx="179">
                  <c:v>-86.016030000000001</c:v>
                </c:pt>
                <c:pt idx="180">
                  <c:v>-90.9041</c:v>
                </c:pt>
                <c:pt idx="181">
                  <c:v>-90.914590000000004</c:v>
                </c:pt>
                <c:pt idx="182">
                  <c:v>-86.881619000000001</c:v>
                </c:pt>
                <c:pt idx="183">
                  <c:v>-88.216031000000001</c:v>
                </c:pt>
                <c:pt idx="184">
                  <c:v>-90.649724000000006</c:v>
                </c:pt>
                <c:pt idx="185">
                  <c:v>-92.690275</c:v>
                </c:pt>
                <c:pt idx="186">
                  <c:v>-96.502026999999998</c:v>
                </c:pt>
                <c:pt idx="187">
                  <c:v>-75.068781000000001</c:v>
                </c:pt>
                <c:pt idx="188">
                  <c:v>-80.716538999999997</c:v>
                </c:pt>
                <c:pt idx="189">
                  <c:v>-80.863519999999994</c:v>
                </c:pt>
                <c:pt idx="190">
                  <c:v>-72.345737</c:v>
                </c:pt>
                <c:pt idx="191">
                  <c:v>-90.356579999999994</c:v>
                </c:pt>
                <c:pt idx="192">
                  <c:v>-68.843335999999994</c:v>
                </c:pt>
                <c:pt idx="193">
                  <c:v>-68.785414000000003</c:v>
                </c:pt>
                <c:pt idx="194">
                  <c:v>-73.255067999999994</c:v>
                </c:pt>
                <c:pt idx="195">
                  <c:v>-68.800892000000005</c:v>
                </c:pt>
                <c:pt idx="196">
                  <c:v>-80.872896999999995</c:v>
                </c:pt>
                <c:pt idx="197">
                  <c:v>-96.818565000000007</c:v>
                </c:pt>
                <c:pt idx="198">
                  <c:v>-90.848450999999997</c:v>
                </c:pt>
                <c:pt idx="199">
                  <c:v>-93.500664</c:v>
                </c:pt>
                <c:pt idx="200">
                  <c:v>-82.395329000000004</c:v>
                </c:pt>
                <c:pt idx="201">
                  <c:v>-82.395458000000005</c:v>
                </c:pt>
                <c:pt idx="202">
                  <c:v>-101.73884200000001</c:v>
                </c:pt>
                <c:pt idx="203">
                  <c:v>-83.269445000000005</c:v>
                </c:pt>
                <c:pt idx="204">
                  <c:v>-77.557799000000003</c:v>
                </c:pt>
                <c:pt idx="205">
                  <c:v>-80.780664000000002</c:v>
                </c:pt>
                <c:pt idx="206">
                  <c:v>-76.236653000000004</c:v>
                </c:pt>
                <c:pt idx="207">
                  <c:v>-71.249688000000006</c:v>
                </c:pt>
                <c:pt idx="208">
                  <c:v>-78.183345000000003</c:v>
                </c:pt>
                <c:pt idx="209">
                  <c:v>-91.980801999999997</c:v>
                </c:pt>
                <c:pt idx="210">
                  <c:v>-87.953303000000005</c:v>
                </c:pt>
                <c:pt idx="211">
                  <c:v>-82.045169000000001</c:v>
                </c:pt>
                <c:pt idx="212">
                  <c:v>-77.712638999999996</c:v>
                </c:pt>
                <c:pt idx="213">
                  <c:v>-87.189256</c:v>
                </c:pt>
                <c:pt idx="214">
                  <c:v>-60.578904000000001</c:v>
                </c:pt>
                <c:pt idx="215">
                  <c:v>-100.75353200000001</c:v>
                </c:pt>
                <c:pt idx="216">
                  <c:v>-94.600937000000002</c:v>
                </c:pt>
                <c:pt idx="217">
                  <c:v>-93.416354999999996</c:v>
                </c:pt>
                <c:pt idx="218">
                  <c:v>-89.511921999999998</c:v>
                </c:pt>
                <c:pt idx="219">
                  <c:v>-99.049758999999995</c:v>
                </c:pt>
                <c:pt idx="220">
                  <c:v>-88.158596000000003</c:v>
                </c:pt>
                <c:pt idx="221">
                  <c:v>-100.765334</c:v>
                </c:pt>
                <c:pt idx="222">
                  <c:v>-73.215761999999998</c:v>
                </c:pt>
                <c:pt idx="223">
                  <c:v>-73.110809000000003</c:v>
                </c:pt>
                <c:pt idx="224">
                  <c:v>-62.671717000000001</c:v>
                </c:pt>
                <c:pt idx="225">
                  <c:v>-76.915101000000007</c:v>
                </c:pt>
                <c:pt idx="226">
                  <c:v>-73.136279999999999</c:v>
                </c:pt>
                <c:pt idx="227">
                  <c:v>-74.528964999999999</c:v>
                </c:pt>
                <c:pt idx="228">
                  <c:v>-58.211283999999999</c:v>
                </c:pt>
                <c:pt idx="229">
                  <c:v>-102.750156</c:v>
                </c:pt>
                <c:pt idx="230">
                  <c:v>-100.980476</c:v>
                </c:pt>
                <c:pt idx="231">
                  <c:v>-70.574038999999999</c:v>
                </c:pt>
                <c:pt idx="232">
                  <c:v>-94.594351000000003</c:v>
                </c:pt>
                <c:pt idx="233">
                  <c:v>-76.476954000000006</c:v>
                </c:pt>
                <c:pt idx="234">
                  <c:v>-78.739467000000005</c:v>
                </c:pt>
                <c:pt idx="235">
                  <c:v>-100.856557</c:v>
                </c:pt>
                <c:pt idx="236">
                  <c:v>-92.924636000000007</c:v>
                </c:pt>
                <c:pt idx="237">
                  <c:v>-76.625349999999997</c:v>
                </c:pt>
                <c:pt idx="238">
                  <c:v>-70.610195000000004</c:v>
                </c:pt>
                <c:pt idx="239">
                  <c:v>-76.591705000000005</c:v>
                </c:pt>
                <c:pt idx="240">
                  <c:v>-63.233207999999998</c:v>
                </c:pt>
                <c:pt idx="241">
                  <c:v>-88.077130999999994</c:v>
                </c:pt>
                <c:pt idx="242">
                  <c:v>-84.066030999999995</c:v>
                </c:pt>
                <c:pt idx="243">
                  <c:v>-100.869022</c:v>
                </c:pt>
                <c:pt idx="244">
                  <c:v>-73.447716</c:v>
                </c:pt>
                <c:pt idx="245">
                  <c:v>-83.110624000000001</c:v>
                </c:pt>
                <c:pt idx="246">
                  <c:v>-73.491201000000004</c:v>
                </c:pt>
                <c:pt idx="247">
                  <c:v>-79.278378000000004</c:v>
                </c:pt>
                <c:pt idx="248">
                  <c:v>-86.821370000000002</c:v>
                </c:pt>
                <c:pt idx="249">
                  <c:v>-76.436977999999996</c:v>
                </c:pt>
                <c:pt idx="250">
                  <c:v>-92.018305999999995</c:v>
                </c:pt>
                <c:pt idx="251">
                  <c:v>-86.134859000000006</c:v>
                </c:pt>
                <c:pt idx="252">
                  <c:v>-79.323032999999995</c:v>
                </c:pt>
                <c:pt idx="253">
                  <c:v>-92.375007999999994</c:v>
                </c:pt>
                <c:pt idx="254">
                  <c:v>-73.297048000000004</c:v>
                </c:pt>
                <c:pt idx="255">
                  <c:v>-75.914569999999998</c:v>
                </c:pt>
                <c:pt idx="256">
                  <c:v>-75.290845000000004</c:v>
                </c:pt>
                <c:pt idx="257">
                  <c:v>-74.696299999999994</c:v>
                </c:pt>
                <c:pt idx="258">
                  <c:v>-71.675670999999994</c:v>
                </c:pt>
                <c:pt idx="259">
                  <c:v>-70.671975000000003</c:v>
                </c:pt>
                <c:pt idx="260">
                  <c:v>-77.922331999999997</c:v>
                </c:pt>
                <c:pt idx="261">
                  <c:v>-75.102825999999993</c:v>
                </c:pt>
                <c:pt idx="262">
                  <c:v>-80.681398999999999</c:v>
                </c:pt>
                <c:pt idx="263">
                  <c:v>-71.708455000000001</c:v>
                </c:pt>
                <c:pt idx="264">
                  <c:v>-94.954577999999998</c:v>
                </c:pt>
                <c:pt idx="265">
                  <c:v>-76.347025000000002</c:v>
                </c:pt>
                <c:pt idx="266">
                  <c:v>-64.001418999999999</c:v>
                </c:pt>
                <c:pt idx="267">
                  <c:v>-81.262414000000007</c:v>
                </c:pt>
                <c:pt idx="268">
                  <c:v>-84.223072999999999</c:v>
                </c:pt>
                <c:pt idx="269">
                  <c:v>-73.601450999999997</c:v>
                </c:pt>
                <c:pt idx="270">
                  <c:v>-43.281185000000001</c:v>
                </c:pt>
                <c:pt idx="271">
                  <c:v>-62.743000000000002</c:v>
                </c:pt>
                <c:pt idx="272">
                  <c:v>-86.916020000000003</c:v>
                </c:pt>
                <c:pt idx="273">
                  <c:v>-79.913246999999998</c:v>
                </c:pt>
                <c:pt idx="274">
                  <c:v>-70.979428999999996</c:v>
                </c:pt>
                <c:pt idx="275">
                  <c:v>-100.518361</c:v>
                </c:pt>
                <c:pt idx="276">
                  <c:v>-76.201137000000003</c:v>
                </c:pt>
                <c:pt idx="277">
                  <c:v>-71.773482000000001</c:v>
                </c:pt>
                <c:pt idx="278">
                  <c:v>-82.123812999999998</c:v>
                </c:pt>
                <c:pt idx="279">
                  <c:v>-64.001925999999997</c:v>
                </c:pt>
                <c:pt idx="280">
                  <c:v>-71.118181000000007</c:v>
                </c:pt>
                <c:pt idx="281">
                  <c:v>-76.009653</c:v>
                </c:pt>
                <c:pt idx="282">
                  <c:v>-87.167660999999995</c:v>
                </c:pt>
                <c:pt idx="283">
                  <c:v>-95.046132999999998</c:v>
                </c:pt>
                <c:pt idx="284">
                  <c:v>-98.291257999999999</c:v>
                </c:pt>
                <c:pt idx="285">
                  <c:v>-87.187579999999997</c:v>
                </c:pt>
                <c:pt idx="286">
                  <c:v>-79.317420999999996</c:v>
                </c:pt>
                <c:pt idx="287">
                  <c:v>-70.566630000000004</c:v>
                </c:pt>
                <c:pt idx="288">
                  <c:v>-98.269330999999994</c:v>
                </c:pt>
                <c:pt idx="289">
                  <c:v>-82.183739000000003</c:v>
                </c:pt>
                <c:pt idx="290">
                  <c:v>-78.800279000000003</c:v>
                </c:pt>
                <c:pt idx="291">
                  <c:v>-100.76006700000001</c:v>
                </c:pt>
                <c:pt idx="292">
                  <c:v>-59.540058999999999</c:v>
                </c:pt>
                <c:pt idx="293">
                  <c:v>-85.313952</c:v>
                </c:pt>
                <c:pt idx="294">
                  <c:v>-98.282043999999999</c:v>
                </c:pt>
                <c:pt idx="295">
                  <c:v>-76.737799999999993</c:v>
                </c:pt>
                <c:pt idx="296">
                  <c:v>-91.636014000000003</c:v>
                </c:pt>
                <c:pt idx="297">
                  <c:v>-93.394317999999998</c:v>
                </c:pt>
                <c:pt idx="298">
                  <c:v>-88.159679999999994</c:v>
                </c:pt>
                <c:pt idx="299">
                  <c:v>-70.509996000000001</c:v>
                </c:pt>
                <c:pt idx="300">
                  <c:v>-98.310884000000001</c:v>
                </c:pt>
                <c:pt idx="301">
                  <c:v>-86.754216</c:v>
                </c:pt>
                <c:pt idx="302">
                  <c:v>-84.790324999999996</c:v>
                </c:pt>
                <c:pt idx="303">
                  <c:v>-77.194412</c:v>
                </c:pt>
                <c:pt idx="304">
                  <c:v>-71.689531000000002</c:v>
                </c:pt>
                <c:pt idx="305">
                  <c:v>-77.572817999999998</c:v>
                </c:pt>
                <c:pt idx="306">
                  <c:v>-74.003756999999993</c:v>
                </c:pt>
                <c:pt idx="307">
                  <c:v>-95.553453000000005</c:v>
                </c:pt>
                <c:pt idx="308">
                  <c:v>-84.550038999999998</c:v>
                </c:pt>
                <c:pt idx="309">
                  <c:v>-87.572000000000003</c:v>
                </c:pt>
                <c:pt idx="310">
                  <c:v>-84.803918999999993</c:v>
                </c:pt>
                <c:pt idx="311">
                  <c:v>-95.430749000000006</c:v>
                </c:pt>
                <c:pt idx="312">
                  <c:v>-29.756605</c:v>
                </c:pt>
                <c:pt idx="313">
                  <c:v>-100.846037</c:v>
                </c:pt>
                <c:pt idx="314">
                  <c:v>-83.963601999999995</c:v>
                </c:pt>
                <c:pt idx="315">
                  <c:v>-95.348684000000006</c:v>
                </c:pt>
                <c:pt idx="316">
                  <c:v>-95.190918999999994</c:v>
                </c:pt>
                <c:pt idx="317">
                  <c:v>-84.154601</c:v>
                </c:pt>
                <c:pt idx="318">
                  <c:v>-77.269885000000002</c:v>
                </c:pt>
                <c:pt idx="319">
                  <c:v>-39.590276000000003</c:v>
                </c:pt>
                <c:pt idx="320">
                  <c:v>-95.044028999999995</c:v>
                </c:pt>
                <c:pt idx="321">
                  <c:v>-78.166661000000005</c:v>
                </c:pt>
                <c:pt idx="322">
                  <c:v>-72.420439999999999</c:v>
                </c:pt>
                <c:pt idx="323">
                  <c:v>-102.100779</c:v>
                </c:pt>
                <c:pt idx="324">
                  <c:v>-88.756732</c:v>
                </c:pt>
                <c:pt idx="325">
                  <c:v>-79.102663000000007</c:v>
                </c:pt>
                <c:pt idx="326">
                  <c:v>-88.210593000000003</c:v>
                </c:pt>
                <c:pt idx="327">
                  <c:v>-65.671092999999999</c:v>
                </c:pt>
                <c:pt idx="328">
                  <c:v>-90.694764000000006</c:v>
                </c:pt>
                <c:pt idx="329">
                  <c:v>-72.050972000000002</c:v>
                </c:pt>
                <c:pt idx="330">
                  <c:v>-69.285661000000005</c:v>
                </c:pt>
                <c:pt idx="331">
                  <c:v>-88.182873999999998</c:v>
                </c:pt>
                <c:pt idx="332">
                  <c:v>-72.232827</c:v>
                </c:pt>
                <c:pt idx="333">
                  <c:v>-80.024719000000005</c:v>
                </c:pt>
                <c:pt idx="334">
                  <c:v>-90.824419000000006</c:v>
                </c:pt>
                <c:pt idx="335">
                  <c:v>-88.421944999999994</c:v>
                </c:pt>
                <c:pt idx="336">
                  <c:v>-79.865435000000005</c:v>
                </c:pt>
                <c:pt idx="337">
                  <c:v>-91.699871999999999</c:v>
                </c:pt>
                <c:pt idx="338">
                  <c:v>-86.796284</c:v>
                </c:pt>
                <c:pt idx="339">
                  <c:v>-85.554276999999999</c:v>
                </c:pt>
                <c:pt idx="340">
                  <c:v>-89.439026999999996</c:v>
                </c:pt>
                <c:pt idx="341">
                  <c:v>-102.04013</c:v>
                </c:pt>
                <c:pt idx="342">
                  <c:v>-77.253587999999993</c:v>
                </c:pt>
                <c:pt idx="343">
                  <c:v>-102.060906</c:v>
                </c:pt>
                <c:pt idx="344">
                  <c:v>-65.630487000000002</c:v>
                </c:pt>
                <c:pt idx="345">
                  <c:v>-102.151089</c:v>
                </c:pt>
                <c:pt idx="346">
                  <c:v>-97.575349000000003</c:v>
                </c:pt>
                <c:pt idx="347">
                  <c:v>-74.046458000000001</c:v>
                </c:pt>
                <c:pt idx="348">
                  <c:v>-88.263165999999998</c:v>
                </c:pt>
                <c:pt idx="349">
                  <c:v>-88.003069999999994</c:v>
                </c:pt>
                <c:pt idx="350">
                  <c:v>-75.149790999999993</c:v>
                </c:pt>
                <c:pt idx="351">
                  <c:v>-84.113964999999993</c:v>
                </c:pt>
                <c:pt idx="352">
                  <c:v>-72.436195999999995</c:v>
                </c:pt>
                <c:pt idx="353">
                  <c:v>-70.681675999999996</c:v>
                </c:pt>
                <c:pt idx="354">
                  <c:v>-70.541846000000007</c:v>
                </c:pt>
                <c:pt idx="355">
                  <c:v>-79.005021999999997</c:v>
                </c:pt>
                <c:pt idx="356">
                  <c:v>-96.383103000000006</c:v>
                </c:pt>
                <c:pt idx="357">
                  <c:v>-85.694123000000005</c:v>
                </c:pt>
                <c:pt idx="358">
                  <c:v>-80.711405999999997</c:v>
                </c:pt>
                <c:pt idx="359">
                  <c:v>-74.576725999999994</c:v>
                </c:pt>
                <c:pt idx="360">
                  <c:v>-62.677148000000003</c:v>
                </c:pt>
                <c:pt idx="361">
                  <c:v>-89.076794000000007</c:v>
                </c:pt>
                <c:pt idx="362">
                  <c:v>-102.98008900000001</c:v>
                </c:pt>
                <c:pt idx="363">
                  <c:v>-92.765011000000001</c:v>
                </c:pt>
                <c:pt idx="364">
                  <c:v>-65.362691999999996</c:v>
                </c:pt>
                <c:pt idx="365">
                  <c:v>-86.652298000000002</c:v>
                </c:pt>
                <c:pt idx="366">
                  <c:v>-60.784365999999999</c:v>
                </c:pt>
                <c:pt idx="367">
                  <c:v>-93.168522999999993</c:v>
                </c:pt>
                <c:pt idx="368">
                  <c:v>-65.598159999999993</c:v>
                </c:pt>
                <c:pt idx="369">
                  <c:v>-93.400846000000001</c:v>
                </c:pt>
                <c:pt idx="370">
                  <c:v>-85.579087000000001</c:v>
                </c:pt>
                <c:pt idx="371">
                  <c:v>-63.178938000000002</c:v>
                </c:pt>
                <c:pt idx="372">
                  <c:v>-87.385278999999997</c:v>
                </c:pt>
                <c:pt idx="373">
                  <c:v>-84.254330999999993</c:v>
                </c:pt>
                <c:pt idx="374">
                  <c:v>-65.470220999999995</c:v>
                </c:pt>
                <c:pt idx="375">
                  <c:v>-75.714905000000002</c:v>
                </c:pt>
                <c:pt idx="376">
                  <c:v>-84.365319</c:v>
                </c:pt>
                <c:pt idx="377">
                  <c:v>-69.741236999999998</c:v>
                </c:pt>
                <c:pt idx="378">
                  <c:v>-88.245875999999996</c:v>
                </c:pt>
                <c:pt idx="379">
                  <c:v>-84.571989000000002</c:v>
                </c:pt>
                <c:pt idx="380">
                  <c:v>-86.576604000000003</c:v>
                </c:pt>
                <c:pt idx="381">
                  <c:v>-86.638628999999995</c:v>
                </c:pt>
                <c:pt idx="382">
                  <c:v>-79.000399000000002</c:v>
                </c:pt>
                <c:pt idx="383">
                  <c:v>-85.736838000000006</c:v>
                </c:pt>
                <c:pt idx="384">
                  <c:v>-87.165327000000005</c:v>
                </c:pt>
                <c:pt idx="385">
                  <c:v>-91.652106000000003</c:v>
                </c:pt>
                <c:pt idx="386">
                  <c:v>-91.661500000000004</c:v>
                </c:pt>
                <c:pt idx="387">
                  <c:v>-89.828427000000005</c:v>
                </c:pt>
                <c:pt idx="388">
                  <c:v>-85.870904999999993</c:v>
                </c:pt>
                <c:pt idx="389">
                  <c:v>-73.027124000000001</c:v>
                </c:pt>
                <c:pt idx="390">
                  <c:v>-86.072261999999995</c:v>
                </c:pt>
                <c:pt idx="391">
                  <c:v>-73.827434999999994</c:v>
                </c:pt>
                <c:pt idx="392">
                  <c:v>-72.941033000000004</c:v>
                </c:pt>
                <c:pt idx="393">
                  <c:v>-76.718284999999995</c:v>
                </c:pt>
                <c:pt idx="394">
                  <c:v>-21.103318999999999</c:v>
                </c:pt>
                <c:pt idx="395">
                  <c:v>-65.541139000000001</c:v>
                </c:pt>
                <c:pt idx="396">
                  <c:v>-87.420276000000001</c:v>
                </c:pt>
                <c:pt idx="397">
                  <c:v>-69.132554999999996</c:v>
                </c:pt>
                <c:pt idx="398">
                  <c:v>-98.586656000000005</c:v>
                </c:pt>
                <c:pt idx="399">
                  <c:v>-86.527574000000001</c:v>
                </c:pt>
                <c:pt idx="400">
                  <c:v>-86.778328000000002</c:v>
                </c:pt>
                <c:pt idx="401">
                  <c:v>-86.964893000000004</c:v>
                </c:pt>
                <c:pt idx="402">
                  <c:v>-74.587535000000003</c:v>
                </c:pt>
                <c:pt idx="403">
                  <c:v>-72.149061000000003</c:v>
                </c:pt>
                <c:pt idx="404">
                  <c:v>-87.419886000000005</c:v>
                </c:pt>
                <c:pt idx="405">
                  <c:v>-81.391142000000002</c:v>
                </c:pt>
                <c:pt idx="406">
                  <c:v>-95.239163000000005</c:v>
                </c:pt>
                <c:pt idx="407">
                  <c:v>-100.80713299999999</c:v>
                </c:pt>
                <c:pt idx="408">
                  <c:v>-86.428899999999999</c:v>
                </c:pt>
                <c:pt idx="409">
                  <c:v>-87.167747000000006</c:v>
                </c:pt>
                <c:pt idx="410">
                  <c:v>-96.333973999999998</c:v>
                </c:pt>
                <c:pt idx="411">
                  <c:v>-87.293065999999996</c:v>
                </c:pt>
                <c:pt idx="412">
                  <c:v>-71.202438999999998</c:v>
                </c:pt>
                <c:pt idx="413">
                  <c:v>-98.631579000000002</c:v>
                </c:pt>
                <c:pt idx="414">
                  <c:v>-104.642366</c:v>
                </c:pt>
                <c:pt idx="415">
                  <c:v>-96.954072999999994</c:v>
                </c:pt>
                <c:pt idx="416">
                  <c:v>-73.402237999999997</c:v>
                </c:pt>
                <c:pt idx="417">
                  <c:v>-76.002421999999996</c:v>
                </c:pt>
                <c:pt idx="418">
                  <c:v>-87.105001000000001</c:v>
                </c:pt>
                <c:pt idx="419">
                  <c:v>-64.640144000000006</c:v>
                </c:pt>
                <c:pt idx="420">
                  <c:v>-67.652900000000002</c:v>
                </c:pt>
                <c:pt idx="421">
                  <c:v>-90.762613000000002</c:v>
                </c:pt>
                <c:pt idx="422">
                  <c:v>-69.033669000000003</c:v>
                </c:pt>
                <c:pt idx="423">
                  <c:v>-90.066188999999994</c:v>
                </c:pt>
                <c:pt idx="424">
                  <c:v>-74.207746999999998</c:v>
                </c:pt>
                <c:pt idx="425">
                  <c:v>-71.278870999999995</c:v>
                </c:pt>
                <c:pt idx="426">
                  <c:v>-72.491767999999993</c:v>
                </c:pt>
                <c:pt idx="427">
                  <c:v>-74.426958999999997</c:v>
                </c:pt>
                <c:pt idx="428">
                  <c:v>-95.347639999999998</c:v>
                </c:pt>
                <c:pt idx="429">
                  <c:v>-93.635058999999998</c:v>
                </c:pt>
                <c:pt idx="430">
                  <c:v>-86.519583999999995</c:v>
                </c:pt>
                <c:pt idx="431">
                  <c:v>-78.706856000000002</c:v>
                </c:pt>
                <c:pt idx="432">
                  <c:v>-87.295811</c:v>
                </c:pt>
                <c:pt idx="433">
                  <c:v>-72.138238999999999</c:v>
                </c:pt>
                <c:pt idx="434">
                  <c:v>-70.331115999999994</c:v>
                </c:pt>
                <c:pt idx="435">
                  <c:v>-77.382060999999993</c:v>
                </c:pt>
                <c:pt idx="436">
                  <c:v>-77.049411000000006</c:v>
                </c:pt>
                <c:pt idx="437">
                  <c:v>-71.241496999999995</c:v>
                </c:pt>
                <c:pt idx="438">
                  <c:v>-93.715684999999993</c:v>
                </c:pt>
                <c:pt idx="439">
                  <c:v>-86.705982000000006</c:v>
                </c:pt>
                <c:pt idx="440">
                  <c:v>-77.230242000000004</c:v>
                </c:pt>
                <c:pt idx="441">
                  <c:v>-94.461405999999997</c:v>
                </c:pt>
                <c:pt idx="442">
                  <c:v>-91.447091999999998</c:v>
                </c:pt>
                <c:pt idx="443">
                  <c:v>-82.817453</c:v>
                </c:pt>
                <c:pt idx="444">
                  <c:v>-64.605648000000002</c:v>
                </c:pt>
                <c:pt idx="445">
                  <c:v>-68.442458999999999</c:v>
                </c:pt>
                <c:pt idx="446">
                  <c:v>-89.512375000000006</c:v>
                </c:pt>
                <c:pt idx="447">
                  <c:v>-94.504962000000006</c:v>
                </c:pt>
                <c:pt idx="448">
                  <c:v>-86.63064</c:v>
                </c:pt>
                <c:pt idx="449">
                  <c:v>-69.937578000000002</c:v>
                </c:pt>
                <c:pt idx="450">
                  <c:v>-54.843989999999998</c:v>
                </c:pt>
                <c:pt idx="451">
                  <c:v>-83.808914000000001</c:v>
                </c:pt>
                <c:pt idx="452">
                  <c:v>-82.321928</c:v>
                </c:pt>
                <c:pt idx="453">
                  <c:v>-93.360101</c:v>
                </c:pt>
                <c:pt idx="454">
                  <c:v>-85.370982999999995</c:v>
                </c:pt>
                <c:pt idx="455">
                  <c:v>-60.204935999999996</c:v>
                </c:pt>
                <c:pt idx="456">
                  <c:v>-61.877459000000002</c:v>
                </c:pt>
                <c:pt idx="457">
                  <c:v>-104.901712</c:v>
                </c:pt>
                <c:pt idx="458">
                  <c:v>-92.15831</c:v>
                </c:pt>
                <c:pt idx="459">
                  <c:v>-92.011354999999995</c:v>
                </c:pt>
                <c:pt idx="460">
                  <c:v>-89.470161000000004</c:v>
                </c:pt>
                <c:pt idx="461">
                  <c:v>-72.922533999999999</c:v>
                </c:pt>
                <c:pt idx="462">
                  <c:v>-61.957095000000002</c:v>
                </c:pt>
                <c:pt idx="463">
                  <c:v>-92.077071000000004</c:v>
                </c:pt>
                <c:pt idx="464">
                  <c:v>-71.254333000000003</c:v>
                </c:pt>
                <c:pt idx="465">
                  <c:v>-71.260836999999995</c:v>
                </c:pt>
                <c:pt idx="466">
                  <c:v>-86.663207999999997</c:v>
                </c:pt>
                <c:pt idx="467">
                  <c:v>-86.561375999999996</c:v>
                </c:pt>
                <c:pt idx="468">
                  <c:v>-88.099677</c:v>
                </c:pt>
                <c:pt idx="469">
                  <c:v>-71.206712999999993</c:v>
                </c:pt>
                <c:pt idx="470">
                  <c:v>-75.762687</c:v>
                </c:pt>
                <c:pt idx="471">
                  <c:v>-76.694672999999995</c:v>
                </c:pt>
                <c:pt idx="472">
                  <c:v>-73.568883</c:v>
                </c:pt>
                <c:pt idx="473">
                  <c:v>-63.930463000000003</c:v>
                </c:pt>
                <c:pt idx="474">
                  <c:v>-63.943586000000003</c:v>
                </c:pt>
                <c:pt idx="475">
                  <c:v>-92.032205000000005</c:v>
                </c:pt>
                <c:pt idx="476">
                  <c:v>-97.618947000000006</c:v>
                </c:pt>
                <c:pt idx="477">
                  <c:v>-100.756612</c:v>
                </c:pt>
                <c:pt idx="478">
                  <c:v>-59.529418</c:v>
                </c:pt>
                <c:pt idx="479">
                  <c:v>-86.754900000000006</c:v>
                </c:pt>
                <c:pt idx="480">
                  <c:v>-81.292246000000006</c:v>
                </c:pt>
                <c:pt idx="481">
                  <c:v>-69.698475999999999</c:v>
                </c:pt>
                <c:pt idx="482">
                  <c:v>-105.983035</c:v>
                </c:pt>
                <c:pt idx="483">
                  <c:v>-85.589319000000003</c:v>
                </c:pt>
                <c:pt idx="484">
                  <c:v>-89.096050000000005</c:v>
                </c:pt>
                <c:pt idx="485">
                  <c:v>-87.238339999999994</c:v>
                </c:pt>
                <c:pt idx="486">
                  <c:v>-85.822590000000005</c:v>
                </c:pt>
                <c:pt idx="487">
                  <c:v>-82.327419000000006</c:v>
                </c:pt>
                <c:pt idx="488">
                  <c:v>-49.576073999999998</c:v>
                </c:pt>
                <c:pt idx="489">
                  <c:v>-94.904786000000001</c:v>
                </c:pt>
                <c:pt idx="490">
                  <c:v>-94.795610999999994</c:v>
                </c:pt>
                <c:pt idx="491">
                  <c:v>-84.617238999999998</c:v>
                </c:pt>
                <c:pt idx="492">
                  <c:v>-80.172475000000006</c:v>
                </c:pt>
                <c:pt idx="493">
                  <c:v>-83.326250999999999</c:v>
                </c:pt>
                <c:pt idx="494">
                  <c:v>-83.989769999999993</c:v>
                </c:pt>
                <c:pt idx="495">
                  <c:v>-83.323150999999996</c:v>
                </c:pt>
                <c:pt idx="496">
                  <c:v>-81.549453999999997</c:v>
                </c:pt>
                <c:pt idx="497">
                  <c:v>-81.431276999999994</c:v>
                </c:pt>
                <c:pt idx="498">
                  <c:v>-88.682531999999995</c:v>
                </c:pt>
                <c:pt idx="499">
                  <c:v>-86.831875999999994</c:v>
                </c:pt>
                <c:pt idx="500">
                  <c:v>-84.434056999999996</c:v>
                </c:pt>
                <c:pt idx="501">
                  <c:v>-70.523059000000003</c:v>
                </c:pt>
                <c:pt idx="502">
                  <c:v>-80.244023999999996</c:v>
                </c:pt>
                <c:pt idx="503">
                  <c:v>-80.817458999999999</c:v>
                </c:pt>
                <c:pt idx="504">
                  <c:v>-87.387184000000005</c:v>
                </c:pt>
                <c:pt idx="505">
                  <c:v>-82.122923999999998</c:v>
                </c:pt>
                <c:pt idx="506">
                  <c:v>-71.735038000000003</c:v>
                </c:pt>
                <c:pt idx="507">
                  <c:v>-68.971995000000007</c:v>
                </c:pt>
                <c:pt idx="508">
                  <c:v>-91.997853000000006</c:v>
                </c:pt>
                <c:pt idx="509">
                  <c:v>-74.552601999999993</c:v>
                </c:pt>
                <c:pt idx="510">
                  <c:v>-78.434571000000005</c:v>
                </c:pt>
                <c:pt idx="511">
                  <c:v>-84.554986999999997</c:v>
                </c:pt>
                <c:pt idx="512">
                  <c:v>-85.348276999999996</c:v>
                </c:pt>
                <c:pt idx="513">
                  <c:v>-68.873253000000005</c:v>
                </c:pt>
                <c:pt idx="514">
                  <c:v>-67.336206000000004</c:v>
                </c:pt>
                <c:pt idx="515">
                  <c:v>-80.973364000000004</c:v>
                </c:pt>
                <c:pt idx="516">
                  <c:v>-82.079493999999997</c:v>
                </c:pt>
                <c:pt idx="517">
                  <c:v>-85.609230999999994</c:v>
                </c:pt>
                <c:pt idx="518">
                  <c:v>-72.804308000000006</c:v>
                </c:pt>
                <c:pt idx="519">
                  <c:v>-82.182642000000001</c:v>
                </c:pt>
                <c:pt idx="520">
                  <c:v>-53.403191</c:v>
                </c:pt>
                <c:pt idx="521">
                  <c:v>-82.427024000000003</c:v>
                </c:pt>
                <c:pt idx="522">
                  <c:v>-92.155846999999994</c:v>
                </c:pt>
                <c:pt idx="523">
                  <c:v>-69.670963</c:v>
                </c:pt>
                <c:pt idx="524">
                  <c:v>-86.124629999999996</c:v>
                </c:pt>
                <c:pt idx="525">
                  <c:v>-87.356031999999999</c:v>
                </c:pt>
                <c:pt idx="526">
                  <c:v>-85.497061000000002</c:v>
                </c:pt>
                <c:pt idx="527">
                  <c:v>-76.599478000000005</c:v>
                </c:pt>
                <c:pt idx="528">
                  <c:v>-75.138214000000005</c:v>
                </c:pt>
                <c:pt idx="529">
                  <c:v>-85.258955</c:v>
                </c:pt>
                <c:pt idx="530">
                  <c:v>-78.450018</c:v>
                </c:pt>
                <c:pt idx="531">
                  <c:v>-86.057910000000007</c:v>
                </c:pt>
                <c:pt idx="532">
                  <c:v>-90.576481000000001</c:v>
                </c:pt>
                <c:pt idx="533">
                  <c:v>-77.918103000000002</c:v>
                </c:pt>
                <c:pt idx="534">
                  <c:v>-80.435886999999994</c:v>
                </c:pt>
                <c:pt idx="535">
                  <c:v>-88.813006000000001</c:v>
                </c:pt>
                <c:pt idx="536">
                  <c:v>-89.183525000000003</c:v>
                </c:pt>
                <c:pt idx="537">
                  <c:v>-89.064668999999995</c:v>
                </c:pt>
                <c:pt idx="538">
                  <c:v>-89.085093999999998</c:v>
                </c:pt>
                <c:pt idx="539">
                  <c:v>-84.260048999999995</c:v>
                </c:pt>
                <c:pt idx="540">
                  <c:v>-58.659852999999998</c:v>
                </c:pt>
                <c:pt idx="541">
                  <c:v>-57.983353999999999</c:v>
                </c:pt>
                <c:pt idx="542">
                  <c:v>-88.212726000000004</c:v>
                </c:pt>
                <c:pt idx="543">
                  <c:v>-88.210565000000003</c:v>
                </c:pt>
                <c:pt idx="544">
                  <c:v>-104.76254900000001</c:v>
                </c:pt>
                <c:pt idx="545">
                  <c:v>-100.29592</c:v>
                </c:pt>
                <c:pt idx="546">
                  <c:v>-76.628918999999996</c:v>
                </c:pt>
                <c:pt idx="547">
                  <c:v>-83.913802000000004</c:v>
                </c:pt>
                <c:pt idx="548">
                  <c:v>-62.200636000000003</c:v>
                </c:pt>
                <c:pt idx="549">
                  <c:v>-90.715440999999998</c:v>
                </c:pt>
                <c:pt idx="550">
                  <c:v>-90.718790999999996</c:v>
                </c:pt>
                <c:pt idx="551">
                  <c:v>-90.738005999999999</c:v>
                </c:pt>
                <c:pt idx="552">
                  <c:v>-45.629919000000001</c:v>
                </c:pt>
                <c:pt idx="553">
                  <c:v>-82.086073999999996</c:v>
                </c:pt>
                <c:pt idx="554">
                  <c:v>-79.247478999999998</c:v>
                </c:pt>
                <c:pt idx="555">
                  <c:v>-77.316342000000006</c:v>
                </c:pt>
                <c:pt idx="556">
                  <c:v>-64.660544999999999</c:v>
                </c:pt>
                <c:pt idx="557">
                  <c:v>-62.693292</c:v>
                </c:pt>
                <c:pt idx="558">
                  <c:v>-57.739497999999998</c:v>
                </c:pt>
                <c:pt idx="559">
                  <c:v>-79.277614</c:v>
                </c:pt>
                <c:pt idx="560">
                  <c:v>-90.747652000000002</c:v>
                </c:pt>
                <c:pt idx="561">
                  <c:v>-69.613144000000005</c:v>
                </c:pt>
                <c:pt idx="562">
                  <c:v>-84.390694999999994</c:v>
                </c:pt>
                <c:pt idx="563">
                  <c:v>-82.110629000000003</c:v>
                </c:pt>
                <c:pt idx="564">
                  <c:v>-86.550720999999996</c:v>
                </c:pt>
                <c:pt idx="565">
                  <c:v>-63.741283000000003</c:v>
                </c:pt>
                <c:pt idx="566">
                  <c:v>-85.249694000000005</c:v>
                </c:pt>
                <c:pt idx="567">
                  <c:v>-75.768255999999994</c:v>
                </c:pt>
                <c:pt idx="568">
                  <c:v>-51.316003000000002</c:v>
                </c:pt>
                <c:pt idx="569">
                  <c:v>-84.431850999999995</c:v>
                </c:pt>
                <c:pt idx="570">
                  <c:v>-79.531651999999994</c:v>
                </c:pt>
                <c:pt idx="571">
                  <c:v>-103.617988</c:v>
                </c:pt>
                <c:pt idx="572">
                  <c:v>-88.750062</c:v>
                </c:pt>
                <c:pt idx="573">
                  <c:v>-51.480193</c:v>
                </c:pt>
                <c:pt idx="574">
                  <c:v>-84.486637000000002</c:v>
                </c:pt>
                <c:pt idx="575">
                  <c:v>-104.548288</c:v>
                </c:pt>
                <c:pt idx="576">
                  <c:v>-53.445436000000001</c:v>
                </c:pt>
                <c:pt idx="577">
                  <c:v>-93.572524000000001</c:v>
                </c:pt>
                <c:pt idx="578">
                  <c:v>-61.417731000000003</c:v>
                </c:pt>
                <c:pt idx="579">
                  <c:v>-64.305655000000002</c:v>
                </c:pt>
                <c:pt idx="580">
                  <c:v>-78.750482000000005</c:v>
                </c:pt>
                <c:pt idx="581">
                  <c:v>-72.417666999999994</c:v>
                </c:pt>
                <c:pt idx="582">
                  <c:v>-75.666572000000002</c:v>
                </c:pt>
                <c:pt idx="583">
                  <c:v>-102.166562</c:v>
                </c:pt>
                <c:pt idx="584">
                  <c:v>-62.754319000000002</c:v>
                </c:pt>
                <c:pt idx="585">
                  <c:v>-89.425291999999999</c:v>
                </c:pt>
                <c:pt idx="586">
                  <c:v>-107.688305</c:v>
                </c:pt>
                <c:pt idx="587">
                  <c:v>-99.666702999999998</c:v>
                </c:pt>
                <c:pt idx="588">
                  <c:v>-91.661963999999998</c:v>
                </c:pt>
                <c:pt idx="589">
                  <c:v>-86.502105</c:v>
                </c:pt>
                <c:pt idx="590">
                  <c:v>-84.494360999999998</c:v>
                </c:pt>
                <c:pt idx="591">
                  <c:v>-61.401719999999997</c:v>
                </c:pt>
                <c:pt idx="592">
                  <c:v>-59.013950999999999</c:v>
                </c:pt>
                <c:pt idx="593">
                  <c:v>-90.613459000000006</c:v>
                </c:pt>
                <c:pt idx="594">
                  <c:v>-107.67501799999999</c:v>
                </c:pt>
                <c:pt idx="595">
                  <c:v>-65.719575000000006</c:v>
                </c:pt>
                <c:pt idx="596">
                  <c:v>-86.011167</c:v>
                </c:pt>
                <c:pt idx="597">
                  <c:v>-88.812137000000007</c:v>
                </c:pt>
                <c:pt idx="598">
                  <c:v>-52.976137999999999</c:v>
                </c:pt>
                <c:pt idx="599">
                  <c:v>-58.201309999999999</c:v>
                </c:pt>
                <c:pt idx="600">
                  <c:v>-60.444464000000004</c:v>
                </c:pt>
                <c:pt idx="601">
                  <c:v>-75.263812999999999</c:v>
                </c:pt>
                <c:pt idx="602">
                  <c:v>-77.332066999999995</c:v>
                </c:pt>
                <c:pt idx="603">
                  <c:v>-86.311593000000002</c:v>
                </c:pt>
                <c:pt idx="604">
                  <c:v>-93.408176999999995</c:v>
                </c:pt>
                <c:pt idx="605">
                  <c:v>-75.334723999999994</c:v>
                </c:pt>
                <c:pt idx="606">
                  <c:v>-94.875433999999998</c:v>
                </c:pt>
                <c:pt idx="607">
                  <c:v>-77.375140999999999</c:v>
                </c:pt>
                <c:pt idx="608">
                  <c:v>-85.348575999999994</c:v>
                </c:pt>
                <c:pt idx="609">
                  <c:v>-92.609409999999997</c:v>
                </c:pt>
                <c:pt idx="610">
                  <c:v>-70.525017000000005</c:v>
                </c:pt>
                <c:pt idx="611">
                  <c:v>-85.198303999999993</c:v>
                </c:pt>
                <c:pt idx="612">
                  <c:v>-89.493105</c:v>
                </c:pt>
                <c:pt idx="613">
                  <c:v>-87.862207999999995</c:v>
                </c:pt>
                <c:pt idx="614">
                  <c:v>-81.558300000000003</c:v>
                </c:pt>
                <c:pt idx="615">
                  <c:v>-92.915889000000007</c:v>
                </c:pt>
                <c:pt idx="616">
                  <c:v>-72.748780999999994</c:v>
                </c:pt>
                <c:pt idx="617">
                  <c:v>-89.466419000000002</c:v>
                </c:pt>
                <c:pt idx="618">
                  <c:v>-61.059801999999998</c:v>
                </c:pt>
                <c:pt idx="619">
                  <c:v>-80.265800999999996</c:v>
                </c:pt>
                <c:pt idx="620">
                  <c:v>-89.224175000000002</c:v>
                </c:pt>
                <c:pt idx="621">
                  <c:v>-80.557884000000001</c:v>
                </c:pt>
                <c:pt idx="622">
                  <c:v>-93.284464</c:v>
                </c:pt>
                <c:pt idx="623">
                  <c:v>-74.532679999999999</c:v>
                </c:pt>
                <c:pt idx="624">
                  <c:v>-78.350710000000007</c:v>
                </c:pt>
                <c:pt idx="625">
                  <c:v>-87.969941000000006</c:v>
                </c:pt>
                <c:pt idx="626">
                  <c:v>-86.482984999999999</c:v>
                </c:pt>
                <c:pt idx="627">
                  <c:v>-78.962222999999994</c:v>
                </c:pt>
                <c:pt idx="628">
                  <c:v>-81.148916999999997</c:v>
                </c:pt>
                <c:pt idx="629">
                  <c:v>-58.215839000000003</c:v>
                </c:pt>
                <c:pt idx="630">
                  <c:v>-74.587863999999996</c:v>
                </c:pt>
                <c:pt idx="631">
                  <c:v>-81.553893000000002</c:v>
                </c:pt>
                <c:pt idx="632">
                  <c:v>-81.029439999999994</c:v>
                </c:pt>
                <c:pt idx="633">
                  <c:v>-80.980198000000001</c:v>
                </c:pt>
                <c:pt idx="634">
                  <c:v>-80.436744000000004</c:v>
                </c:pt>
                <c:pt idx="635">
                  <c:v>-92.295738</c:v>
                </c:pt>
                <c:pt idx="636">
                  <c:v>-81.071605000000005</c:v>
                </c:pt>
                <c:pt idx="637">
                  <c:v>-87.475866999999994</c:v>
                </c:pt>
                <c:pt idx="638">
                  <c:v>-93.485555000000005</c:v>
                </c:pt>
                <c:pt idx="639">
                  <c:v>-73.552639999999997</c:v>
                </c:pt>
                <c:pt idx="640">
                  <c:v>-80.010897999999997</c:v>
                </c:pt>
                <c:pt idx="641">
                  <c:v>-68.232854000000003</c:v>
                </c:pt>
                <c:pt idx="642">
                  <c:v>-77.898163999999994</c:v>
                </c:pt>
                <c:pt idx="643">
                  <c:v>-81.017859000000001</c:v>
                </c:pt>
                <c:pt idx="644">
                  <c:v>-76.744372999999996</c:v>
                </c:pt>
                <c:pt idx="645">
                  <c:v>-81.154927000000001</c:v>
                </c:pt>
                <c:pt idx="646">
                  <c:v>-100.27155999999999</c:v>
                </c:pt>
                <c:pt idx="647">
                  <c:v>-87.968427000000005</c:v>
                </c:pt>
                <c:pt idx="648">
                  <c:v>-85.804377000000002</c:v>
                </c:pt>
                <c:pt idx="649">
                  <c:v>-68.330505000000002</c:v>
                </c:pt>
                <c:pt idx="650">
                  <c:v>-84.362041000000005</c:v>
                </c:pt>
                <c:pt idx="651">
                  <c:v>-71.523617999999999</c:v>
                </c:pt>
                <c:pt idx="652">
                  <c:v>-63.255502999999997</c:v>
                </c:pt>
                <c:pt idx="653">
                  <c:v>-91.668555999999995</c:v>
                </c:pt>
                <c:pt idx="654">
                  <c:v>-92.377999000000003</c:v>
                </c:pt>
                <c:pt idx="655">
                  <c:v>-54.390619000000001</c:v>
                </c:pt>
                <c:pt idx="656">
                  <c:v>-84.283192</c:v>
                </c:pt>
                <c:pt idx="657">
                  <c:v>-72.426361999999997</c:v>
                </c:pt>
                <c:pt idx="658">
                  <c:v>-82.634970999999993</c:v>
                </c:pt>
                <c:pt idx="659">
                  <c:v>-66.827788999999996</c:v>
                </c:pt>
                <c:pt idx="660">
                  <c:v>-81.638424000000001</c:v>
                </c:pt>
                <c:pt idx="661">
                  <c:v>-82.838193000000004</c:v>
                </c:pt>
                <c:pt idx="662">
                  <c:v>-73.424709000000007</c:v>
                </c:pt>
                <c:pt idx="663">
                  <c:v>-84.754624000000007</c:v>
                </c:pt>
                <c:pt idx="664">
                  <c:v>-89.643646000000004</c:v>
                </c:pt>
                <c:pt idx="665">
                  <c:v>-63.480576999999997</c:v>
                </c:pt>
                <c:pt idx="666">
                  <c:v>-104.806021</c:v>
                </c:pt>
                <c:pt idx="667">
                  <c:v>-91.302226000000005</c:v>
                </c:pt>
                <c:pt idx="668">
                  <c:v>-63.900396000000001</c:v>
                </c:pt>
                <c:pt idx="669">
                  <c:v>-63.402954000000001</c:v>
                </c:pt>
                <c:pt idx="670">
                  <c:v>-82.028305000000003</c:v>
                </c:pt>
                <c:pt idx="671">
                  <c:v>-69.152575999999996</c:v>
                </c:pt>
                <c:pt idx="672">
                  <c:v>-88.047712000000004</c:v>
                </c:pt>
                <c:pt idx="673">
                  <c:v>-83.891793000000007</c:v>
                </c:pt>
                <c:pt idx="674">
                  <c:v>-58.912312999999997</c:v>
                </c:pt>
                <c:pt idx="675">
                  <c:v>-93.220793</c:v>
                </c:pt>
                <c:pt idx="676">
                  <c:v>-86.266570999999999</c:v>
                </c:pt>
                <c:pt idx="677">
                  <c:v>-85.642204000000007</c:v>
                </c:pt>
                <c:pt idx="678">
                  <c:v>-86.335605000000001</c:v>
                </c:pt>
                <c:pt idx="679">
                  <c:v>-93.227654000000001</c:v>
                </c:pt>
                <c:pt idx="680">
                  <c:v>-86.266636000000005</c:v>
                </c:pt>
                <c:pt idx="681">
                  <c:v>-86.289519999999996</c:v>
                </c:pt>
                <c:pt idx="682">
                  <c:v>-85.023712000000003</c:v>
                </c:pt>
                <c:pt idx="683">
                  <c:v>-77.306192999999993</c:v>
                </c:pt>
                <c:pt idx="684">
                  <c:v>-89.574662000000004</c:v>
                </c:pt>
                <c:pt idx="685">
                  <c:v>-90.271242999999998</c:v>
                </c:pt>
                <c:pt idx="686">
                  <c:v>-81.060514999999995</c:v>
                </c:pt>
                <c:pt idx="687">
                  <c:v>-77.800442000000004</c:v>
                </c:pt>
                <c:pt idx="688">
                  <c:v>-85.156357999999997</c:v>
                </c:pt>
                <c:pt idx="689">
                  <c:v>-77.882924000000003</c:v>
                </c:pt>
                <c:pt idx="690">
                  <c:v>-85.572211999999993</c:v>
                </c:pt>
                <c:pt idx="691">
                  <c:v>-93.278148999999999</c:v>
                </c:pt>
                <c:pt idx="692">
                  <c:v>-61.482461000000001</c:v>
                </c:pt>
                <c:pt idx="693">
                  <c:v>-73.234689000000003</c:v>
                </c:pt>
                <c:pt idx="694">
                  <c:v>-93.327241999999998</c:v>
                </c:pt>
                <c:pt idx="695">
                  <c:v>-74.571336000000002</c:v>
                </c:pt>
                <c:pt idx="696">
                  <c:v>-73.261711000000005</c:v>
                </c:pt>
                <c:pt idx="697">
                  <c:v>-89.443858000000006</c:v>
                </c:pt>
                <c:pt idx="698">
                  <c:v>-86.267689000000004</c:v>
                </c:pt>
                <c:pt idx="699">
                  <c:v>-100.31344199999999</c:v>
                </c:pt>
                <c:pt idx="700">
                  <c:v>-81.963536000000005</c:v>
                </c:pt>
                <c:pt idx="701">
                  <c:v>-69.776607999999996</c:v>
                </c:pt>
                <c:pt idx="702">
                  <c:v>-92.211751000000007</c:v>
                </c:pt>
                <c:pt idx="703">
                  <c:v>-22.481553000000002</c:v>
                </c:pt>
                <c:pt idx="704">
                  <c:v>-85.575618000000006</c:v>
                </c:pt>
                <c:pt idx="705">
                  <c:v>-80.844413000000003</c:v>
                </c:pt>
                <c:pt idx="706">
                  <c:v>-59.165359000000002</c:v>
                </c:pt>
                <c:pt idx="707">
                  <c:v>-68.517723000000004</c:v>
                </c:pt>
                <c:pt idx="708">
                  <c:v>-80.157736999999997</c:v>
                </c:pt>
                <c:pt idx="709">
                  <c:v>-90.087508999999997</c:v>
                </c:pt>
                <c:pt idx="710">
                  <c:v>-82.752607999999995</c:v>
                </c:pt>
                <c:pt idx="711">
                  <c:v>-79.381449000000003</c:v>
                </c:pt>
                <c:pt idx="712">
                  <c:v>-93.197314000000006</c:v>
                </c:pt>
                <c:pt idx="713">
                  <c:v>-82.624771999999993</c:v>
                </c:pt>
                <c:pt idx="714">
                  <c:v>-62.908096</c:v>
                </c:pt>
                <c:pt idx="715">
                  <c:v>-89.494859000000005</c:v>
                </c:pt>
                <c:pt idx="716">
                  <c:v>-100.258574</c:v>
                </c:pt>
                <c:pt idx="717">
                  <c:v>-70.870664000000005</c:v>
                </c:pt>
                <c:pt idx="718">
                  <c:v>-84.322975999999997</c:v>
                </c:pt>
                <c:pt idx="719">
                  <c:v>-91.988614999999996</c:v>
                </c:pt>
                <c:pt idx="720">
                  <c:v>-100.27986799999999</c:v>
                </c:pt>
                <c:pt idx="721">
                  <c:v>-73.681120000000007</c:v>
                </c:pt>
                <c:pt idx="722">
                  <c:v>-92.522104999999996</c:v>
                </c:pt>
                <c:pt idx="723">
                  <c:v>-76.946128999999999</c:v>
                </c:pt>
                <c:pt idx="724">
                  <c:v>-106.153418</c:v>
                </c:pt>
                <c:pt idx="725">
                  <c:v>-86.561931999999999</c:v>
                </c:pt>
                <c:pt idx="726">
                  <c:v>-67.690971000000005</c:v>
                </c:pt>
                <c:pt idx="727">
                  <c:v>-81.299374</c:v>
                </c:pt>
                <c:pt idx="728">
                  <c:v>-95.290806000000003</c:v>
                </c:pt>
                <c:pt idx="729">
                  <c:v>-82.133371999999994</c:v>
                </c:pt>
                <c:pt idx="730">
                  <c:v>-52.842708999999999</c:v>
                </c:pt>
                <c:pt idx="731">
                  <c:v>-92.122060000000005</c:v>
                </c:pt>
                <c:pt idx="732">
                  <c:v>-90.444329999999994</c:v>
                </c:pt>
                <c:pt idx="733">
                  <c:v>-53.326922000000003</c:v>
                </c:pt>
                <c:pt idx="734">
                  <c:v>-95.360318000000007</c:v>
                </c:pt>
                <c:pt idx="735">
                  <c:v>-82.130675999999994</c:v>
                </c:pt>
                <c:pt idx="736">
                  <c:v>-84.278678999999997</c:v>
                </c:pt>
                <c:pt idx="737">
                  <c:v>-100.259839</c:v>
                </c:pt>
                <c:pt idx="738">
                  <c:v>-82.667309000000003</c:v>
                </c:pt>
                <c:pt idx="739">
                  <c:v>-80.639128999999997</c:v>
                </c:pt>
                <c:pt idx="740">
                  <c:v>-82.016773000000001</c:v>
                </c:pt>
                <c:pt idx="741">
                  <c:v>-73.715056000000004</c:v>
                </c:pt>
                <c:pt idx="742">
                  <c:v>-63.039912999999999</c:v>
                </c:pt>
                <c:pt idx="743">
                  <c:v>-89.833926000000005</c:v>
                </c:pt>
                <c:pt idx="744">
                  <c:v>-59.715299999999999</c:v>
                </c:pt>
                <c:pt idx="745">
                  <c:v>-82.925960000000003</c:v>
                </c:pt>
                <c:pt idx="746">
                  <c:v>-70.600038999999995</c:v>
                </c:pt>
                <c:pt idx="747">
                  <c:v>-93.263855000000007</c:v>
                </c:pt>
                <c:pt idx="748">
                  <c:v>-89.812184999999999</c:v>
                </c:pt>
                <c:pt idx="749">
                  <c:v>-83.325115999999994</c:v>
                </c:pt>
                <c:pt idx="750">
                  <c:v>-75.031526999999997</c:v>
                </c:pt>
                <c:pt idx="751">
                  <c:v>-87.582246999999995</c:v>
                </c:pt>
                <c:pt idx="752">
                  <c:v>-80.590896999999998</c:v>
                </c:pt>
                <c:pt idx="753">
                  <c:v>-80.179041999999995</c:v>
                </c:pt>
                <c:pt idx="754">
                  <c:v>-76.360657000000003</c:v>
                </c:pt>
                <c:pt idx="755">
                  <c:v>-74.976602999999997</c:v>
                </c:pt>
                <c:pt idx="756">
                  <c:v>-82.566512000000003</c:v>
                </c:pt>
                <c:pt idx="757">
                  <c:v>-61.317039999999999</c:v>
                </c:pt>
                <c:pt idx="758">
                  <c:v>-93.534350000000003</c:v>
                </c:pt>
                <c:pt idx="759">
                  <c:v>-90.164568000000003</c:v>
                </c:pt>
                <c:pt idx="760">
                  <c:v>-81.073909999999998</c:v>
                </c:pt>
                <c:pt idx="761">
                  <c:v>-68.385233999999997</c:v>
                </c:pt>
                <c:pt idx="762">
                  <c:v>-90.047920000000005</c:v>
                </c:pt>
                <c:pt idx="763">
                  <c:v>-72.136481000000003</c:v>
                </c:pt>
                <c:pt idx="764">
                  <c:v>-90.417315000000002</c:v>
                </c:pt>
                <c:pt idx="765">
                  <c:v>-89.691599999999994</c:v>
                </c:pt>
                <c:pt idx="766">
                  <c:v>-80.195767000000004</c:v>
                </c:pt>
                <c:pt idx="767">
                  <c:v>-87.338144999999997</c:v>
                </c:pt>
                <c:pt idx="768">
                  <c:v>-81.991558999999995</c:v>
                </c:pt>
                <c:pt idx="769">
                  <c:v>-55.303026000000003</c:v>
                </c:pt>
                <c:pt idx="770">
                  <c:v>-81.065932000000004</c:v>
                </c:pt>
                <c:pt idx="771">
                  <c:v>-79.397924000000003</c:v>
                </c:pt>
                <c:pt idx="772">
                  <c:v>-78.512062</c:v>
                </c:pt>
                <c:pt idx="773">
                  <c:v>-78.917893000000007</c:v>
                </c:pt>
                <c:pt idx="774">
                  <c:v>-73.230446999999998</c:v>
                </c:pt>
                <c:pt idx="775">
                  <c:v>-82.550764000000001</c:v>
                </c:pt>
                <c:pt idx="776">
                  <c:v>-101.619901</c:v>
                </c:pt>
                <c:pt idx="777">
                  <c:v>-53.304080999999996</c:v>
                </c:pt>
                <c:pt idx="778">
                  <c:v>-78.486902000000001</c:v>
                </c:pt>
                <c:pt idx="779">
                  <c:v>-82.415662999999995</c:v>
                </c:pt>
                <c:pt idx="780">
                  <c:v>-76.839658999999997</c:v>
                </c:pt>
                <c:pt idx="781">
                  <c:v>-91.442086000000003</c:v>
                </c:pt>
                <c:pt idx="782">
                  <c:v>-84.300432999999998</c:v>
                </c:pt>
                <c:pt idx="783">
                  <c:v>-94.057140000000004</c:v>
                </c:pt>
                <c:pt idx="784">
                  <c:v>-59.014650000000003</c:v>
                </c:pt>
                <c:pt idx="785">
                  <c:v>-100.87289699999999</c:v>
                </c:pt>
                <c:pt idx="786">
                  <c:v>-92.849930999999998</c:v>
                </c:pt>
                <c:pt idx="787">
                  <c:v>-100.86559099999999</c:v>
                </c:pt>
                <c:pt idx="788">
                  <c:v>-59.666806000000001</c:v>
                </c:pt>
                <c:pt idx="789">
                  <c:v>-87.325659999999999</c:v>
                </c:pt>
                <c:pt idx="790">
                  <c:v>-68.317711000000003</c:v>
                </c:pt>
                <c:pt idx="791">
                  <c:v>-89.479377999999997</c:v>
                </c:pt>
                <c:pt idx="792">
                  <c:v>-80.713646999999995</c:v>
                </c:pt>
                <c:pt idx="793">
                  <c:v>-78.765862999999996</c:v>
                </c:pt>
                <c:pt idx="794">
                  <c:v>-72.869435999999993</c:v>
                </c:pt>
                <c:pt idx="795">
                  <c:v>-89.448044999999993</c:v>
                </c:pt>
                <c:pt idx="796">
                  <c:v>-81.129760000000005</c:v>
                </c:pt>
                <c:pt idx="797">
                  <c:v>-90.968309000000005</c:v>
                </c:pt>
                <c:pt idx="798">
                  <c:v>-82.474159999999998</c:v>
                </c:pt>
                <c:pt idx="799">
                  <c:v>-80.975024000000005</c:v>
                </c:pt>
                <c:pt idx="800">
                  <c:v>-74.085396000000003</c:v>
                </c:pt>
                <c:pt idx="801">
                  <c:v>-89.807591000000002</c:v>
                </c:pt>
                <c:pt idx="802">
                  <c:v>-73.600266000000005</c:v>
                </c:pt>
                <c:pt idx="803">
                  <c:v>-64.067166999999998</c:v>
                </c:pt>
                <c:pt idx="804">
                  <c:v>-99.558242000000007</c:v>
                </c:pt>
                <c:pt idx="805">
                  <c:v>-81.933413999999999</c:v>
                </c:pt>
                <c:pt idx="806">
                  <c:v>-81.016148000000001</c:v>
                </c:pt>
                <c:pt idx="807">
                  <c:v>-74.183505999999994</c:v>
                </c:pt>
                <c:pt idx="808">
                  <c:v>-93.459580000000003</c:v>
                </c:pt>
                <c:pt idx="809">
                  <c:v>-93.481174999999993</c:v>
                </c:pt>
                <c:pt idx="810">
                  <c:v>-93.414877000000004</c:v>
                </c:pt>
                <c:pt idx="811">
                  <c:v>-58.674939000000002</c:v>
                </c:pt>
                <c:pt idx="812">
                  <c:v>-75.367309000000006</c:v>
                </c:pt>
                <c:pt idx="813">
                  <c:v>-88.102312999999995</c:v>
                </c:pt>
                <c:pt idx="814">
                  <c:v>-85.770615000000006</c:v>
                </c:pt>
                <c:pt idx="815">
                  <c:v>-88.568161000000003</c:v>
                </c:pt>
                <c:pt idx="816">
                  <c:v>-93.263142000000002</c:v>
                </c:pt>
                <c:pt idx="817">
                  <c:v>-89.316540000000003</c:v>
                </c:pt>
                <c:pt idx="818">
                  <c:v>-94.755531000000005</c:v>
                </c:pt>
                <c:pt idx="819">
                  <c:v>-88.536698000000001</c:v>
                </c:pt>
                <c:pt idx="820">
                  <c:v>-74.837508</c:v>
                </c:pt>
                <c:pt idx="821">
                  <c:v>-75.357170999999994</c:v>
                </c:pt>
                <c:pt idx="822">
                  <c:v>-44.266559000000001</c:v>
                </c:pt>
                <c:pt idx="823">
                  <c:v>-87.388426999999993</c:v>
                </c:pt>
                <c:pt idx="824">
                  <c:v>-88.530733999999995</c:v>
                </c:pt>
                <c:pt idx="825">
                  <c:v>-86.969975000000005</c:v>
                </c:pt>
                <c:pt idx="826">
                  <c:v>-86.264854999999997</c:v>
                </c:pt>
                <c:pt idx="827">
                  <c:v>-60.300207</c:v>
                </c:pt>
                <c:pt idx="828">
                  <c:v>-73.411794</c:v>
                </c:pt>
                <c:pt idx="829">
                  <c:v>-41.169978999999998</c:v>
                </c:pt>
                <c:pt idx="830">
                  <c:v>-93.726214999999996</c:v>
                </c:pt>
                <c:pt idx="831">
                  <c:v>-93.751054999999994</c:v>
                </c:pt>
                <c:pt idx="832">
                  <c:v>-93.720684000000006</c:v>
                </c:pt>
                <c:pt idx="833">
                  <c:v>-99.610493000000005</c:v>
                </c:pt>
                <c:pt idx="834">
                  <c:v>-81.028632000000002</c:v>
                </c:pt>
                <c:pt idx="835">
                  <c:v>-11.744221</c:v>
                </c:pt>
                <c:pt idx="836">
                  <c:v>-67.708776</c:v>
                </c:pt>
                <c:pt idx="837">
                  <c:v>-79.897360000000006</c:v>
                </c:pt>
                <c:pt idx="838">
                  <c:v>-99.486221999999998</c:v>
                </c:pt>
                <c:pt idx="839">
                  <c:v>-99.486179000000007</c:v>
                </c:pt>
                <c:pt idx="840">
                  <c:v>-89.425438999999997</c:v>
                </c:pt>
                <c:pt idx="841">
                  <c:v>-88.483081999999996</c:v>
                </c:pt>
                <c:pt idx="842">
                  <c:v>-85.255674999999997</c:v>
                </c:pt>
                <c:pt idx="843">
                  <c:v>-81.668042</c:v>
                </c:pt>
                <c:pt idx="844">
                  <c:v>-84.263469000000001</c:v>
                </c:pt>
                <c:pt idx="845">
                  <c:v>-41.027993000000002</c:v>
                </c:pt>
                <c:pt idx="846">
                  <c:v>-85.059764000000001</c:v>
                </c:pt>
                <c:pt idx="847">
                  <c:v>-70.136711000000005</c:v>
                </c:pt>
                <c:pt idx="848">
                  <c:v>-80.993647999999993</c:v>
                </c:pt>
                <c:pt idx="849">
                  <c:v>-80.860534999999999</c:v>
                </c:pt>
                <c:pt idx="850">
                  <c:v>-90.915574000000007</c:v>
                </c:pt>
                <c:pt idx="851">
                  <c:v>-82.004526999999996</c:v>
                </c:pt>
                <c:pt idx="852">
                  <c:v>-83.907602999999995</c:v>
                </c:pt>
                <c:pt idx="853">
                  <c:v>-73.196360999999996</c:v>
                </c:pt>
                <c:pt idx="854">
                  <c:v>-80.578935999999999</c:v>
                </c:pt>
                <c:pt idx="855">
                  <c:v>-66.956612000000007</c:v>
                </c:pt>
                <c:pt idx="856">
                  <c:v>-69.800289000000006</c:v>
                </c:pt>
                <c:pt idx="857">
                  <c:v>-65.320684</c:v>
                </c:pt>
                <c:pt idx="858">
                  <c:v>-92.922528</c:v>
                </c:pt>
                <c:pt idx="859">
                  <c:v>-78.923608999999999</c:v>
                </c:pt>
                <c:pt idx="860">
                  <c:v>-74.234313</c:v>
                </c:pt>
                <c:pt idx="861">
                  <c:v>-88.578755000000001</c:v>
                </c:pt>
                <c:pt idx="862">
                  <c:v>-98.663730000000001</c:v>
                </c:pt>
                <c:pt idx="863">
                  <c:v>-88.558456000000007</c:v>
                </c:pt>
                <c:pt idx="864">
                  <c:v>-67.350344000000007</c:v>
                </c:pt>
                <c:pt idx="865">
                  <c:v>-102.75748900000001</c:v>
                </c:pt>
                <c:pt idx="866">
                  <c:v>-52.719524999999997</c:v>
                </c:pt>
                <c:pt idx="867">
                  <c:v>-88.342930999999993</c:v>
                </c:pt>
                <c:pt idx="868">
                  <c:v>-44.241177999999998</c:v>
                </c:pt>
                <c:pt idx="869">
                  <c:v>-89.784327000000005</c:v>
                </c:pt>
                <c:pt idx="870">
                  <c:v>-54.459099999999999</c:v>
                </c:pt>
                <c:pt idx="871">
                  <c:v>-50.576436000000001</c:v>
                </c:pt>
                <c:pt idx="872">
                  <c:v>-87.080360999999996</c:v>
                </c:pt>
                <c:pt idx="873">
                  <c:v>-70.912407000000002</c:v>
                </c:pt>
                <c:pt idx="874">
                  <c:v>-74.019857000000002</c:v>
                </c:pt>
                <c:pt idx="875">
                  <c:v>-63.521498000000001</c:v>
                </c:pt>
                <c:pt idx="876">
                  <c:v>-92.002228000000002</c:v>
                </c:pt>
                <c:pt idx="877">
                  <c:v>-67.242476999999994</c:v>
                </c:pt>
                <c:pt idx="878">
                  <c:v>-86.630533999999997</c:v>
                </c:pt>
                <c:pt idx="879">
                  <c:v>-78.157891000000006</c:v>
                </c:pt>
                <c:pt idx="880">
                  <c:v>-91.832475000000002</c:v>
                </c:pt>
                <c:pt idx="881">
                  <c:v>-61.873254000000003</c:v>
                </c:pt>
                <c:pt idx="882">
                  <c:v>-74.191458999999995</c:v>
                </c:pt>
                <c:pt idx="883">
                  <c:v>-74.353532000000001</c:v>
                </c:pt>
                <c:pt idx="884">
                  <c:v>-83.431603999999993</c:v>
                </c:pt>
                <c:pt idx="885">
                  <c:v>-66.803595999999999</c:v>
                </c:pt>
                <c:pt idx="886">
                  <c:v>-99.017255000000006</c:v>
                </c:pt>
                <c:pt idx="887">
                  <c:v>-79.426143999999994</c:v>
                </c:pt>
                <c:pt idx="888">
                  <c:v>-78.813457</c:v>
                </c:pt>
                <c:pt idx="889">
                  <c:v>-86.144290999999996</c:v>
                </c:pt>
                <c:pt idx="890">
                  <c:v>-87.977423999999999</c:v>
                </c:pt>
                <c:pt idx="891">
                  <c:v>-90.807001999999997</c:v>
                </c:pt>
                <c:pt idx="892">
                  <c:v>-94.768161000000006</c:v>
                </c:pt>
                <c:pt idx="893">
                  <c:v>-89.545415000000006</c:v>
                </c:pt>
                <c:pt idx="894">
                  <c:v>-69.515794</c:v>
                </c:pt>
                <c:pt idx="895">
                  <c:v>-93.555458000000002</c:v>
                </c:pt>
                <c:pt idx="896">
                  <c:v>-74.555276000000006</c:v>
                </c:pt>
                <c:pt idx="897">
                  <c:v>-81.516647000000006</c:v>
                </c:pt>
                <c:pt idx="898">
                  <c:v>-93.543691999999993</c:v>
                </c:pt>
                <c:pt idx="899">
                  <c:v>-87.335395000000005</c:v>
                </c:pt>
                <c:pt idx="900">
                  <c:v>-89.489260000000002</c:v>
                </c:pt>
                <c:pt idx="901">
                  <c:v>-71.436790999999999</c:v>
                </c:pt>
                <c:pt idx="902">
                  <c:v>-92.141741999999994</c:v>
                </c:pt>
                <c:pt idx="903">
                  <c:v>-62.835844999999999</c:v>
                </c:pt>
                <c:pt idx="904">
                  <c:v>-73.169317000000007</c:v>
                </c:pt>
                <c:pt idx="905">
                  <c:v>-99.755171000000004</c:v>
                </c:pt>
                <c:pt idx="906">
                  <c:v>-85.003046999999995</c:v>
                </c:pt>
                <c:pt idx="907">
                  <c:v>-77.048049000000006</c:v>
                </c:pt>
                <c:pt idx="908">
                  <c:v>-39.469242999999999</c:v>
                </c:pt>
                <c:pt idx="909">
                  <c:v>-82.764009000000001</c:v>
                </c:pt>
                <c:pt idx="910">
                  <c:v>-78.539636999999999</c:v>
                </c:pt>
                <c:pt idx="911">
                  <c:v>-77.60087</c:v>
                </c:pt>
                <c:pt idx="912">
                  <c:v>-84.978829000000005</c:v>
                </c:pt>
                <c:pt idx="913">
                  <c:v>-83.636632000000006</c:v>
                </c:pt>
                <c:pt idx="914">
                  <c:v>-84.648927999999998</c:v>
                </c:pt>
                <c:pt idx="915">
                  <c:v>-79.772566999999995</c:v>
                </c:pt>
                <c:pt idx="916">
                  <c:v>-85.014042000000003</c:v>
                </c:pt>
                <c:pt idx="917">
                  <c:v>-67.222396000000003</c:v>
                </c:pt>
                <c:pt idx="918">
                  <c:v>-96.140528000000003</c:v>
                </c:pt>
                <c:pt idx="919">
                  <c:v>-84.953809000000007</c:v>
                </c:pt>
                <c:pt idx="920">
                  <c:v>-94.601602999999997</c:v>
                </c:pt>
                <c:pt idx="921">
                  <c:v>-78.193279000000004</c:v>
                </c:pt>
                <c:pt idx="922">
                  <c:v>-78.128013999999993</c:v>
                </c:pt>
                <c:pt idx="923">
                  <c:v>-76.919713999999999</c:v>
                </c:pt>
                <c:pt idx="924">
                  <c:v>-70.857386000000005</c:v>
                </c:pt>
                <c:pt idx="925">
                  <c:v>-87.846956000000006</c:v>
                </c:pt>
                <c:pt idx="926">
                  <c:v>-91.698915999999997</c:v>
                </c:pt>
                <c:pt idx="927">
                  <c:v>-85.406548999999998</c:v>
                </c:pt>
                <c:pt idx="928">
                  <c:v>-91.681701000000004</c:v>
                </c:pt>
                <c:pt idx="929">
                  <c:v>-79.631193999999994</c:v>
                </c:pt>
                <c:pt idx="930">
                  <c:v>-67.272968000000006</c:v>
                </c:pt>
                <c:pt idx="931">
                  <c:v>-54.022519000000003</c:v>
                </c:pt>
                <c:pt idx="932">
                  <c:v>-88.155501000000001</c:v>
                </c:pt>
                <c:pt idx="933">
                  <c:v>-48.600583</c:v>
                </c:pt>
                <c:pt idx="934">
                  <c:v>-87.476996999999997</c:v>
                </c:pt>
                <c:pt idx="935">
                  <c:v>-74.663218999999998</c:v>
                </c:pt>
                <c:pt idx="936">
                  <c:v>-97.199521000000004</c:v>
                </c:pt>
                <c:pt idx="937">
                  <c:v>-72.051035999999996</c:v>
                </c:pt>
                <c:pt idx="938">
                  <c:v>-62.368183000000002</c:v>
                </c:pt>
                <c:pt idx="939">
                  <c:v>-94.767988000000003</c:v>
                </c:pt>
                <c:pt idx="940">
                  <c:v>-79.375101999999998</c:v>
                </c:pt>
                <c:pt idx="941">
                  <c:v>-96.048760000000001</c:v>
                </c:pt>
                <c:pt idx="942">
                  <c:v>-67.246559000000005</c:v>
                </c:pt>
                <c:pt idx="943">
                  <c:v>-78.378174999999999</c:v>
                </c:pt>
                <c:pt idx="944">
                  <c:v>-47.935485</c:v>
                </c:pt>
                <c:pt idx="945">
                  <c:v>-62.878615000000003</c:v>
                </c:pt>
                <c:pt idx="946">
                  <c:v>-90.894402999999997</c:v>
                </c:pt>
                <c:pt idx="947">
                  <c:v>-39.478870999999998</c:v>
                </c:pt>
                <c:pt idx="948">
                  <c:v>-94.483957000000004</c:v>
                </c:pt>
                <c:pt idx="949">
                  <c:v>-77.729225999999997</c:v>
                </c:pt>
                <c:pt idx="950">
                  <c:v>-89.304490000000001</c:v>
                </c:pt>
                <c:pt idx="951">
                  <c:v>-94.370121999999995</c:v>
                </c:pt>
                <c:pt idx="952">
                  <c:v>-82.145340000000004</c:v>
                </c:pt>
                <c:pt idx="953">
                  <c:v>-76.989998999999997</c:v>
                </c:pt>
                <c:pt idx="954">
                  <c:v>-82.506046999999995</c:v>
                </c:pt>
                <c:pt idx="955">
                  <c:v>-64.997861</c:v>
                </c:pt>
                <c:pt idx="956">
                  <c:v>-82.922391000000005</c:v>
                </c:pt>
                <c:pt idx="957">
                  <c:v>-86.029176000000007</c:v>
                </c:pt>
                <c:pt idx="958">
                  <c:v>-92.185620999999998</c:v>
                </c:pt>
                <c:pt idx="959">
                  <c:v>-78.663278000000005</c:v>
                </c:pt>
                <c:pt idx="960">
                  <c:v>-79.554990000000004</c:v>
                </c:pt>
                <c:pt idx="961">
                  <c:v>-91.554344999999998</c:v>
                </c:pt>
                <c:pt idx="962">
                  <c:v>-58.632728999999998</c:v>
                </c:pt>
                <c:pt idx="963">
                  <c:v>-90.329344000000006</c:v>
                </c:pt>
                <c:pt idx="964">
                  <c:v>-89.464222000000007</c:v>
                </c:pt>
                <c:pt idx="965">
                  <c:v>-83.330462999999995</c:v>
                </c:pt>
                <c:pt idx="966">
                  <c:v>-69.258660000000006</c:v>
                </c:pt>
                <c:pt idx="967">
                  <c:v>-96.922405999999995</c:v>
                </c:pt>
                <c:pt idx="968">
                  <c:v>-77.068944999999999</c:v>
                </c:pt>
                <c:pt idx="969">
                  <c:v>-70.738366999999997</c:v>
                </c:pt>
                <c:pt idx="970">
                  <c:v>-95.723713000000004</c:v>
                </c:pt>
                <c:pt idx="971">
                  <c:v>-93.830449000000002</c:v>
                </c:pt>
                <c:pt idx="972">
                  <c:v>-67.398796000000004</c:v>
                </c:pt>
                <c:pt idx="973">
                  <c:v>-97.388627999999997</c:v>
                </c:pt>
                <c:pt idx="974">
                  <c:v>-84.818971000000005</c:v>
                </c:pt>
                <c:pt idx="975">
                  <c:v>-98.754408999999995</c:v>
                </c:pt>
                <c:pt idx="976">
                  <c:v>-94.396277999999995</c:v>
                </c:pt>
                <c:pt idx="977">
                  <c:v>-87.470388</c:v>
                </c:pt>
                <c:pt idx="978">
                  <c:v>-99.299615000000003</c:v>
                </c:pt>
                <c:pt idx="979">
                  <c:v>-77.091588999999999</c:v>
                </c:pt>
                <c:pt idx="980">
                  <c:v>-92.814209000000005</c:v>
                </c:pt>
                <c:pt idx="981">
                  <c:v>-92.874196999999995</c:v>
                </c:pt>
                <c:pt idx="982">
                  <c:v>-92.913128</c:v>
                </c:pt>
                <c:pt idx="983">
                  <c:v>-92.843019999999996</c:v>
                </c:pt>
                <c:pt idx="984">
                  <c:v>-83.328771000000003</c:v>
                </c:pt>
                <c:pt idx="985">
                  <c:v>-83.348770999999999</c:v>
                </c:pt>
                <c:pt idx="986">
                  <c:v>-87.009033000000002</c:v>
                </c:pt>
                <c:pt idx="987">
                  <c:v>-99.313069999999996</c:v>
                </c:pt>
                <c:pt idx="988">
                  <c:v>-51.469332000000001</c:v>
                </c:pt>
                <c:pt idx="989">
                  <c:v>-89.686013000000003</c:v>
                </c:pt>
                <c:pt idx="990">
                  <c:v>-78.017048000000003</c:v>
                </c:pt>
                <c:pt idx="991">
                  <c:v>-90.436840000000004</c:v>
                </c:pt>
                <c:pt idx="992">
                  <c:v>-56.400447</c:v>
                </c:pt>
                <c:pt idx="993">
                  <c:v>-85.317160999999999</c:v>
                </c:pt>
                <c:pt idx="994">
                  <c:v>-86.165414999999996</c:v>
                </c:pt>
                <c:pt idx="995">
                  <c:v>-68.207024000000004</c:v>
                </c:pt>
                <c:pt idx="996">
                  <c:v>-98.735358000000005</c:v>
                </c:pt>
                <c:pt idx="997">
                  <c:v>-85.861716000000001</c:v>
                </c:pt>
                <c:pt idx="998">
                  <c:v>-70.799001000000004</c:v>
                </c:pt>
                <c:pt idx="999">
                  <c:v>-86.388268999999994</c:v>
                </c:pt>
                <c:pt idx="1000">
                  <c:v>-70.595076000000006</c:v>
                </c:pt>
                <c:pt idx="1001">
                  <c:v>-84.773959000000005</c:v>
                </c:pt>
                <c:pt idx="1002">
                  <c:v>-103.815003</c:v>
                </c:pt>
                <c:pt idx="1003">
                  <c:v>-73.593048999999993</c:v>
                </c:pt>
                <c:pt idx="1004">
                  <c:v>-95.540424000000002</c:v>
                </c:pt>
                <c:pt idx="1005">
                  <c:v>-85.463757000000001</c:v>
                </c:pt>
                <c:pt idx="1006">
                  <c:v>-76.517899</c:v>
                </c:pt>
                <c:pt idx="1007">
                  <c:v>-81.30171</c:v>
                </c:pt>
                <c:pt idx="1008">
                  <c:v>-94.063514999999995</c:v>
                </c:pt>
                <c:pt idx="1009">
                  <c:v>-68.307760999999999</c:v>
                </c:pt>
                <c:pt idx="1010">
                  <c:v>-70.821928</c:v>
                </c:pt>
                <c:pt idx="1011">
                  <c:v>-81.388819999999996</c:v>
                </c:pt>
                <c:pt idx="1012">
                  <c:v>-101.337492</c:v>
                </c:pt>
                <c:pt idx="1013">
                  <c:v>-51.493023999999998</c:v>
                </c:pt>
                <c:pt idx="1014">
                  <c:v>-86.692931000000002</c:v>
                </c:pt>
                <c:pt idx="1015">
                  <c:v>-95.734016999999994</c:v>
                </c:pt>
                <c:pt idx="1016">
                  <c:v>-81.094790000000003</c:v>
                </c:pt>
                <c:pt idx="1017">
                  <c:v>-54.878334000000002</c:v>
                </c:pt>
                <c:pt idx="1018">
                  <c:v>-83.937827999999996</c:v>
                </c:pt>
                <c:pt idx="1019">
                  <c:v>-92.521619999999999</c:v>
                </c:pt>
                <c:pt idx="1020">
                  <c:v>-78.644318999999996</c:v>
                </c:pt>
                <c:pt idx="1021">
                  <c:v>-69.563355999999999</c:v>
                </c:pt>
                <c:pt idx="1022">
                  <c:v>-94.388912000000005</c:v>
                </c:pt>
                <c:pt idx="1023">
                  <c:v>-85.437274000000002</c:v>
                </c:pt>
                <c:pt idx="1024">
                  <c:v>-83.361845000000002</c:v>
                </c:pt>
                <c:pt idx="1025">
                  <c:v>-95.532917999999995</c:v>
                </c:pt>
                <c:pt idx="1026">
                  <c:v>-73.873405000000005</c:v>
                </c:pt>
                <c:pt idx="1027">
                  <c:v>-100.742903</c:v>
                </c:pt>
                <c:pt idx="1028">
                  <c:v>-72.924355000000006</c:v>
                </c:pt>
                <c:pt idx="1029">
                  <c:v>-77.940866</c:v>
                </c:pt>
                <c:pt idx="1030">
                  <c:v>-78.296947000000003</c:v>
                </c:pt>
                <c:pt idx="1031">
                  <c:v>-72.018457999999995</c:v>
                </c:pt>
                <c:pt idx="1032">
                  <c:v>-96.995005000000006</c:v>
                </c:pt>
                <c:pt idx="1033">
                  <c:v>-100.834963</c:v>
                </c:pt>
                <c:pt idx="1034">
                  <c:v>-59.402786999999996</c:v>
                </c:pt>
                <c:pt idx="1035">
                  <c:v>-84.001310000000004</c:v>
                </c:pt>
                <c:pt idx="1036">
                  <c:v>-85.032585999999995</c:v>
                </c:pt>
                <c:pt idx="1037">
                  <c:v>-85.039051000000001</c:v>
                </c:pt>
                <c:pt idx="1038">
                  <c:v>-83.353358</c:v>
                </c:pt>
                <c:pt idx="1039">
                  <c:v>-62.278793999999998</c:v>
                </c:pt>
                <c:pt idx="1040">
                  <c:v>-83.545196000000004</c:v>
                </c:pt>
                <c:pt idx="1041">
                  <c:v>-51.260421000000001</c:v>
                </c:pt>
                <c:pt idx="1042">
                  <c:v>-94.123814999999993</c:v>
                </c:pt>
                <c:pt idx="1043">
                  <c:v>-77.157095999999996</c:v>
                </c:pt>
                <c:pt idx="1044">
                  <c:v>-65.335032999999996</c:v>
                </c:pt>
                <c:pt idx="1045">
                  <c:v>-24.422778000000001</c:v>
                </c:pt>
                <c:pt idx="1046">
                  <c:v>-88.654180999999994</c:v>
                </c:pt>
                <c:pt idx="1047">
                  <c:v>-82.401826999999997</c:v>
                </c:pt>
                <c:pt idx="1048">
                  <c:v>-100.851781</c:v>
                </c:pt>
                <c:pt idx="1049">
                  <c:v>-88.598828999999995</c:v>
                </c:pt>
                <c:pt idx="1050">
                  <c:v>-63.539568000000003</c:v>
                </c:pt>
                <c:pt idx="1051">
                  <c:v>-69.959170999999998</c:v>
                </c:pt>
                <c:pt idx="1052">
                  <c:v>-88.533979000000002</c:v>
                </c:pt>
                <c:pt idx="1053">
                  <c:v>-89.898555000000002</c:v>
                </c:pt>
                <c:pt idx="1054">
                  <c:v>-82.759217000000007</c:v>
                </c:pt>
                <c:pt idx="1055">
                  <c:v>-83.901677000000007</c:v>
                </c:pt>
                <c:pt idx="1056">
                  <c:v>-76.345365999999999</c:v>
                </c:pt>
                <c:pt idx="1057">
                  <c:v>-76.252191999999994</c:v>
                </c:pt>
                <c:pt idx="1058">
                  <c:v>-85.669443000000001</c:v>
                </c:pt>
                <c:pt idx="1059">
                  <c:v>-100.83340699999999</c:v>
                </c:pt>
                <c:pt idx="1060">
                  <c:v>-90.694438000000005</c:v>
                </c:pt>
                <c:pt idx="1061">
                  <c:v>-88.612543000000002</c:v>
                </c:pt>
                <c:pt idx="1062">
                  <c:v>-73.695335999999998</c:v>
                </c:pt>
                <c:pt idx="1063">
                  <c:v>-84.564376999999993</c:v>
                </c:pt>
                <c:pt idx="1064">
                  <c:v>-51.055292000000001</c:v>
                </c:pt>
                <c:pt idx="1065">
                  <c:v>-88.665875</c:v>
                </c:pt>
                <c:pt idx="1066">
                  <c:v>-77.951025000000001</c:v>
                </c:pt>
                <c:pt idx="1067">
                  <c:v>-67.208254999999994</c:v>
                </c:pt>
                <c:pt idx="1068">
                  <c:v>-68.203005000000005</c:v>
                </c:pt>
                <c:pt idx="1069">
                  <c:v>-79.432557000000003</c:v>
                </c:pt>
                <c:pt idx="1070">
                  <c:v>-81.528942000000001</c:v>
                </c:pt>
                <c:pt idx="1071">
                  <c:v>-77.779459000000003</c:v>
                </c:pt>
                <c:pt idx="1072">
                  <c:v>-84.045192</c:v>
                </c:pt>
                <c:pt idx="1073">
                  <c:v>-76.617992999999998</c:v>
                </c:pt>
                <c:pt idx="1074">
                  <c:v>-88.620313999999993</c:v>
                </c:pt>
                <c:pt idx="1075">
                  <c:v>-101.56152</c:v>
                </c:pt>
                <c:pt idx="1076">
                  <c:v>-67.137478000000002</c:v>
                </c:pt>
                <c:pt idx="1077">
                  <c:v>-89.278254000000004</c:v>
                </c:pt>
                <c:pt idx="1078">
                  <c:v>-66.487545999999995</c:v>
                </c:pt>
                <c:pt idx="1079">
                  <c:v>-96.716414999999998</c:v>
                </c:pt>
                <c:pt idx="1080">
                  <c:v>-53.056379999999997</c:v>
                </c:pt>
                <c:pt idx="1081">
                  <c:v>-95.473393999999999</c:v>
                </c:pt>
                <c:pt idx="1082">
                  <c:v>-46.190085000000003</c:v>
                </c:pt>
                <c:pt idx="1083">
                  <c:v>-71.567154000000002</c:v>
                </c:pt>
                <c:pt idx="1084">
                  <c:v>-73.156099999999995</c:v>
                </c:pt>
                <c:pt idx="1085">
                  <c:v>-73.485907999999995</c:v>
                </c:pt>
                <c:pt idx="1086">
                  <c:v>-65.373397999999995</c:v>
                </c:pt>
                <c:pt idx="1087">
                  <c:v>-84.978657999999996</c:v>
                </c:pt>
                <c:pt idx="1088">
                  <c:v>-96.066730000000007</c:v>
                </c:pt>
                <c:pt idx="1089">
                  <c:v>-99.03828</c:v>
                </c:pt>
                <c:pt idx="1090">
                  <c:v>-69.454999000000001</c:v>
                </c:pt>
                <c:pt idx="1091">
                  <c:v>-76.990392</c:v>
                </c:pt>
                <c:pt idx="1092">
                  <c:v>-78.059016999999997</c:v>
                </c:pt>
                <c:pt idx="1093">
                  <c:v>-71.502807000000004</c:v>
                </c:pt>
                <c:pt idx="1094">
                  <c:v>-88.855991000000003</c:v>
                </c:pt>
                <c:pt idx="1095">
                  <c:v>-70.720757000000006</c:v>
                </c:pt>
                <c:pt idx="1096">
                  <c:v>-78.531173999999993</c:v>
                </c:pt>
                <c:pt idx="1097">
                  <c:v>-79.206308000000007</c:v>
                </c:pt>
                <c:pt idx="1098">
                  <c:v>-93.636657</c:v>
                </c:pt>
                <c:pt idx="1099">
                  <c:v>-88.268199999999993</c:v>
                </c:pt>
                <c:pt idx="1100">
                  <c:v>-73.371955999999997</c:v>
                </c:pt>
                <c:pt idx="1101">
                  <c:v>-53.140627000000002</c:v>
                </c:pt>
                <c:pt idx="1102">
                  <c:v>-84.918341999999996</c:v>
                </c:pt>
                <c:pt idx="1103">
                  <c:v>-61.216392999999997</c:v>
                </c:pt>
                <c:pt idx="1104">
                  <c:v>-98.451708999999994</c:v>
                </c:pt>
                <c:pt idx="1105">
                  <c:v>-83.481938999999997</c:v>
                </c:pt>
                <c:pt idx="1106">
                  <c:v>-79.708432999999999</c:v>
                </c:pt>
                <c:pt idx="1107">
                  <c:v>-49.278252000000002</c:v>
                </c:pt>
                <c:pt idx="1108">
                  <c:v>-51.080717999999997</c:v>
                </c:pt>
                <c:pt idx="1109">
                  <c:v>-86.184663999999998</c:v>
                </c:pt>
                <c:pt idx="1110">
                  <c:v>-94.550498000000005</c:v>
                </c:pt>
                <c:pt idx="1111">
                  <c:v>-77.539051999999998</c:v>
                </c:pt>
                <c:pt idx="1112">
                  <c:v>-74.041653999999994</c:v>
                </c:pt>
                <c:pt idx="1113">
                  <c:v>-87.383196999999996</c:v>
                </c:pt>
                <c:pt idx="1114">
                  <c:v>-93.170435999999995</c:v>
                </c:pt>
                <c:pt idx="1115">
                  <c:v>-79.414664999999999</c:v>
                </c:pt>
                <c:pt idx="1116">
                  <c:v>-82.438575</c:v>
                </c:pt>
                <c:pt idx="1117">
                  <c:v>-82.853369999999998</c:v>
                </c:pt>
                <c:pt idx="1118">
                  <c:v>-51.072040999999999</c:v>
                </c:pt>
                <c:pt idx="1119">
                  <c:v>-83.095858000000007</c:v>
                </c:pt>
                <c:pt idx="1120">
                  <c:v>-83.731087000000002</c:v>
                </c:pt>
                <c:pt idx="1121">
                  <c:v>-43.185327000000001</c:v>
                </c:pt>
                <c:pt idx="1122">
                  <c:v>-91.818128999999999</c:v>
                </c:pt>
                <c:pt idx="1123">
                  <c:v>-82.561079000000007</c:v>
                </c:pt>
                <c:pt idx="1124">
                  <c:v>-84.229821999999999</c:v>
                </c:pt>
                <c:pt idx="1125">
                  <c:v>-59.494183999999997</c:v>
                </c:pt>
                <c:pt idx="1126">
                  <c:v>-87.566191000000003</c:v>
                </c:pt>
                <c:pt idx="1127">
                  <c:v>-76.012332000000001</c:v>
                </c:pt>
                <c:pt idx="1128">
                  <c:v>-83.515754999999999</c:v>
                </c:pt>
                <c:pt idx="1129">
                  <c:v>-91.367439000000005</c:v>
                </c:pt>
                <c:pt idx="1130">
                  <c:v>-90.588247999999993</c:v>
                </c:pt>
                <c:pt idx="1131">
                  <c:v>-82.456990000000005</c:v>
                </c:pt>
                <c:pt idx="1132">
                  <c:v>-87.818016</c:v>
                </c:pt>
                <c:pt idx="1133">
                  <c:v>-95.690950999999998</c:v>
                </c:pt>
                <c:pt idx="1134">
                  <c:v>-89.336562999999998</c:v>
                </c:pt>
                <c:pt idx="1135">
                  <c:v>-95.725419000000002</c:v>
                </c:pt>
                <c:pt idx="1136">
                  <c:v>-83.904483999999997</c:v>
                </c:pt>
                <c:pt idx="1137">
                  <c:v>-83.997884999999997</c:v>
                </c:pt>
                <c:pt idx="1138">
                  <c:v>-78.684342000000001</c:v>
                </c:pt>
                <c:pt idx="1139">
                  <c:v>-50.986727000000002</c:v>
                </c:pt>
                <c:pt idx="1140">
                  <c:v>-79.780533000000005</c:v>
                </c:pt>
                <c:pt idx="1141">
                  <c:v>-76.674192000000005</c:v>
                </c:pt>
                <c:pt idx="1142">
                  <c:v>-77.347183000000001</c:v>
                </c:pt>
                <c:pt idx="1143">
                  <c:v>-91.119591</c:v>
                </c:pt>
                <c:pt idx="1144">
                  <c:v>-82.698757999999998</c:v>
                </c:pt>
                <c:pt idx="1145">
                  <c:v>-77.231430000000003</c:v>
                </c:pt>
                <c:pt idx="1146">
                  <c:v>-94.345793999999998</c:v>
                </c:pt>
                <c:pt idx="1147">
                  <c:v>-73.454497000000003</c:v>
                </c:pt>
                <c:pt idx="1148">
                  <c:v>-56.039378999999997</c:v>
                </c:pt>
                <c:pt idx="1149">
                  <c:v>-84.996048999999999</c:v>
                </c:pt>
                <c:pt idx="1150">
                  <c:v>-88.089100000000002</c:v>
                </c:pt>
                <c:pt idx="1151">
                  <c:v>-98.830117999999999</c:v>
                </c:pt>
                <c:pt idx="1152">
                  <c:v>-69.320993999999999</c:v>
                </c:pt>
                <c:pt idx="1153">
                  <c:v>-83.199144000000004</c:v>
                </c:pt>
                <c:pt idx="1154">
                  <c:v>-84.730538999999993</c:v>
                </c:pt>
                <c:pt idx="1155">
                  <c:v>-74.831254000000001</c:v>
                </c:pt>
                <c:pt idx="1156">
                  <c:v>-76.880133999999998</c:v>
                </c:pt>
                <c:pt idx="1157">
                  <c:v>-82.216710000000006</c:v>
                </c:pt>
                <c:pt idx="1158">
                  <c:v>-82.288779000000005</c:v>
                </c:pt>
                <c:pt idx="1159">
                  <c:v>-77.009664999999998</c:v>
                </c:pt>
                <c:pt idx="1160">
                  <c:v>-72.530286000000004</c:v>
                </c:pt>
                <c:pt idx="1161">
                  <c:v>-83.081672999999995</c:v>
                </c:pt>
                <c:pt idx="1162">
                  <c:v>-85.514328000000006</c:v>
                </c:pt>
                <c:pt idx="1163">
                  <c:v>-80.203196000000005</c:v>
                </c:pt>
                <c:pt idx="1164">
                  <c:v>-108.173592</c:v>
                </c:pt>
                <c:pt idx="1165">
                  <c:v>-82.686501000000007</c:v>
                </c:pt>
                <c:pt idx="1166">
                  <c:v>-83.616476000000006</c:v>
                </c:pt>
                <c:pt idx="1167">
                  <c:v>-73.974851999999998</c:v>
                </c:pt>
                <c:pt idx="1168">
                  <c:v>-74.050235999999998</c:v>
                </c:pt>
                <c:pt idx="1169">
                  <c:v>-87.094949999999997</c:v>
                </c:pt>
                <c:pt idx="1170">
                  <c:v>-82.344384000000005</c:v>
                </c:pt>
                <c:pt idx="1171">
                  <c:v>-77.207532999999998</c:v>
                </c:pt>
                <c:pt idx="1172">
                  <c:v>-98.990735999999998</c:v>
                </c:pt>
                <c:pt idx="1173">
                  <c:v>-90.753800999999996</c:v>
                </c:pt>
                <c:pt idx="1174">
                  <c:v>-77.504555999999994</c:v>
                </c:pt>
                <c:pt idx="1175">
                  <c:v>-84.382434000000003</c:v>
                </c:pt>
                <c:pt idx="1176">
                  <c:v>-94.838865999999996</c:v>
                </c:pt>
                <c:pt idx="1177">
                  <c:v>-94.927181000000004</c:v>
                </c:pt>
                <c:pt idx="1178">
                  <c:v>-92.351350999999994</c:v>
                </c:pt>
                <c:pt idx="1179">
                  <c:v>-84.567456000000007</c:v>
                </c:pt>
                <c:pt idx="1180">
                  <c:v>-77.018451999999996</c:v>
                </c:pt>
                <c:pt idx="1181">
                  <c:v>-84.015293</c:v>
                </c:pt>
                <c:pt idx="1182">
                  <c:v>-101.65329800000001</c:v>
                </c:pt>
                <c:pt idx="1183">
                  <c:v>-95.681704999999994</c:v>
                </c:pt>
                <c:pt idx="1184">
                  <c:v>-92.383447000000004</c:v>
                </c:pt>
                <c:pt idx="1185">
                  <c:v>-85.371582000000004</c:v>
                </c:pt>
                <c:pt idx="1186">
                  <c:v>-88.590325000000007</c:v>
                </c:pt>
                <c:pt idx="1187">
                  <c:v>-75.484271000000007</c:v>
                </c:pt>
                <c:pt idx="1188">
                  <c:v>-86.050762000000006</c:v>
                </c:pt>
                <c:pt idx="1189">
                  <c:v>-99.961455000000001</c:v>
                </c:pt>
                <c:pt idx="1190">
                  <c:v>-90.532154000000006</c:v>
                </c:pt>
                <c:pt idx="1191">
                  <c:v>-76.828905000000006</c:v>
                </c:pt>
                <c:pt idx="1192">
                  <c:v>-56.840758000000001</c:v>
                </c:pt>
                <c:pt idx="1193">
                  <c:v>-81.146296000000007</c:v>
                </c:pt>
                <c:pt idx="1194">
                  <c:v>-99.928279000000003</c:v>
                </c:pt>
                <c:pt idx="1195">
                  <c:v>-81.921002999999999</c:v>
                </c:pt>
                <c:pt idx="1196">
                  <c:v>-84.039482000000007</c:v>
                </c:pt>
                <c:pt idx="1197">
                  <c:v>-69.911704999999998</c:v>
                </c:pt>
                <c:pt idx="1198">
                  <c:v>-95.008994000000001</c:v>
                </c:pt>
                <c:pt idx="1199">
                  <c:v>-90.747451999999996</c:v>
                </c:pt>
                <c:pt idx="1200">
                  <c:v>-60.523901000000002</c:v>
                </c:pt>
                <c:pt idx="1201">
                  <c:v>-81.987429000000006</c:v>
                </c:pt>
                <c:pt idx="1202">
                  <c:v>-79.198003</c:v>
                </c:pt>
                <c:pt idx="1203">
                  <c:v>-90.184687999999994</c:v>
                </c:pt>
                <c:pt idx="1204">
                  <c:v>-69.818051999999994</c:v>
                </c:pt>
                <c:pt idx="1205">
                  <c:v>-52.199896000000003</c:v>
                </c:pt>
                <c:pt idx="1206">
                  <c:v>-88.698830000000001</c:v>
                </c:pt>
                <c:pt idx="1207">
                  <c:v>-68.66892</c:v>
                </c:pt>
                <c:pt idx="1208">
                  <c:v>-84.056096999999994</c:v>
                </c:pt>
                <c:pt idx="1209">
                  <c:v>-85.821198999999993</c:v>
                </c:pt>
                <c:pt idx="1210">
                  <c:v>-82.025813999999997</c:v>
                </c:pt>
                <c:pt idx="1211">
                  <c:v>-87.257861000000005</c:v>
                </c:pt>
                <c:pt idx="1212">
                  <c:v>-99.306816999999995</c:v>
                </c:pt>
                <c:pt idx="1213">
                  <c:v>-95.574363000000005</c:v>
                </c:pt>
                <c:pt idx="1214">
                  <c:v>-86.190901999999994</c:v>
                </c:pt>
                <c:pt idx="1215">
                  <c:v>-85.623180000000005</c:v>
                </c:pt>
                <c:pt idx="1216">
                  <c:v>-92.687614999999994</c:v>
                </c:pt>
                <c:pt idx="1217">
                  <c:v>-47.906010999999999</c:v>
                </c:pt>
                <c:pt idx="1218">
                  <c:v>-87.370311000000001</c:v>
                </c:pt>
                <c:pt idx="1219">
                  <c:v>-76.602964999999998</c:v>
                </c:pt>
                <c:pt idx="1220">
                  <c:v>-85.586440999999994</c:v>
                </c:pt>
                <c:pt idx="1221">
                  <c:v>-99.900884000000005</c:v>
                </c:pt>
                <c:pt idx="1222">
                  <c:v>-61.196074000000003</c:v>
                </c:pt>
                <c:pt idx="1223">
                  <c:v>-78.745248000000004</c:v>
                </c:pt>
                <c:pt idx="1224">
                  <c:v>-76.253873999999996</c:v>
                </c:pt>
                <c:pt idx="1225">
                  <c:v>-91.273088999999999</c:v>
                </c:pt>
                <c:pt idx="1226">
                  <c:v>-67.609108000000006</c:v>
                </c:pt>
                <c:pt idx="1227">
                  <c:v>-80.458707000000004</c:v>
                </c:pt>
                <c:pt idx="1228">
                  <c:v>-74.056867999999994</c:v>
                </c:pt>
                <c:pt idx="1229">
                  <c:v>-75.663623999999999</c:v>
                </c:pt>
                <c:pt idx="1230">
                  <c:v>-91.558278999999999</c:v>
                </c:pt>
                <c:pt idx="1231">
                  <c:v>-47.949711999999998</c:v>
                </c:pt>
                <c:pt idx="1232">
                  <c:v>-99.966149000000001</c:v>
                </c:pt>
                <c:pt idx="1233">
                  <c:v>-77.458290000000005</c:v>
                </c:pt>
                <c:pt idx="1234">
                  <c:v>-80.134214999999998</c:v>
                </c:pt>
                <c:pt idx="1235">
                  <c:v>-80.447772000000001</c:v>
                </c:pt>
                <c:pt idx="1236">
                  <c:v>-59.948295999999999</c:v>
                </c:pt>
                <c:pt idx="1237">
                  <c:v>-77.137429999999995</c:v>
                </c:pt>
                <c:pt idx="1238">
                  <c:v>-90.656807999999998</c:v>
                </c:pt>
                <c:pt idx="1239">
                  <c:v>-88.099501000000004</c:v>
                </c:pt>
                <c:pt idx="1240">
                  <c:v>-53.399033000000003</c:v>
                </c:pt>
                <c:pt idx="1241">
                  <c:v>-79.926130999999998</c:v>
                </c:pt>
                <c:pt idx="1242">
                  <c:v>-99.993817000000007</c:v>
                </c:pt>
                <c:pt idx="1243">
                  <c:v>-72.531958000000003</c:v>
                </c:pt>
                <c:pt idx="1244">
                  <c:v>-85.924932999999996</c:v>
                </c:pt>
                <c:pt idx="1245">
                  <c:v>-95.805363999999997</c:v>
                </c:pt>
                <c:pt idx="1246">
                  <c:v>-70.183321000000007</c:v>
                </c:pt>
                <c:pt idx="1247">
                  <c:v>-84.433120000000002</c:v>
                </c:pt>
                <c:pt idx="1248">
                  <c:v>-36.289271999999997</c:v>
                </c:pt>
                <c:pt idx="1249">
                  <c:v>-76.810333999999997</c:v>
                </c:pt>
                <c:pt idx="1250">
                  <c:v>-88.711431000000005</c:v>
                </c:pt>
                <c:pt idx="1251">
                  <c:v>-75.373616999999996</c:v>
                </c:pt>
                <c:pt idx="1252">
                  <c:v>-86.083219</c:v>
                </c:pt>
                <c:pt idx="1253">
                  <c:v>-64.625979000000001</c:v>
                </c:pt>
                <c:pt idx="1254">
                  <c:v>-58.175888</c:v>
                </c:pt>
                <c:pt idx="1255">
                  <c:v>-86.095245000000006</c:v>
                </c:pt>
                <c:pt idx="1256">
                  <c:v>-78.631962000000001</c:v>
                </c:pt>
                <c:pt idx="1257">
                  <c:v>-60.443406000000003</c:v>
                </c:pt>
                <c:pt idx="1258">
                  <c:v>-79.461741000000004</c:v>
                </c:pt>
                <c:pt idx="1259">
                  <c:v>-72.921732000000006</c:v>
                </c:pt>
                <c:pt idx="1260">
                  <c:v>-74.850722000000005</c:v>
                </c:pt>
                <c:pt idx="1261">
                  <c:v>-79.778256999999996</c:v>
                </c:pt>
                <c:pt idx="1262">
                  <c:v>-84.610614999999996</c:v>
                </c:pt>
                <c:pt idx="1263">
                  <c:v>-84.431680999999998</c:v>
                </c:pt>
                <c:pt idx="1264">
                  <c:v>-74.538319999999999</c:v>
                </c:pt>
                <c:pt idx="1265">
                  <c:v>-98.783013999999994</c:v>
                </c:pt>
                <c:pt idx="1266">
                  <c:v>-75.261734000000004</c:v>
                </c:pt>
                <c:pt idx="1267">
                  <c:v>-83.179284999999993</c:v>
                </c:pt>
                <c:pt idx="1268">
                  <c:v>-91.305797999999996</c:v>
                </c:pt>
                <c:pt idx="1269">
                  <c:v>-33.217083000000002</c:v>
                </c:pt>
                <c:pt idx="1270">
                  <c:v>-69.661029999999997</c:v>
                </c:pt>
                <c:pt idx="1271">
                  <c:v>-77.291175999999993</c:v>
                </c:pt>
                <c:pt idx="1272">
                  <c:v>-69.717556999999999</c:v>
                </c:pt>
                <c:pt idx="1273">
                  <c:v>-58.190280000000001</c:v>
                </c:pt>
                <c:pt idx="1274">
                  <c:v>-85.061487999999997</c:v>
                </c:pt>
                <c:pt idx="1275">
                  <c:v>-81.135205999999997</c:v>
                </c:pt>
                <c:pt idx="1276">
                  <c:v>-74.739078000000006</c:v>
                </c:pt>
                <c:pt idx="1277">
                  <c:v>-86.243317000000005</c:v>
                </c:pt>
                <c:pt idx="1278">
                  <c:v>-60.403173000000002</c:v>
                </c:pt>
                <c:pt idx="1279">
                  <c:v>-82.112093000000002</c:v>
                </c:pt>
                <c:pt idx="1280">
                  <c:v>-67.020621000000006</c:v>
                </c:pt>
                <c:pt idx="1281">
                  <c:v>-58.793011999999997</c:v>
                </c:pt>
                <c:pt idx="1282">
                  <c:v>-79.429680000000005</c:v>
                </c:pt>
                <c:pt idx="1283">
                  <c:v>-101.178372</c:v>
                </c:pt>
                <c:pt idx="1284">
                  <c:v>-74.059005999999997</c:v>
                </c:pt>
                <c:pt idx="1285">
                  <c:v>-87.653454999999994</c:v>
                </c:pt>
                <c:pt idx="1286">
                  <c:v>-91.574952999999994</c:v>
                </c:pt>
                <c:pt idx="1287">
                  <c:v>-78.560810000000004</c:v>
                </c:pt>
                <c:pt idx="1288">
                  <c:v>-79.830027999999999</c:v>
                </c:pt>
                <c:pt idx="1289">
                  <c:v>-56.405335999999998</c:v>
                </c:pt>
                <c:pt idx="1290">
                  <c:v>-57.763033</c:v>
                </c:pt>
                <c:pt idx="1291">
                  <c:v>-72.216176000000004</c:v>
                </c:pt>
                <c:pt idx="1292">
                  <c:v>-91.219172</c:v>
                </c:pt>
                <c:pt idx="1293">
                  <c:v>-13.253746</c:v>
                </c:pt>
                <c:pt idx="1294">
                  <c:v>-62.253194999999998</c:v>
                </c:pt>
                <c:pt idx="1295">
                  <c:v>-69.694524999999999</c:v>
                </c:pt>
                <c:pt idx="1296">
                  <c:v>-98.801355000000001</c:v>
                </c:pt>
                <c:pt idx="1297">
                  <c:v>-70.263023000000004</c:v>
                </c:pt>
                <c:pt idx="1298">
                  <c:v>-84.661507999999998</c:v>
                </c:pt>
                <c:pt idx="1299">
                  <c:v>-74.484320999999994</c:v>
                </c:pt>
                <c:pt idx="1300">
                  <c:v>-75.418549999999996</c:v>
                </c:pt>
                <c:pt idx="1301">
                  <c:v>-81.012362999999993</c:v>
                </c:pt>
                <c:pt idx="1302">
                  <c:v>-62.222920000000002</c:v>
                </c:pt>
                <c:pt idx="1303">
                  <c:v>-78.726938000000004</c:v>
                </c:pt>
                <c:pt idx="1304">
                  <c:v>-94.866056</c:v>
                </c:pt>
                <c:pt idx="1305">
                  <c:v>-47.855029000000002</c:v>
                </c:pt>
                <c:pt idx="1306">
                  <c:v>-86.665527999999995</c:v>
                </c:pt>
                <c:pt idx="1307">
                  <c:v>-86.366449000000003</c:v>
                </c:pt>
                <c:pt idx="1308">
                  <c:v>-73.523138000000003</c:v>
                </c:pt>
                <c:pt idx="1309">
                  <c:v>-77.364395999999999</c:v>
                </c:pt>
                <c:pt idx="1310">
                  <c:v>-60.421064000000001</c:v>
                </c:pt>
                <c:pt idx="1311">
                  <c:v>-88.831879999999998</c:v>
                </c:pt>
                <c:pt idx="1312">
                  <c:v>-81.652756999999994</c:v>
                </c:pt>
                <c:pt idx="1313">
                  <c:v>-84.837280000000007</c:v>
                </c:pt>
                <c:pt idx="1314">
                  <c:v>-86.352362999999997</c:v>
                </c:pt>
                <c:pt idx="1315">
                  <c:v>-85.079227000000003</c:v>
                </c:pt>
                <c:pt idx="1316">
                  <c:v>-74.092177000000007</c:v>
                </c:pt>
                <c:pt idx="1317">
                  <c:v>-89.429151000000005</c:v>
                </c:pt>
                <c:pt idx="1318">
                  <c:v>-85.11703</c:v>
                </c:pt>
                <c:pt idx="1319">
                  <c:v>-81.94144</c:v>
                </c:pt>
                <c:pt idx="1320">
                  <c:v>-82.014919000000006</c:v>
                </c:pt>
                <c:pt idx="1321">
                  <c:v>-97.891643000000002</c:v>
                </c:pt>
                <c:pt idx="1322">
                  <c:v>-82.021268000000006</c:v>
                </c:pt>
                <c:pt idx="1323">
                  <c:v>-51.386507999999999</c:v>
                </c:pt>
                <c:pt idx="1324">
                  <c:v>-59.073206999999996</c:v>
                </c:pt>
                <c:pt idx="1325">
                  <c:v>-88.071907999999993</c:v>
                </c:pt>
                <c:pt idx="1326">
                  <c:v>-61.677990000000001</c:v>
                </c:pt>
                <c:pt idx="1327">
                  <c:v>-86.370598999999999</c:v>
                </c:pt>
                <c:pt idx="1328">
                  <c:v>-83.318296000000004</c:v>
                </c:pt>
                <c:pt idx="1329">
                  <c:v>-74.031495000000007</c:v>
                </c:pt>
                <c:pt idx="1330">
                  <c:v>-99.039282999999998</c:v>
                </c:pt>
                <c:pt idx="1331">
                  <c:v>-92.4983</c:v>
                </c:pt>
                <c:pt idx="1332">
                  <c:v>-85.658049000000005</c:v>
                </c:pt>
                <c:pt idx="1333">
                  <c:v>-64.220732999999996</c:v>
                </c:pt>
                <c:pt idx="1334">
                  <c:v>-87.645054000000002</c:v>
                </c:pt>
                <c:pt idx="1335">
                  <c:v>-94.138959</c:v>
                </c:pt>
                <c:pt idx="1336">
                  <c:v>-89.487891000000005</c:v>
                </c:pt>
                <c:pt idx="1337">
                  <c:v>-82.582555999999997</c:v>
                </c:pt>
                <c:pt idx="1338">
                  <c:v>-78.820408</c:v>
                </c:pt>
                <c:pt idx="1339">
                  <c:v>-82.714145000000002</c:v>
                </c:pt>
                <c:pt idx="1340">
                  <c:v>-79.184782999999996</c:v>
                </c:pt>
                <c:pt idx="1341">
                  <c:v>-78.228654000000006</c:v>
                </c:pt>
                <c:pt idx="1342">
                  <c:v>-88.119315999999998</c:v>
                </c:pt>
                <c:pt idx="1343">
                  <c:v>-91.691293000000002</c:v>
                </c:pt>
                <c:pt idx="1344">
                  <c:v>-83.371200000000002</c:v>
                </c:pt>
                <c:pt idx="1345">
                  <c:v>-58.830539000000002</c:v>
                </c:pt>
                <c:pt idx="1346">
                  <c:v>-64.132966999999994</c:v>
                </c:pt>
                <c:pt idx="1347">
                  <c:v>-76.149400999999997</c:v>
                </c:pt>
                <c:pt idx="1348">
                  <c:v>-73.858216999999996</c:v>
                </c:pt>
                <c:pt idx="1349">
                  <c:v>-76.489071999999993</c:v>
                </c:pt>
                <c:pt idx="1350">
                  <c:v>-88.854067999999998</c:v>
                </c:pt>
                <c:pt idx="1351">
                  <c:v>-88.735484</c:v>
                </c:pt>
                <c:pt idx="1352">
                  <c:v>-75.944479999999999</c:v>
                </c:pt>
                <c:pt idx="1353">
                  <c:v>-95.854640000000003</c:v>
                </c:pt>
                <c:pt idx="1354">
                  <c:v>-82.955695000000006</c:v>
                </c:pt>
                <c:pt idx="1355">
                  <c:v>-56.340162999999997</c:v>
                </c:pt>
                <c:pt idx="1356">
                  <c:v>-87.832357000000002</c:v>
                </c:pt>
                <c:pt idx="1357">
                  <c:v>-98.817815999999993</c:v>
                </c:pt>
                <c:pt idx="1358">
                  <c:v>-83.424822000000006</c:v>
                </c:pt>
                <c:pt idx="1359">
                  <c:v>-59.052413000000001</c:v>
                </c:pt>
                <c:pt idx="1360">
                  <c:v>-72.909558000000004</c:v>
                </c:pt>
                <c:pt idx="1361">
                  <c:v>-85.895135999999994</c:v>
                </c:pt>
                <c:pt idx="1362">
                  <c:v>-80.888464999999997</c:v>
                </c:pt>
                <c:pt idx="1363">
                  <c:v>-73.485369000000006</c:v>
                </c:pt>
                <c:pt idx="1364">
                  <c:v>-98.798692000000003</c:v>
                </c:pt>
                <c:pt idx="1365">
                  <c:v>-71.369286000000002</c:v>
                </c:pt>
                <c:pt idx="1366">
                  <c:v>-83.556262000000004</c:v>
                </c:pt>
                <c:pt idx="1367">
                  <c:v>-98.852186000000003</c:v>
                </c:pt>
                <c:pt idx="1368">
                  <c:v>-89.102789999999999</c:v>
                </c:pt>
                <c:pt idx="1369">
                  <c:v>-87.436171999999999</c:v>
                </c:pt>
                <c:pt idx="1370">
                  <c:v>-69.827083000000002</c:v>
                </c:pt>
                <c:pt idx="1371">
                  <c:v>-84.859178999999997</c:v>
                </c:pt>
                <c:pt idx="1372">
                  <c:v>-87.588869000000003</c:v>
                </c:pt>
                <c:pt idx="1373">
                  <c:v>-94.593301999999994</c:v>
                </c:pt>
                <c:pt idx="1374">
                  <c:v>-85.097992000000005</c:v>
                </c:pt>
                <c:pt idx="1375">
                  <c:v>-87.574382</c:v>
                </c:pt>
                <c:pt idx="1376">
                  <c:v>-83.693763000000004</c:v>
                </c:pt>
                <c:pt idx="1377">
                  <c:v>-69.238416999999998</c:v>
                </c:pt>
                <c:pt idx="1378">
                  <c:v>-69.446717000000007</c:v>
                </c:pt>
                <c:pt idx="1379">
                  <c:v>-78.038894999999997</c:v>
                </c:pt>
                <c:pt idx="1380">
                  <c:v>-77.165706999999998</c:v>
                </c:pt>
                <c:pt idx="1381">
                  <c:v>-84.049954</c:v>
                </c:pt>
                <c:pt idx="1382">
                  <c:v>-94.299886000000001</c:v>
                </c:pt>
                <c:pt idx="1383">
                  <c:v>-65.340883000000005</c:v>
                </c:pt>
                <c:pt idx="1384">
                  <c:v>-68.349532999999994</c:v>
                </c:pt>
                <c:pt idx="1385">
                  <c:v>-98.860106000000002</c:v>
                </c:pt>
                <c:pt idx="1386">
                  <c:v>-94.302819999999997</c:v>
                </c:pt>
                <c:pt idx="1387">
                  <c:v>-82.952260999999993</c:v>
                </c:pt>
                <c:pt idx="1388">
                  <c:v>-91.842501999999996</c:v>
                </c:pt>
                <c:pt idx="1389">
                  <c:v>-77.489457000000002</c:v>
                </c:pt>
                <c:pt idx="1390">
                  <c:v>-73.440071000000003</c:v>
                </c:pt>
                <c:pt idx="1391">
                  <c:v>-79.449712000000005</c:v>
                </c:pt>
                <c:pt idx="1392">
                  <c:v>-65.955806999999993</c:v>
                </c:pt>
                <c:pt idx="1393">
                  <c:v>-87.976849000000001</c:v>
                </c:pt>
                <c:pt idx="1394">
                  <c:v>-80.569417999999999</c:v>
                </c:pt>
                <c:pt idx="1395">
                  <c:v>-89.471382000000006</c:v>
                </c:pt>
                <c:pt idx="1396">
                  <c:v>-88.878164999999996</c:v>
                </c:pt>
                <c:pt idx="1397">
                  <c:v>-62.353073000000002</c:v>
                </c:pt>
                <c:pt idx="1398">
                  <c:v>-76.361783000000003</c:v>
                </c:pt>
                <c:pt idx="1399">
                  <c:v>-70.752143000000004</c:v>
                </c:pt>
                <c:pt idx="1400">
                  <c:v>-93.927481999999998</c:v>
                </c:pt>
                <c:pt idx="1401">
                  <c:v>-51.298462999999998</c:v>
                </c:pt>
                <c:pt idx="1402">
                  <c:v>-93.748373000000001</c:v>
                </c:pt>
                <c:pt idx="1403">
                  <c:v>-69.509630000000001</c:v>
                </c:pt>
                <c:pt idx="1404">
                  <c:v>-47.794837999999999</c:v>
                </c:pt>
                <c:pt idx="1405">
                  <c:v>-77.361714000000006</c:v>
                </c:pt>
                <c:pt idx="1406">
                  <c:v>-93.922317000000007</c:v>
                </c:pt>
                <c:pt idx="1407">
                  <c:v>-101.224895</c:v>
                </c:pt>
                <c:pt idx="1408">
                  <c:v>-86.355417000000003</c:v>
                </c:pt>
                <c:pt idx="1409">
                  <c:v>-82.411489000000003</c:v>
                </c:pt>
                <c:pt idx="1410">
                  <c:v>-86.439539999999994</c:v>
                </c:pt>
                <c:pt idx="1411">
                  <c:v>-93.922307000000004</c:v>
                </c:pt>
                <c:pt idx="1412">
                  <c:v>-87.527304999999998</c:v>
                </c:pt>
                <c:pt idx="1413">
                  <c:v>-83.058328000000003</c:v>
                </c:pt>
                <c:pt idx="1414">
                  <c:v>-87.532308</c:v>
                </c:pt>
                <c:pt idx="1415">
                  <c:v>-85.926359000000005</c:v>
                </c:pt>
                <c:pt idx="1416">
                  <c:v>-68.580151000000001</c:v>
                </c:pt>
                <c:pt idx="1417">
                  <c:v>-93.873435999999998</c:v>
                </c:pt>
                <c:pt idx="1418">
                  <c:v>-70.044531000000006</c:v>
                </c:pt>
                <c:pt idx="1419">
                  <c:v>-72.621088</c:v>
                </c:pt>
                <c:pt idx="1420">
                  <c:v>-77.126739999999998</c:v>
                </c:pt>
                <c:pt idx="1421">
                  <c:v>-87.488924999999995</c:v>
                </c:pt>
                <c:pt idx="1422">
                  <c:v>-68.671036000000001</c:v>
                </c:pt>
                <c:pt idx="1423">
                  <c:v>-91.834417000000002</c:v>
                </c:pt>
                <c:pt idx="1424">
                  <c:v>-68.654617000000002</c:v>
                </c:pt>
                <c:pt idx="1425">
                  <c:v>-87.623769999999993</c:v>
                </c:pt>
                <c:pt idx="1426">
                  <c:v>-89.019355000000004</c:v>
                </c:pt>
                <c:pt idx="1427">
                  <c:v>-70.751150999999993</c:v>
                </c:pt>
                <c:pt idx="1428">
                  <c:v>-74.235611000000006</c:v>
                </c:pt>
                <c:pt idx="1429">
                  <c:v>-84.651442000000003</c:v>
                </c:pt>
                <c:pt idx="1430">
                  <c:v>-97.354680999999999</c:v>
                </c:pt>
                <c:pt idx="1431">
                  <c:v>-87.563299999999998</c:v>
                </c:pt>
                <c:pt idx="1432">
                  <c:v>-82.778366000000005</c:v>
                </c:pt>
                <c:pt idx="1433">
                  <c:v>-68.130922999999996</c:v>
                </c:pt>
                <c:pt idx="1434">
                  <c:v>-72.099072000000007</c:v>
                </c:pt>
                <c:pt idx="1435">
                  <c:v>-84.696023999999994</c:v>
                </c:pt>
                <c:pt idx="1436">
                  <c:v>-57.827606000000003</c:v>
                </c:pt>
                <c:pt idx="1437">
                  <c:v>-86.321605000000005</c:v>
                </c:pt>
                <c:pt idx="1438">
                  <c:v>-88.679364000000007</c:v>
                </c:pt>
                <c:pt idx="1439">
                  <c:v>-90.112003000000001</c:v>
                </c:pt>
                <c:pt idx="1440">
                  <c:v>-54.780121999999999</c:v>
                </c:pt>
                <c:pt idx="1441">
                  <c:v>-82.430408</c:v>
                </c:pt>
                <c:pt idx="1442">
                  <c:v>-92.164017999999999</c:v>
                </c:pt>
                <c:pt idx="1443">
                  <c:v>-86.797417999999993</c:v>
                </c:pt>
                <c:pt idx="1444">
                  <c:v>-78.516397999999995</c:v>
                </c:pt>
                <c:pt idx="1445">
                  <c:v>-80.499009000000001</c:v>
                </c:pt>
                <c:pt idx="1446">
                  <c:v>-72.538973999999996</c:v>
                </c:pt>
                <c:pt idx="1447">
                  <c:v>-74.004891000000001</c:v>
                </c:pt>
                <c:pt idx="1448">
                  <c:v>-45.890044000000003</c:v>
                </c:pt>
                <c:pt idx="1449">
                  <c:v>-90.907937000000004</c:v>
                </c:pt>
                <c:pt idx="1450">
                  <c:v>-85.959796999999995</c:v>
                </c:pt>
                <c:pt idx="1451">
                  <c:v>-87.642465000000001</c:v>
                </c:pt>
                <c:pt idx="1452">
                  <c:v>-91.772395000000003</c:v>
                </c:pt>
                <c:pt idx="1453">
                  <c:v>-84.246454999999997</c:v>
                </c:pt>
                <c:pt idx="1454">
                  <c:v>-91.729949000000005</c:v>
                </c:pt>
                <c:pt idx="1455">
                  <c:v>-95.243077999999997</c:v>
                </c:pt>
                <c:pt idx="1456">
                  <c:v>-91.007829000000001</c:v>
                </c:pt>
                <c:pt idx="1457">
                  <c:v>-89.750523000000001</c:v>
                </c:pt>
                <c:pt idx="1458">
                  <c:v>-65.514223999999999</c:v>
                </c:pt>
                <c:pt idx="1459">
                  <c:v>-81.905805999999998</c:v>
                </c:pt>
                <c:pt idx="1460">
                  <c:v>-92.936109000000002</c:v>
                </c:pt>
                <c:pt idx="1461">
                  <c:v>-92.598609999999994</c:v>
                </c:pt>
                <c:pt idx="1462">
                  <c:v>-91.007270000000005</c:v>
                </c:pt>
                <c:pt idx="1463">
                  <c:v>-57.790309999999998</c:v>
                </c:pt>
                <c:pt idx="1464">
                  <c:v>-93.278210000000001</c:v>
                </c:pt>
                <c:pt idx="1465">
                  <c:v>-72.356066999999996</c:v>
                </c:pt>
                <c:pt idx="1466">
                  <c:v>-62.282094000000001</c:v>
                </c:pt>
                <c:pt idx="1467">
                  <c:v>-93.792816999999999</c:v>
                </c:pt>
                <c:pt idx="1468">
                  <c:v>-88.725994999999998</c:v>
                </c:pt>
                <c:pt idx="1469">
                  <c:v>-65.196706000000006</c:v>
                </c:pt>
                <c:pt idx="1470">
                  <c:v>-73.649529000000001</c:v>
                </c:pt>
                <c:pt idx="1471">
                  <c:v>-58.428995</c:v>
                </c:pt>
                <c:pt idx="1472">
                  <c:v>-71.478249000000005</c:v>
                </c:pt>
                <c:pt idx="1473">
                  <c:v>-75.305687000000006</c:v>
                </c:pt>
                <c:pt idx="1474">
                  <c:v>-76.707509000000002</c:v>
                </c:pt>
                <c:pt idx="1475">
                  <c:v>-87.642066999999997</c:v>
                </c:pt>
                <c:pt idx="1476">
                  <c:v>-100.853436</c:v>
                </c:pt>
                <c:pt idx="1477">
                  <c:v>-85.215867000000003</c:v>
                </c:pt>
                <c:pt idx="1478">
                  <c:v>-95.086392000000004</c:v>
                </c:pt>
                <c:pt idx="1479">
                  <c:v>-76.737328000000005</c:v>
                </c:pt>
                <c:pt idx="1480">
                  <c:v>-90.504833000000005</c:v>
                </c:pt>
                <c:pt idx="1481">
                  <c:v>-63.249006999999999</c:v>
                </c:pt>
                <c:pt idx="1482">
                  <c:v>-89.223082000000005</c:v>
                </c:pt>
                <c:pt idx="1483">
                  <c:v>-82.990305000000006</c:v>
                </c:pt>
                <c:pt idx="1484">
                  <c:v>-99.370324999999994</c:v>
                </c:pt>
                <c:pt idx="1485">
                  <c:v>-75.924756000000002</c:v>
                </c:pt>
                <c:pt idx="1486">
                  <c:v>-94.552391</c:v>
                </c:pt>
                <c:pt idx="1487">
                  <c:v>-71.855131999999998</c:v>
                </c:pt>
                <c:pt idx="1488">
                  <c:v>-59.008040999999999</c:v>
                </c:pt>
                <c:pt idx="1489">
                  <c:v>-62.288266999999998</c:v>
                </c:pt>
                <c:pt idx="1490">
                  <c:v>-70.739054999999993</c:v>
                </c:pt>
                <c:pt idx="1491">
                  <c:v>-49.354413000000001</c:v>
                </c:pt>
                <c:pt idx="1492">
                  <c:v>-90.859492000000003</c:v>
                </c:pt>
                <c:pt idx="1493">
                  <c:v>-99.320836</c:v>
                </c:pt>
                <c:pt idx="1494">
                  <c:v>-83.032452000000006</c:v>
                </c:pt>
                <c:pt idx="1495">
                  <c:v>-77.007073000000005</c:v>
                </c:pt>
                <c:pt idx="1496">
                  <c:v>-71.918294000000003</c:v>
                </c:pt>
                <c:pt idx="1497">
                  <c:v>-57.434128999999999</c:v>
                </c:pt>
                <c:pt idx="1498">
                  <c:v>-83.045596000000003</c:v>
                </c:pt>
                <c:pt idx="1499">
                  <c:v>-89.084620999999999</c:v>
                </c:pt>
                <c:pt idx="1500">
                  <c:v>-71.032571000000004</c:v>
                </c:pt>
                <c:pt idx="1501">
                  <c:v>-89.098793999999998</c:v>
                </c:pt>
                <c:pt idx="1502">
                  <c:v>-76.897223999999994</c:v>
                </c:pt>
                <c:pt idx="1503">
                  <c:v>-103.855566</c:v>
                </c:pt>
                <c:pt idx="1504">
                  <c:v>-103.91296</c:v>
                </c:pt>
                <c:pt idx="1505">
                  <c:v>-87.820730999999995</c:v>
                </c:pt>
                <c:pt idx="1506">
                  <c:v>-94.043638999999999</c:v>
                </c:pt>
                <c:pt idx="1507">
                  <c:v>-83.272433000000007</c:v>
                </c:pt>
                <c:pt idx="1508">
                  <c:v>-98.706644999999995</c:v>
                </c:pt>
                <c:pt idx="1509">
                  <c:v>-30.881216999999999</c:v>
                </c:pt>
                <c:pt idx="1510">
                  <c:v>-85.889698999999993</c:v>
                </c:pt>
                <c:pt idx="1511">
                  <c:v>-90.0809</c:v>
                </c:pt>
                <c:pt idx="1512">
                  <c:v>-105.00909</c:v>
                </c:pt>
                <c:pt idx="1513">
                  <c:v>-62.885255000000001</c:v>
                </c:pt>
                <c:pt idx="1514">
                  <c:v>-88.041013000000007</c:v>
                </c:pt>
                <c:pt idx="1515">
                  <c:v>-51.262160000000002</c:v>
                </c:pt>
                <c:pt idx="1516">
                  <c:v>-85.079340000000002</c:v>
                </c:pt>
                <c:pt idx="1517">
                  <c:v>-72.685267999999994</c:v>
                </c:pt>
                <c:pt idx="1518">
                  <c:v>-83.004147000000003</c:v>
                </c:pt>
                <c:pt idx="1519">
                  <c:v>-91.792231999999998</c:v>
                </c:pt>
                <c:pt idx="1520">
                  <c:v>-71.871398999999997</c:v>
                </c:pt>
                <c:pt idx="1521">
                  <c:v>-82.983318999999995</c:v>
                </c:pt>
                <c:pt idx="1522">
                  <c:v>-81.381125999999995</c:v>
                </c:pt>
                <c:pt idx="1523">
                  <c:v>-81.626189999999994</c:v>
                </c:pt>
                <c:pt idx="1524">
                  <c:v>-87.772283000000002</c:v>
                </c:pt>
                <c:pt idx="1525">
                  <c:v>-86.540470999999997</c:v>
                </c:pt>
                <c:pt idx="1526">
                  <c:v>-82.919922999999997</c:v>
                </c:pt>
                <c:pt idx="1527">
                  <c:v>-69.600216000000003</c:v>
                </c:pt>
                <c:pt idx="1528">
                  <c:v>-76.681837000000002</c:v>
                </c:pt>
                <c:pt idx="1529">
                  <c:v>-96.415488999999994</c:v>
                </c:pt>
                <c:pt idx="1530">
                  <c:v>-51.764969000000001</c:v>
                </c:pt>
                <c:pt idx="1531">
                  <c:v>-66.242890000000003</c:v>
                </c:pt>
                <c:pt idx="1532">
                  <c:v>-82.972744000000006</c:v>
                </c:pt>
                <c:pt idx="1533">
                  <c:v>-84.265102999999996</c:v>
                </c:pt>
                <c:pt idx="1534">
                  <c:v>-62.180118999999998</c:v>
                </c:pt>
                <c:pt idx="1535">
                  <c:v>-63.164653999999999</c:v>
                </c:pt>
                <c:pt idx="1536">
                  <c:v>-82.581193999999996</c:v>
                </c:pt>
                <c:pt idx="1537">
                  <c:v>-90.084799000000004</c:v>
                </c:pt>
                <c:pt idx="1538">
                  <c:v>-82.324443000000002</c:v>
                </c:pt>
                <c:pt idx="1539">
                  <c:v>-78.539176999999995</c:v>
                </c:pt>
                <c:pt idx="1540">
                  <c:v>-63.513472999999998</c:v>
                </c:pt>
                <c:pt idx="1541">
                  <c:v>-61.050856000000003</c:v>
                </c:pt>
                <c:pt idx="1542">
                  <c:v>-89.641964999999999</c:v>
                </c:pt>
                <c:pt idx="1543">
                  <c:v>-82.987684999999999</c:v>
                </c:pt>
                <c:pt idx="1544">
                  <c:v>-103.841044</c:v>
                </c:pt>
                <c:pt idx="1545">
                  <c:v>-72.007571999999996</c:v>
                </c:pt>
                <c:pt idx="1546">
                  <c:v>-85.166646999999998</c:v>
                </c:pt>
                <c:pt idx="1547">
                  <c:v>-47.775052000000002</c:v>
                </c:pt>
                <c:pt idx="1548">
                  <c:v>-71.529234000000002</c:v>
                </c:pt>
                <c:pt idx="1549">
                  <c:v>-87.413355999999993</c:v>
                </c:pt>
                <c:pt idx="1550">
                  <c:v>-58.383040999999999</c:v>
                </c:pt>
                <c:pt idx="1551">
                  <c:v>-55.679357000000003</c:v>
                </c:pt>
                <c:pt idx="1552">
                  <c:v>-81.203604999999996</c:v>
                </c:pt>
                <c:pt idx="1553">
                  <c:v>-105.179665</c:v>
                </c:pt>
                <c:pt idx="1554">
                  <c:v>-58.349426000000001</c:v>
                </c:pt>
                <c:pt idx="1555">
                  <c:v>-76.602171999999996</c:v>
                </c:pt>
                <c:pt idx="1556">
                  <c:v>-85.030475999999993</c:v>
                </c:pt>
                <c:pt idx="1557">
                  <c:v>-70.986532999999994</c:v>
                </c:pt>
                <c:pt idx="1558">
                  <c:v>-103.86265400000001</c:v>
                </c:pt>
                <c:pt idx="1559">
                  <c:v>-89.772936999999999</c:v>
                </c:pt>
                <c:pt idx="1560">
                  <c:v>-64.585227000000003</c:v>
                </c:pt>
                <c:pt idx="1561">
                  <c:v>-72.876435000000001</c:v>
                </c:pt>
                <c:pt idx="1562">
                  <c:v>-58.149419999999999</c:v>
                </c:pt>
                <c:pt idx="1563">
                  <c:v>-72.454989999999995</c:v>
                </c:pt>
                <c:pt idx="1564">
                  <c:v>-74.052672000000001</c:v>
                </c:pt>
                <c:pt idx="1565">
                  <c:v>-81.415471999999994</c:v>
                </c:pt>
                <c:pt idx="1566">
                  <c:v>-100.735798</c:v>
                </c:pt>
                <c:pt idx="1567">
                  <c:v>-90.576445000000007</c:v>
                </c:pt>
                <c:pt idx="1568">
                  <c:v>-70.629261</c:v>
                </c:pt>
                <c:pt idx="1569">
                  <c:v>-97.752960999999999</c:v>
                </c:pt>
                <c:pt idx="1570">
                  <c:v>-84.408006999999998</c:v>
                </c:pt>
                <c:pt idx="1571">
                  <c:v>-82.836213999999998</c:v>
                </c:pt>
                <c:pt idx="1572">
                  <c:v>-82.979804999999999</c:v>
                </c:pt>
                <c:pt idx="1573">
                  <c:v>-79.271117000000004</c:v>
                </c:pt>
                <c:pt idx="1574">
                  <c:v>-79.343185000000005</c:v>
                </c:pt>
                <c:pt idx="1575">
                  <c:v>-96.674897999999999</c:v>
                </c:pt>
                <c:pt idx="1576">
                  <c:v>-100.565591</c:v>
                </c:pt>
                <c:pt idx="1577">
                  <c:v>-99.526178000000002</c:v>
                </c:pt>
                <c:pt idx="1578">
                  <c:v>-55.578961999999997</c:v>
                </c:pt>
                <c:pt idx="1579">
                  <c:v>-51.813094</c:v>
                </c:pt>
                <c:pt idx="1580">
                  <c:v>-57.727704000000003</c:v>
                </c:pt>
                <c:pt idx="1581">
                  <c:v>-80.964115000000007</c:v>
                </c:pt>
                <c:pt idx="1582">
                  <c:v>-94.893966000000006</c:v>
                </c:pt>
                <c:pt idx="1583">
                  <c:v>-94.441809000000006</c:v>
                </c:pt>
                <c:pt idx="1584">
                  <c:v>-89.805257999999995</c:v>
                </c:pt>
                <c:pt idx="1585">
                  <c:v>-77.892052000000007</c:v>
                </c:pt>
                <c:pt idx="1586">
                  <c:v>-88.701802000000001</c:v>
                </c:pt>
                <c:pt idx="1587">
                  <c:v>-77.570348999999993</c:v>
                </c:pt>
                <c:pt idx="1588">
                  <c:v>-83.886949999999999</c:v>
                </c:pt>
                <c:pt idx="1589">
                  <c:v>-94.299081000000001</c:v>
                </c:pt>
                <c:pt idx="1590">
                  <c:v>-103.957489</c:v>
                </c:pt>
                <c:pt idx="1591">
                  <c:v>-82.185687999999999</c:v>
                </c:pt>
                <c:pt idx="1592">
                  <c:v>-70.168013999999999</c:v>
                </c:pt>
                <c:pt idx="1593">
                  <c:v>-91.404899999999998</c:v>
                </c:pt>
                <c:pt idx="1594">
                  <c:v>-63.588842999999997</c:v>
                </c:pt>
                <c:pt idx="1595">
                  <c:v>-81.848665999999994</c:v>
                </c:pt>
                <c:pt idx="1596">
                  <c:v>-80.508060999999998</c:v>
                </c:pt>
                <c:pt idx="1597">
                  <c:v>-51.804895000000002</c:v>
                </c:pt>
                <c:pt idx="1598">
                  <c:v>-88.785859000000002</c:v>
                </c:pt>
                <c:pt idx="1599">
                  <c:v>-66.215935000000002</c:v>
                </c:pt>
                <c:pt idx="1600">
                  <c:v>-81.393485999999996</c:v>
                </c:pt>
                <c:pt idx="1601">
                  <c:v>-88.042798000000005</c:v>
                </c:pt>
                <c:pt idx="1602">
                  <c:v>-87.749521999999999</c:v>
                </c:pt>
                <c:pt idx="1603">
                  <c:v>-80.912192000000005</c:v>
                </c:pt>
                <c:pt idx="1604">
                  <c:v>-65.835459999999998</c:v>
                </c:pt>
                <c:pt idx="1605">
                  <c:v>-78.925970000000007</c:v>
                </c:pt>
                <c:pt idx="1606">
                  <c:v>-81.461236</c:v>
                </c:pt>
                <c:pt idx="1607">
                  <c:v>-83.909914999999998</c:v>
                </c:pt>
                <c:pt idx="1608">
                  <c:v>-82.202952999999994</c:v>
                </c:pt>
                <c:pt idx="1609">
                  <c:v>-71.350521999999998</c:v>
                </c:pt>
                <c:pt idx="1610">
                  <c:v>-74.840228999999994</c:v>
                </c:pt>
                <c:pt idx="1611">
                  <c:v>-79.403272000000001</c:v>
                </c:pt>
                <c:pt idx="1612">
                  <c:v>-89.480406000000002</c:v>
                </c:pt>
                <c:pt idx="1613">
                  <c:v>-84.369671999999994</c:v>
                </c:pt>
                <c:pt idx="1614">
                  <c:v>-87.935818999999995</c:v>
                </c:pt>
                <c:pt idx="1615">
                  <c:v>-86.235837000000004</c:v>
                </c:pt>
                <c:pt idx="1616">
                  <c:v>-55.953913</c:v>
                </c:pt>
                <c:pt idx="1617">
                  <c:v>-95.785701000000003</c:v>
                </c:pt>
                <c:pt idx="1618">
                  <c:v>-72.913940999999994</c:v>
                </c:pt>
                <c:pt idx="1619">
                  <c:v>-103.86351999999999</c:v>
                </c:pt>
                <c:pt idx="1620">
                  <c:v>-57.753365000000002</c:v>
                </c:pt>
                <c:pt idx="1621">
                  <c:v>-71.118690999999998</c:v>
                </c:pt>
                <c:pt idx="1622">
                  <c:v>-85.908912000000001</c:v>
                </c:pt>
                <c:pt idx="1623">
                  <c:v>-76.664214000000001</c:v>
                </c:pt>
                <c:pt idx="1624">
                  <c:v>-82.892071000000001</c:v>
                </c:pt>
                <c:pt idx="1625">
                  <c:v>-97.394051000000005</c:v>
                </c:pt>
                <c:pt idx="1626">
                  <c:v>-99.526396000000005</c:v>
                </c:pt>
                <c:pt idx="1627">
                  <c:v>-90.124465999999998</c:v>
                </c:pt>
                <c:pt idx="1628">
                  <c:v>-81.219308999999996</c:v>
                </c:pt>
                <c:pt idx="1629">
                  <c:v>-104.618695</c:v>
                </c:pt>
                <c:pt idx="1630">
                  <c:v>-76.356233000000003</c:v>
                </c:pt>
                <c:pt idx="1631">
                  <c:v>-85.874308999999997</c:v>
                </c:pt>
                <c:pt idx="1632">
                  <c:v>-80.087147999999999</c:v>
                </c:pt>
                <c:pt idx="1633">
                  <c:v>-55.714799999999997</c:v>
                </c:pt>
                <c:pt idx="1634">
                  <c:v>-91.501285999999993</c:v>
                </c:pt>
                <c:pt idx="1635">
                  <c:v>-59.598444999999998</c:v>
                </c:pt>
                <c:pt idx="1636">
                  <c:v>-84.371353999999997</c:v>
                </c:pt>
                <c:pt idx="1637">
                  <c:v>-63.066021999999997</c:v>
                </c:pt>
                <c:pt idx="1638">
                  <c:v>-65.373896000000002</c:v>
                </c:pt>
                <c:pt idx="1639">
                  <c:v>-66.182643999999996</c:v>
                </c:pt>
                <c:pt idx="1640">
                  <c:v>-94.772163000000006</c:v>
                </c:pt>
                <c:pt idx="1641">
                  <c:v>-68.441817999999998</c:v>
                </c:pt>
                <c:pt idx="1642">
                  <c:v>-74.775452999999999</c:v>
                </c:pt>
                <c:pt idx="1643">
                  <c:v>-94.227997000000002</c:v>
                </c:pt>
                <c:pt idx="1644">
                  <c:v>-82.487793999999994</c:v>
                </c:pt>
                <c:pt idx="1645">
                  <c:v>-74.523674999999997</c:v>
                </c:pt>
                <c:pt idx="1646">
                  <c:v>-90.703030999999996</c:v>
                </c:pt>
                <c:pt idx="1647">
                  <c:v>-84.305340999999999</c:v>
                </c:pt>
                <c:pt idx="1648">
                  <c:v>-83.532998000000006</c:v>
                </c:pt>
                <c:pt idx="1649">
                  <c:v>-76.404488000000001</c:v>
                </c:pt>
                <c:pt idx="1650">
                  <c:v>-81.474224000000007</c:v>
                </c:pt>
                <c:pt idx="1651">
                  <c:v>-62.018943999999998</c:v>
                </c:pt>
                <c:pt idx="1652">
                  <c:v>-61.190421999999998</c:v>
                </c:pt>
                <c:pt idx="1653">
                  <c:v>-81.517205000000004</c:v>
                </c:pt>
                <c:pt idx="1654">
                  <c:v>-94.768518999999998</c:v>
                </c:pt>
                <c:pt idx="1655">
                  <c:v>-9.0752950000000006</c:v>
                </c:pt>
                <c:pt idx="1656">
                  <c:v>-31.689647000000001</c:v>
                </c:pt>
                <c:pt idx="1657">
                  <c:v>-76.333468999999994</c:v>
                </c:pt>
                <c:pt idx="1658">
                  <c:v>-77.726569999999995</c:v>
                </c:pt>
                <c:pt idx="1659">
                  <c:v>-76.274362999999994</c:v>
                </c:pt>
                <c:pt idx="1660">
                  <c:v>-88.264381999999998</c:v>
                </c:pt>
                <c:pt idx="1661">
                  <c:v>-75.047853000000003</c:v>
                </c:pt>
                <c:pt idx="1662">
                  <c:v>-82.982027000000002</c:v>
                </c:pt>
                <c:pt idx="1663">
                  <c:v>-82.951787999999993</c:v>
                </c:pt>
                <c:pt idx="1664">
                  <c:v>-62.184756</c:v>
                </c:pt>
                <c:pt idx="1665">
                  <c:v>-71.357759000000001</c:v>
                </c:pt>
                <c:pt idx="1666">
                  <c:v>-82.630103000000005</c:v>
                </c:pt>
                <c:pt idx="1667">
                  <c:v>-73.895791000000003</c:v>
                </c:pt>
                <c:pt idx="1668">
                  <c:v>-74.388828000000004</c:v>
                </c:pt>
                <c:pt idx="1669">
                  <c:v>-66.851108999999994</c:v>
                </c:pt>
                <c:pt idx="1670">
                  <c:v>-85.162148000000002</c:v>
                </c:pt>
                <c:pt idx="1671">
                  <c:v>-94.232658000000001</c:v>
                </c:pt>
                <c:pt idx="1672">
                  <c:v>-63.249308999999997</c:v>
                </c:pt>
                <c:pt idx="1673">
                  <c:v>-65.417136999999997</c:v>
                </c:pt>
                <c:pt idx="1674">
                  <c:v>-87.617540000000005</c:v>
                </c:pt>
                <c:pt idx="1675">
                  <c:v>-85.898399999999995</c:v>
                </c:pt>
                <c:pt idx="1676">
                  <c:v>-80.516639999999995</c:v>
                </c:pt>
                <c:pt idx="1677">
                  <c:v>-83.00909</c:v>
                </c:pt>
                <c:pt idx="1678">
                  <c:v>-82.508743999999993</c:v>
                </c:pt>
                <c:pt idx="1679">
                  <c:v>-59.112440999999997</c:v>
                </c:pt>
                <c:pt idx="1680">
                  <c:v>-79.364074000000002</c:v>
                </c:pt>
                <c:pt idx="1681">
                  <c:v>-79.033686000000003</c:v>
                </c:pt>
                <c:pt idx="1682">
                  <c:v>-46.133308999999997</c:v>
                </c:pt>
                <c:pt idx="1683">
                  <c:v>-78.506668000000005</c:v>
                </c:pt>
                <c:pt idx="1684">
                  <c:v>-76.808480000000003</c:v>
                </c:pt>
                <c:pt idx="1685">
                  <c:v>-82.902224000000004</c:v>
                </c:pt>
                <c:pt idx="1686">
                  <c:v>-82.156154999999998</c:v>
                </c:pt>
                <c:pt idx="1687">
                  <c:v>-89.716302999999996</c:v>
                </c:pt>
                <c:pt idx="1688">
                  <c:v>-76.364431999999994</c:v>
                </c:pt>
                <c:pt idx="1689">
                  <c:v>-95.626677999999998</c:v>
                </c:pt>
                <c:pt idx="1690">
                  <c:v>-89.559057999999993</c:v>
                </c:pt>
                <c:pt idx="1691">
                  <c:v>-89.635458999999997</c:v>
                </c:pt>
                <c:pt idx="1692">
                  <c:v>-89.545957000000001</c:v>
                </c:pt>
                <c:pt idx="1693">
                  <c:v>-99.32517</c:v>
                </c:pt>
                <c:pt idx="1694">
                  <c:v>-76.308789000000004</c:v>
                </c:pt>
                <c:pt idx="1695">
                  <c:v>-76.387556000000004</c:v>
                </c:pt>
                <c:pt idx="1696">
                  <c:v>-87.770438999999996</c:v>
                </c:pt>
                <c:pt idx="1697">
                  <c:v>-82.179761999999997</c:v>
                </c:pt>
                <c:pt idx="1698">
                  <c:v>-89.568845999999994</c:v>
                </c:pt>
                <c:pt idx="1699">
                  <c:v>-59.360469000000002</c:v>
                </c:pt>
                <c:pt idx="1700">
                  <c:v>-79.391836999999995</c:v>
                </c:pt>
                <c:pt idx="1701">
                  <c:v>-48.409678</c:v>
                </c:pt>
                <c:pt idx="1702">
                  <c:v>-93.908512000000002</c:v>
                </c:pt>
                <c:pt idx="1703">
                  <c:v>-81.596502999999998</c:v>
                </c:pt>
                <c:pt idx="1704">
                  <c:v>-82.405356999999995</c:v>
                </c:pt>
                <c:pt idx="1705">
                  <c:v>-78.069080999999997</c:v>
                </c:pt>
                <c:pt idx="1706">
                  <c:v>-76.710896000000005</c:v>
                </c:pt>
                <c:pt idx="1707">
                  <c:v>-92.676918999999998</c:v>
                </c:pt>
                <c:pt idx="1708">
                  <c:v>-78.923068000000001</c:v>
                </c:pt>
                <c:pt idx="1709">
                  <c:v>-100.595079</c:v>
                </c:pt>
                <c:pt idx="1710">
                  <c:v>-83.267650000000003</c:v>
                </c:pt>
                <c:pt idx="1711">
                  <c:v>-85.607910000000004</c:v>
                </c:pt>
                <c:pt idx="1712">
                  <c:v>-104.604867</c:v>
                </c:pt>
                <c:pt idx="1713">
                  <c:v>-92.723419000000007</c:v>
                </c:pt>
                <c:pt idx="1714">
                  <c:v>-78.873631000000003</c:v>
                </c:pt>
                <c:pt idx="1715">
                  <c:v>-82.687579999999997</c:v>
                </c:pt>
                <c:pt idx="1716">
                  <c:v>-91.614243999999999</c:v>
                </c:pt>
                <c:pt idx="1717">
                  <c:v>-69.934546999999995</c:v>
                </c:pt>
                <c:pt idx="1718">
                  <c:v>-66.693867999999995</c:v>
                </c:pt>
                <c:pt idx="1719">
                  <c:v>-76.396303000000003</c:v>
                </c:pt>
                <c:pt idx="1720">
                  <c:v>-59.866733000000004</c:v>
                </c:pt>
                <c:pt idx="1721">
                  <c:v>-79.342732999999996</c:v>
                </c:pt>
                <c:pt idx="1722">
                  <c:v>-74.182243</c:v>
                </c:pt>
                <c:pt idx="1723">
                  <c:v>-87.781013999999999</c:v>
                </c:pt>
                <c:pt idx="1724">
                  <c:v>-76.904803000000001</c:v>
                </c:pt>
                <c:pt idx="1725">
                  <c:v>-81.655843000000004</c:v>
                </c:pt>
                <c:pt idx="1726">
                  <c:v>-87.767398999999997</c:v>
                </c:pt>
                <c:pt idx="1727">
                  <c:v>-81.714950000000002</c:v>
                </c:pt>
                <c:pt idx="1728">
                  <c:v>-87.958710999999994</c:v>
                </c:pt>
                <c:pt idx="1729">
                  <c:v>-84.827405999999996</c:v>
                </c:pt>
                <c:pt idx="1730">
                  <c:v>-79.191411000000002</c:v>
                </c:pt>
                <c:pt idx="1731">
                  <c:v>-88.269782000000006</c:v>
                </c:pt>
                <c:pt idx="1732">
                  <c:v>-96.869196000000002</c:v>
                </c:pt>
                <c:pt idx="1733">
                  <c:v>-60.104959999999998</c:v>
                </c:pt>
                <c:pt idx="1734">
                  <c:v>-70.365150999999997</c:v>
                </c:pt>
                <c:pt idx="1735">
                  <c:v>-81.521586999999997</c:v>
                </c:pt>
                <c:pt idx="1736">
                  <c:v>-84.454982000000001</c:v>
                </c:pt>
                <c:pt idx="1737">
                  <c:v>-84.041137000000006</c:v>
                </c:pt>
                <c:pt idx="1738">
                  <c:v>-63.222802999999999</c:v>
                </c:pt>
                <c:pt idx="1739">
                  <c:v>-72.735302000000004</c:v>
                </c:pt>
                <c:pt idx="1740">
                  <c:v>-72.227114999999998</c:v>
                </c:pt>
                <c:pt idx="1741">
                  <c:v>-59.391886</c:v>
                </c:pt>
                <c:pt idx="1742">
                  <c:v>-76.427580000000006</c:v>
                </c:pt>
                <c:pt idx="1743">
                  <c:v>-72.933127999999996</c:v>
                </c:pt>
                <c:pt idx="1744">
                  <c:v>-78.618938</c:v>
                </c:pt>
                <c:pt idx="1745">
                  <c:v>-84.844179999999994</c:v>
                </c:pt>
                <c:pt idx="1746">
                  <c:v>-54.944280999999997</c:v>
                </c:pt>
                <c:pt idx="1747">
                  <c:v>-95.935389000000001</c:v>
                </c:pt>
                <c:pt idx="1748">
                  <c:v>-89.812701000000004</c:v>
                </c:pt>
                <c:pt idx="1749">
                  <c:v>-91.426557000000003</c:v>
                </c:pt>
                <c:pt idx="1750">
                  <c:v>-74.077580999999995</c:v>
                </c:pt>
                <c:pt idx="1751">
                  <c:v>-77.178535999999994</c:v>
                </c:pt>
                <c:pt idx="1752">
                  <c:v>-82.244883000000002</c:v>
                </c:pt>
                <c:pt idx="1753">
                  <c:v>-66.976882000000003</c:v>
                </c:pt>
                <c:pt idx="1754">
                  <c:v>-75.758971000000003</c:v>
                </c:pt>
                <c:pt idx="1755">
                  <c:v>-65.035539</c:v>
                </c:pt>
                <c:pt idx="1756">
                  <c:v>-94.364911000000006</c:v>
                </c:pt>
                <c:pt idx="1757">
                  <c:v>-96.886249000000007</c:v>
                </c:pt>
                <c:pt idx="1758">
                  <c:v>-83.063631000000001</c:v>
                </c:pt>
                <c:pt idx="1759">
                  <c:v>-70.809321999999995</c:v>
                </c:pt>
                <c:pt idx="1760">
                  <c:v>-82.449275999999998</c:v>
                </c:pt>
                <c:pt idx="1761">
                  <c:v>-89.881174000000001</c:v>
                </c:pt>
                <c:pt idx="1762">
                  <c:v>-95.586917</c:v>
                </c:pt>
                <c:pt idx="1763">
                  <c:v>-94.690361999999993</c:v>
                </c:pt>
                <c:pt idx="1764">
                  <c:v>-82.383505</c:v>
                </c:pt>
                <c:pt idx="1765">
                  <c:v>-56.180494000000003</c:v>
                </c:pt>
                <c:pt idx="1766">
                  <c:v>-95.122673000000006</c:v>
                </c:pt>
                <c:pt idx="1767">
                  <c:v>-69.420991999999998</c:v>
                </c:pt>
                <c:pt idx="1768">
                  <c:v>-79.109893</c:v>
                </c:pt>
                <c:pt idx="1769">
                  <c:v>-74.903287000000006</c:v>
                </c:pt>
                <c:pt idx="1770">
                  <c:v>-83.057192000000001</c:v>
                </c:pt>
                <c:pt idx="1771">
                  <c:v>-87.360405999999998</c:v>
                </c:pt>
                <c:pt idx="1772">
                  <c:v>-66.353527999999997</c:v>
                </c:pt>
                <c:pt idx="1773">
                  <c:v>-68.336976000000007</c:v>
                </c:pt>
                <c:pt idx="1774">
                  <c:v>-94.250504000000006</c:v>
                </c:pt>
                <c:pt idx="1775">
                  <c:v>-94.334333999999998</c:v>
                </c:pt>
                <c:pt idx="1776">
                  <c:v>-83.066586999999998</c:v>
                </c:pt>
                <c:pt idx="1777">
                  <c:v>-88.224189999999993</c:v>
                </c:pt>
                <c:pt idx="1778">
                  <c:v>-94.277401999999995</c:v>
                </c:pt>
                <c:pt idx="1779">
                  <c:v>-74.347487000000001</c:v>
                </c:pt>
                <c:pt idx="1780">
                  <c:v>-71.742485000000002</c:v>
                </c:pt>
                <c:pt idx="1781">
                  <c:v>-57.975364999999996</c:v>
                </c:pt>
                <c:pt idx="1782">
                  <c:v>-72.405195000000006</c:v>
                </c:pt>
                <c:pt idx="1783">
                  <c:v>-48.48227</c:v>
                </c:pt>
                <c:pt idx="1784">
                  <c:v>-82.669694000000007</c:v>
                </c:pt>
                <c:pt idx="1785">
                  <c:v>-74.838374000000002</c:v>
                </c:pt>
                <c:pt idx="1786">
                  <c:v>-88.794404</c:v>
                </c:pt>
                <c:pt idx="1787">
                  <c:v>-80.799153000000004</c:v>
                </c:pt>
                <c:pt idx="1788">
                  <c:v>-88.965504999999993</c:v>
                </c:pt>
                <c:pt idx="1789">
                  <c:v>-84.926355000000001</c:v>
                </c:pt>
                <c:pt idx="1790">
                  <c:v>-88.498774999999995</c:v>
                </c:pt>
                <c:pt idx="1791">
                  <c:v>-71.376649</c:v>
                </c:pt>
                <c:pt idx="1792">
                  <c:v>-72.402917000000002</c:v>
                </c:pt>
                <c:pt idx="1793">
                  <c:v>-82.838027999999994</c:v>
                </c:pt>
                <c:pt idx="1794">
                  <c:v>-85.314171999999999</c:v>
                </c:pt>
                <c:pt idx="1795">
                  <c:v>-87.973399000000001</c:v>
                </c:pt>
                <c:pt idx="1796">
                  <c:v>-78.707766000000007</c:v>
                </c:pt>
                <c:pt idx="1797">
                  <c:v>-86.257356000000001</c:v>
                </c:pt>
                <c:pt idx="1798">
                  <c:v>-86.008294000000006</c:v>
                </c:pt>
                <c:pt idx="1799">
                  <c:v>-64.214427999999998</c:v>
                </c:pt>
                <c:pt idx="1800">
                  <c:v>-66.175450999999995</c:v>
                </c:pt>
                <c:pt idx="1801">
                  <c:v>-88.286539000000005</c:v>
                </c:pt>
                <c:pt idx="1802">
                  <c:v>-87.666652999999997</c:v>
                </c:pt>
                <c:pt idx="1803">
                  <c:v>-69.741234000000006</c:v>
                </c:pt>
                <c:pt idx="1804">
                  <c:v>-102.947372</c:v>
                </c:pt>
                <c:pt idx="1805">
                  <c:v>-104.547392</c:v>
                </c:pt>
                <c:pt idx="1806">
                  <c:v>-99.505950999999996</c:v>
                </c:pt>
                <c:pt idx="1807">
                  <c:v>-83.040198000000004</c:v>
                </c:pt>
                <c:pt idx="1808">
                  <c:v>-54.193992999999999</c:v>
                </c:pt>
                <c:pt idx="1809">
                  <c:v>-72.400345999999999</c:v>
                </c:pt>
                <c:pt idx="1810">
                  <c:v>-97.293906000000007</c:v>
                </c:pt>
                <c:pt idx="1811">
                  <c:v>-85.669882999999999</c:v>
                </c:pt>
                <c:pt idx="1812">
                  <c:v>-85.514758999999998</c:v>
                </c:pt>
                <c:pt idx="1813">
                  <c:v>-62.422302999999999</c:v>
                </c:pt>
                <c:pt idx="1814">
                  <c:v>-82.311661000000001</c:v>
                </c:pt>
                <c:pt idx="1815">
                  <c:v>-68.365585999999993</c:v>
                </c:pt>
                <c:pt idx="1816">
                  <c:v>-83.028774999999996</c:v>
                </c:pt>
                <c:pt idx="1817">
                  <c:v>-59.119438000000002</c:v>
                </c:pt>
                <c:pt idx="1818">
                  <c:v>-79.908373999999995</c:v>
                </c:pt>
                <c:pt idx="1819">
                  <c:v>-82.073181000000005</c:v>
                </c:pt>
                <c:pt idx="1820">
                  <c:v>-73.896264000000002</c:v>
                </c:pt>
                <c:pt idx="1821">
                  <c:v>-70.927052000000003</c:v>
                </c:pt>
                <c:pt idx="1822">
                  <c:v>-94.776121000000003</c:v>
                </c:pt>
                <c:pt idx="1823">
                  <c:v>-79.846211999999994</c:v>
                </c:pt>
                <c:pt idx="1824">
                  <c:v>-94.493063000000006</c:v>
                </c:pt>
                <c:pt idx="1825">
                  <c:v>-80.116935999999995</c:v>
                </c:pt>
                <c:pt idx="1826">
                  <c:v>-56.016451000000004</c:v>
                </c:pt>
                <c:pt idx="1827">
                  <c:v>-59.881954999999998</c:v>
                </c:pt>
                <c:pt idx="1828">
                  <c:v>-99.542541</c:v>
                </c:pt>
                <c:pt idx="1829">
                  <c:v>-71.623942</c:v>
                </c:pt>
                <c:pt idx="1830">
                  <c:v>-87.982786000000004</c:v>
                </c:pt>
                <c:pt idx="1831">
                  <c:v>-103.917919</c:v>
                </c:pt>
                <c:pt idx="1832">
                  <c:v>-91.428769000000003</c:v>
                </c:pt>
                <c:pt idx="1833">
                  <c:v>-77.578742000000005</c:v>
                </c:pt>
                <c:pt idx="1834">
                  <c:v>-87.957745000000003</c:v>
                </c:pt>
                <c:pt idx="1835">
                  <c:v>-58.510013000000001</c:v>
                </c:pt>
                <c:pt idx="1836">
                  <c:v>-82.188310999999999</c:v>
                </c:pt>
                <c:pt idx="1837">
                  <c:v>-81.328822000000002</c:v>
                </c:pt>
                <c:pt idx="1838">
                  <c:v>-42.412084</c:v>
                </c:pt>
                <c:pt idx="1839">
                  <c:v>-65.888071999999994</c:v>
                </c:pt>
                <c:pt idx="1840">
                  <c:v>-93.470659999999995</c:v>
                </c:pt>
                <c:pt idx="1841">
                  <c:v>-74.267750000000007</c:v>
                </c:pt>
                <c:pt idx="1842">
                  <c:v>-67.695381999999995</c:v>
                </c:pt>
                <c:pt idx="1843">
                  <c:v>-85.701342999999994</c:v>
                </c:pt>
                <c:pt idx="1844">
                  <c:v>-66.490454999999997</c:v>
                </c:pt>
                <c:pt idx="1845">
                  <c:v>-61.756677000000003</c:v>
                </c:pt>
                <c:pt idx="1846">
                  <c:v>-102.447142</c:v>
                </c:pt>
                <c:pt idx="1847">
                  <c:v>-82.066401999999997</c:v>
                </c:pt>
                <c:pt idx="1848">
                  <c:v>-82.934927999999999</c:v>
                </c:pt>
                <c:pt idx="1849">
                  <c:v>-94.746026000000001</c:v>
                </c:pt>
                <c:pt idx="1850">
                  <c:v>-88.255369000000002</c:v>
                </c:pt>
                <c:pt idx="1851">
                  <c:v>-72.479016999999999</c:v>
                </c:pt>
                <c:pt idx="1852">
                  <c:v>-75.671772000000004</c:v>
                </c:pt>
                <c:pt idx="1853">
                  <c:v>-92.558706000000001</c:v>
                </c:pt>
                <c:pt idx="1854">
                  <c:v>-39.452776</c:v>
                </c:pt>
                <c:pt idx="1855">
                  <c:v>-86.224504999999994</c:v>
                </c:pt>
                <c:pt idx="1856">
                  <c:v>-90.632565</c:v>
                </c:pt>
                <c:pt idx="1857">
                  <c:v>-95.668619000000007</c:v>
                </c:pt>
                <c:pt idx="1858">
                  <c:v>-83.261375999999998</c:v>
                </c:pt>
                <c:pt idx="1859">
                  <c:v>-86.973274000000004</c:v>
                </c:pt>
                <c:pt idx="1860">
                  <c:v>-78.564363</c:v>
                </c:pt>
                <c:pt idx="1861">
                  <c:v>-98.834245999999993</c:v>
                </c:pt>
                <c:pt idx="1862">
                  <c:v>-70.309844999999996</c:v>
                </c:pt>
                <c:pt idx="1863">
                  <c:v>-81.018411999999998</c:v>
                </c:pt>
                <c:pt idx="1864">
                  <c:v>-82.405150000000006</c:v>
                </c:pt>
                <c:pt idx="1865">
                  <c:v>-81.030358000000007</c:v>
                </c:pt>
                <c:pt idx="1866">
                  <c:v>-78.166787999999997</c:v>
                </c:pt>
                <c:pt idx="1867">
                  <c:v>-92.103689000000003</c:v>
                </c:pt>
                <c:pt idx="1868">
                  <c:v>-67.074038000000002</c:v>
                </c:pt>
                <c:pt idx="1869">
                  <c:v>-79.361582999999996</c:v>
                </c:pt>
                <c:pt idx="1870">
                  <c:v>-80.779286999999997</c:v>
                </c:pt>
                <c:pt idx="1871">
                  <c:v>-90.634780000000006</c:v>
                </c:pt>
                <c:pt idx="1872">
                  <c:v>-85.533705999999995</c:v>
                </c:pt>
                <c:pt idx="1873">
                  <c:v>-94.914143999999993</c:v>
                </c:pt>
                <c:pt idx="1874">
                  <c:v>-85.700411000000003</c:v>
                </c:pt>
                <c:pt idx="1875">
                  <c:v>-79.194056000000003</c:v>
                </c:pt>
                <c:pt idx="1876">
                  <c:v>-83.146253999999999</c:v>
                </c:pt>
                <c:pt idx="1877">
                  <c:v>-83.144983999999994</c:v>
                </c:pt>
                <c:pt idx="1878">
                  <c:v>-85.528315000000006</c:v>
                </c:pt>
                <c:pt idx="1879">
                  <c:v>-55.448776000000002</c:v>
                </c:pt>
                <c:pt idx="1880">
                  <c:v>-86.393776000000003</c:v>
                </c:pt>
                <c:pt idx="1881">
                  <c:v>-71.967331999999999</c:v>
                </c:pt>
                <c:pt idx="1882">
                  <c:v>-61.973582</c:v>
                </c:pt>
                <c:pt idx="1883">
                  <c:v>-72.291327999999993</c:v>
                </c:pt>
                <c:pt idx="1884">
                  <c:v>-104.59425299999999</c:v>
                </c:pt>
                <c:pt idx="1885">
                  <c:v>-61.194062000000002</c:v>
                </c:pt>
                <c:pt idx="1886">
                  <c:v>-79.206382000000005</c:v>
                </c:pt>
                <c:pt idx="1887">
                  <c:v>38.016055000000001</c:v>
                </c:pt>
                <c:pt idx="1888">
                  <c:v>-84.529223000000002</c:v>
                </c:pt>
                <c:pt idx="1889">
                  <c:v>-92.315003000000004</c:v>
                </c:pt>
                <c:pt idx="1890">
                  <c:v>-80.754650999999996</c:v>
                </c:pt>
                <c:pt idx="1891">
                  <c:v>-93.936027999999993</c:v>
                </c:pt>
                <c:pt idx="1892">
                  <c:v>-79.136480000000006</c:v>
                </c:pt>
                <c:pt idx="1893">
                  <c:v>-78.539454000000006</c:v>
                </c:pt>
                <c:pt idx="1894">
                  <c:v>-71.524692999999999</c:v>
                </c:pt>
                <c:pt idx="1895">
                  <c:v>-81.895750000000007</c:v>
                </c:pt>
                <c:pt idx="1896">
                  <c:v>-94.879863999999998</c:v>
                </c:pt>
                <c:pt idx="1897">
                  <c:v>-68.283282</c:v>
                </c:pt>
                <c:pt idx="1898">
                  <c:v>-85.499994000000001</c:v>
                </c:pt>
                <c:pt idx="1899">
                  <c:v>-64.929226</c:v>
                </c:pt>
                <c:pt idx="1900">
                  <c:v>-89.717263000000003</c:v>
                </c:pt>
                <c:pt idx="1901">
                  <c:v>-94.062259999999995</c:v>
                </c:pt>
                <c:pt idx="1902">
                  <c:v>-85.472819999999999</c:v>
                </c:pt>
                <c:pt idx="1903">
                  <c:v>-82.781711000000001</c:v>
                </c:pt>
                <c:pt idx="1904">
                  <c:v>-78.568736000000001</c:v>
                </c:pt>
                <c:pt idx="1905">
                  <c:v>-83.887096999999997</c:v>
                </c:pt>
                <c:pt idx="1906">
                  <c:v>-86.910471000000001</c:v>
                </c:pt>
                <c:pt idx="1907">
                  <c:v>-95.621954000000002</c:v>
                </c:pt>
                <c:pt idx="1908">
                  <c:v>-73.417924999999997</c:v>
                </c:pt>
                <c:pt idx="1909">
                  <c:v>-66.040763999999996</c:v>
                </c:pt>
                <c:pt idx="1910">
                  <c:v>-84.162693000000004</c:v>
                </c:pt>
                <c:pt idx="1911">
                  <c:v>-96.237149000000002</c:v>
                </c:pt>
                <c:pt idx="1912">
                  <c:v>-78.902131999999995</c:v>
                </c:pt>
                <c:pt idx="1913">
                  <c:v>-87.537352999999996</c:v>
                </c:pt>
                <c:pt idx="1914">
                  <c:v>-73.947467000000003</c:v>
                </c:pt>
                <c:pt idx="1915">
                  <c:v>-89.103275999999994</c:v>
                </c:pt>
                <c:pt idx="1916">
                  <c:v>-82.499545999999995</c:v>
                </c:pt>
                <c:pt idx="1917">
                  <c:v>-86.935370000000006</c:v>
                </c:pt>
                <c:pt idx="1918">
                  <c:v>-74.862925000000004</c:v>
                </c:pt>
                <c:pt idx="1919">
                  <c:v>-85.627065999999999</c:v>
                </c:pt>
                <c:pt idx="1920">
                  <c:v>-90.688653000000002</c:v>
                </c:pt>
                <c:pt idx="1921">
                  <c:v>-94.716113000000007</c:v>
                </c:pt>
                <c:pt idx="1922">
                  <c:v>-85.690314000000001</c:v>
                </c:pt>
                <c:pt idx="1923">
                  <c:v>-83.211004000000003</c:v>
                </c:pt>
                <c:pt idx="1924">
                  <c:v>-55.019688000000002</c:v>
                </c:pt>
                <c:pt idx="1925">
                  <c:v>-63.815919999999998</c:v>
                </c:pt>
                <c:pt idx="1926">
                  <c:v>-32.051943000000001</c:v>
                </c:pt>
                <c:pt idx="1927">
                  <c:v>-82.157493000000002</c:v>
                </c:pt>
                <c:pt idx="1928">
                  <c:v>-84.015827000000002</c:v>
                </c:pt>
                <c:pt idx="1929">
                  <c:v>-82.558098999999999</c:v>
                </c:pt>
                <c:pt idx="1930">
                  <c:v>-101.68240900000001</c:v>
                </c:pt>
                <c:pt idx="1931">
                  <c:v>-79.555608000000007</c:v>
                </c:pt>
                <c:pt idx="1932">
                  <c:v>-102.96006199999999</c:v>
                </c:pt>
                <c:pt idx="1933">
                  <c:v>-76.983565999999996</c:v>
                </c:pt>
                <c:pt idx="1934">
                  <c:v>-81.557896</c:v>
                </c:pt>
                <c:pt idx="1935">
                  <c:v>-74.499869000000004</c:v>
                </c:pt>
                <c:pt idx="1936">
                  <c:v>-81.454943</c:v>
                </c:pt>
                <c:pt idx="1937">
                  <c:v>-89.817538999999996</c:v>
                </c:pt>
                <c:pt idx="1938">
                  <c:v>-64.604124999999996</c:v>
                </c:pt>
                <c:pt idx="1939">
                  <c:v>-75.303599000000006</c:v>
                </c:pt>
                <c:pt idx="1940">
                  <c:v>-70.324855999999997</c:v>
                </c:pt>
                <c:pt idx="1941">
                  <c:v>-79.190708999999998</c:v>
                </c:pt>
                <c:pt idx="1942">
                  <c:v>-87.061145999999994</c:v>
                </c:pt>
                <c:pt idx="1943">
                  <c:v>-79.548715999999999</c:v>
                </c:pt>
                <c:pt idx="1944">
                  <c:v>-58.901409999999998</c:v>
                </c:pt>
                <c:pt idx="1945">
                  <c:v>-73.860263000000003</c:v>
                </c:pt>
                <c:pt idx="1946">
                  <c:v>-85.625208999999998</c:v>
                </c:pt>
                <c:pt idx="1947">
                  <c:v>-86.634270999999998</c:v>
                </c:pt>
                <c:pt idx="1948">
                  <c:v>-79.813238999999996</c:v>
                </c:pt>
                <c:pt idx="1949">
                  <c:v>-73.951678000000001</c:v>
                </c:pt>
                <c:pt idx="1950">
                  <c:v>-81.050442000000004</c:v>
                </c:pt>
                <c:pt idx="1951">
                  <c:v>-95.630537000000004</c:v>
                </c:pt>
                <c:pt idx="1952">
                  <c:v>-33.233362</c:v>
                </c:pt>
                <c:pt idx="1953">
                  <c:v>-86.337198000000001</c:v>
                </c:pt>
                <c:pt idx="1954">
                  <c:v>-85.573566</c:v>
                </c:pt>
                <c:pt idx="1955">
                  <c:v>-70.459671</c:v>
                </c:pt>
                <c:pt idx="1956">
                  <c:v>-59.559758000000002</c:v>
                </c:pt>
                <c:pt idx="1957">
                  <c:v>-95.683612999999994</c:v>
                </c:pt>
                <c:pt idx="1958">
                  <c:v>-90.826729</c:v>
                </c:pt>
                <c:pt idx="1959">
                  <c:v>-83.158769000000007</c:v>
                </c:pt>
                <c:pt idx="1960">
                  <c:v>-92.668150999999995</c:v>
                </c:pt>
                <c:pt idx="1961">
                  <c:v>-71.024007999999995</c:v>
                </c:pt>
                <c:pt idx="1962">
                  <c:v>-84.225748999999993</c:v>
                </c:pt>
                <c:pt idx="1963">
                  <c:v>-86.828468999999998</c:v>
                </c:pt>
                <c:pt idx="1964">
                  <c:v>-77.843975</c:v>
                </c:pt>
                <c:pt idx="1965">
                  <c:v>-85.314082999999997</c:v>
                </c:pt>
                <c:pt idx="1966">
                  <c:v>-95.625404000000003</c:v>
                </c:pt>
                <c:pt idx="1967">
                  <c:v>-72.962061000000006</c:v>
                </c:pt>
                <c:pt idx="1968">
                  <c:v>-84.750456999999997</c:v>
                </c:pt>
                <c:pt idx="1969">
                  <c:v>-84.290660000000003</c:v>
                </c:pt>
                <c:pt idx="1970">
                  <c:v>-67.502448999999999</c:v>
                </c:pt>
                <c:pt idx="1971">
                  <c:v>-81.217245000000005</c:v>
                </c:pt>
                <c:pt idx="1972">
                  <c:v>-85.615196999999995</c:v>
                </c:pt>
                <c:pt idx="1973">
                  <c:v>-81.393060000000006</c:v>
                </c:pt>
                <c:pt idx="1974">
                  <c:v>-83.559455999999997</c:v>
                </c:pt>
                <c:pt idx="1975">
                  <c:v>-83.616014000000007</c:v>
                </c:pt>
                <c:pt idx="1976">
                  <c:v>-97.011426</c:v>
                </c:pt>
                <c:pt idx="1977">
                  <c:v>-90.066289999999995</c:v>
                </c:pt>
                <c:pt idx="1978">
                  <c:v>-84.227867000000003</c:v>
                </c:pt>
                <c:pt idx="1979">
                  <c:v>-85.918465999999995</c:v>
                </c:pt>
                <c:pt idx="1980">
                  <c:v>-67.602186000000003</c:v>
                </c:pt>
                <c:pt idx="1981">
                  <c:v>-89.881853000000007</c:v>
                </c:pt>
                <c:pt idx="1982">
                  <c:v>-84.653648000000004</c:v>
                </c:pt>
                <c:pt idx="1983">
                  <c:v>-71.074799999999996</c:v>
                </c:pt>
                <c:pt idx="1984">
                  <c:v>-85.307344000000001</c:v>
                </c:pt>
                <c:pt idx="1985">
                  <c:v>-66.558705000000003</c:v>
                </c:pt>
                <c:pt idx="1986">
                  <c:v>-84.666128</c:v>
                </c:pt>
                <c:pt idx="1987">
                  <c:v>-87.008784000000006</c:v>
                </c:pt>
                <c:pt idx="1988">
                  <c:v>-78.496632000000005</c:v>
                </c:pt>
                <c:pt idx="1989">
                  <c:v>-78.383940999999993</c:v>
                </c:pt>
                <c:pt idx="1990">
                  <c:v>-30.603165000000001</c:v>
                </c:pt>
                <c:pt idx="1991">
                  <c:v>-81.590262999999993</c:v>
                </c:pt>
                <c:pt idx="1992">
                  <c:v>-69.493423000000007</c:v>
                </c:pt>
                <c:pt idx="1993">
                  <c:v>-81.493055999999996</c:v>
                </c:pt>
                <c:pt idx="1994">
                  <c:v>-86.741427999999999</c:v>
                </c:pt>
                <c:pt idx="1995">
                  <c:v>-47.671466000000002</c:v>
                </c:pt>
                <c:pt idx="1996">
                  <c:v>-67.901725999999996</c:v>
                </c:pt>
                <c:pt idx="1997">
                  <c:v>-22.546747</c:v>
                </c:pt>
                <c:pt idx="1998">
                  <c:v>-84.250853000000006</c:v>
                </c:pt>
                <c:pt idx="1999">
                  <c:v>-71.092079999999996</c:v>
                </c:pt>
                <c:pt idx="2000">
                  <c:v>-82.854600000000005</c:v>
                </c:pt>
                <c:pt idx="2001">
                  <c:v>-77.811897000000002</c:v>
                </c:pt>
                <c:pt idx="2002">
                  <c:v>-64.855425999999994</c:v>
                </c:pt>
                <c:pt idx="2003">
                  <c:v>-59.338603999999997</c:v>
                </c:pt>
                <c:pt idx="2004">
                  <c:v>-93.685348000000005</c:v>
                </c:pt>
                <c:pt idx="2005">
                  <c:v>-31.956835999999999</c:v>
                </c:pt>
                <c:pt idx="2006">
                  <c:v>-90.827742999999998</c:v>
                </c:pt>
                <c:pt idx="2007">
                  <c:v>-93.272284999999997</c:v>
                </c:pt>
                <c:pt idx="2008">
                  <c:v>-40.37574</c:v>
                </c:pt>
                <c:pt idx="2009">
                  <c:v>-69.475746999999998</c:v>
                </c:pt>
                <c:pt idx="2010">
                  <c:v>-63.796517999999999</c:v>
                </c:pt>
                <c:pt idx="2011">
                  <c:v>-99.354742000000002</c:v>
                </c:pt>
                <c:pt idx="2012">
                  <c:v>-81.450156000000007</c:v>
                </c:pt>
                <c:pt idx="2013">
                  <c:v>-78.183492000000001</c:v>
                </c:pt>
                <c:pt idx="2014">
                  <c:v>-85.596431999999993</c:v>
                </c:pt>
                <c:pt idx="2015">
                  <c:v>-74.797096999999994</c:v>
                </c:pt>
                <c:pt idx="2016">
                  <c:v>-78.145376999999996</c:v>
                </c:pt>
                <c:pt idx="2017">
                  <c:v>-93.158672999999993</c:v>
                </c:pt>
                <c:pt idx="2018">
                  <c:v>-79.576306000000002</c:v>
                </c:pt>
                <c:pt idx="2019">
                  <c:v>-70.410381000000001</c:v>
                </c:pt>
                <c:pt idx="2020">
                  <c:v>-71.916647999999995</c:v>
                </c:pt>
                <c:pt idx="2021">
                  <c:v>-51.008358999999999</c:v>
                </c:pt>
                <c:pt idx="2022">
                  <c:v>-75.528150999999994</c:v>
                </c:pt>
                <c:pt idx="2023">
                  <c:v>-85.464718000000005</c:v>
                </c:pt>
                <c:pt idx="2024">
                  <c:v>-52.537041000000002</c:v>
                </c:pt>
                <c:pt idx="2025">
                  <c:v>-74.260552000000004</c:v>
                </c:pt>
                <c:pt idx="2026">
                  <c:v>-27.72016</c:v>
                </c:pt>
                <c:pt idx="2027">
                  <c:v>-79.916126000000006</c:v>
                </c:pt>
                <c:pt idx="2028">
                  <c:v>-73.870243000000002</c:v>
                </c:pt>
                <c:pt idx="2029">
                  <c:v>-57.917270000000002</c:v>
                </c:pt>
                <c:pt idx="2030">
                  <c:v>-84.264083999999997</c:v>
                </c:pt>
                <c:pt idx="2031">
                  <c:v>-81.363652999999999</c:v>
                </c:pt>
                <c:pt idx="2032">
                  <c:v>-81.027387000000004</c:v>
                </c:pt>
                <c:pt idx="2033">
                  <c:v>-90.480627999999996</c:v>
                </c:pt>
                <c:pt idx="2034">
                  <c:v>-90.595583000000005</c:v>
                </c:pt>
                <c:pt idx="2035">
                  <c:v>-98.180125000000004</c:v>
                </c:pt>
                <c:pt idx="2036">
                  <c:v>-92.026891000000006</c:v>
                </c:pt>
                <c:pt idx="2037">
                  <c:v>-77.490105999999997</c:v>
                </c:pt>
                <c:pt idx="2038">
                  <c:v>-68.750596999999999</c:v>
                </c:pt>
                <c:pt idx="2039">
                  <c:v>-62.929862</c:v>
                </c:pt>
                <c:pt idx="2040">
                  <c:v>-80.957947000000004</c:v>
                </c:pt>
                <c:pt idx="2041">
                  <c:v>-68.817885000000004</c:v>
                </c:pt>
                <c:pt idx="2042">
                  <c:v>-73.074093000000005</c:v>
                </c:pt>
                <c:pt idx="2043">
                  <c:v>-88.575320000000005</c:v>
                </c:pt>
                <c:pt idx="2044">
                  <c:v>-84.547883999999996</c:v>
                </c:pt>
                <c:pt idx="2045">
                  <c:v>-84.490707999999998</c:v>
                </c:pt>
                <c:pt idx="2046">
                  <c:v>-90.560067000000004</c:v>
                </c:pt>
                <c:pt idx="2047">
                  <c:v>-23.824269999999999</c:v>
                </c:pt>
                <c:pt idx="2048">
                  <c:v>-84.108759000000006</c:v>
                </c:pt>
                <c:pt idx="2049">
                  <c:v>-83.296383000000006</c:v>
                </c:pt>
                <c:pt idx="2050">
                  <c:v>-34.867643999999999</c:v>
                </c:pt>
                <c:pt idx="2051">
                  <c:v>-90.811436999999998</c:v>
                </c:pt>
                <c:pt idx="2052">
                  <c:v>-70.456907000000001</c:v>
                </c:pt>
                <c:pt idx="2053">
                  <c:v>-73.590244999999996</c:v>
                </c:pt>
                <c:pt idx="2054">
                  <c:v>-60.130462999999999</c:v>
                </c:pt>
                <c:pt idx="2055">
                  <c:v>-52.069068999999999</c:v>
                </c:pt>
                <c:pt idx="2056">
                  <c:v>-26.233591000000001</c:v>
                </c:pt>
                <c:pt idx="2057">
                  <c:v>-84.568460000000002</c:v>
                </c:pt>
                <c:pt idx="2058">
                  <c:v>-68.893075999999994</c:v>
                </c:pt>
                <c:pt idx="2059">
                  <c:v>-81.584039000000004</c:v>
                </c:pt>
                <c:pt idx="2060">
                  <c:v>-70.409402</c:v>
                </c:pt>
                <c:pt idx="2061">
                  <c:v>-73.780311999999995</c:v>
                </c:pt>
                <c:pt idx="2062">
                  <c:v>-60.262421000000003</c:v>
                </c:pt>
                <c:pt idx="2063">
                  <c:v>-75.636035000000007</c:v>
                </c:pt>
                <c:pt idx="2064">
                  <c:v>-54.340718000000003</c:v>
                </c:pt>
                <c:pt idx="2065">
                  <c:v>-90.849188999999996</c:v>
                </c:pt>
                <c:pt idx="2066">
                  <c:v>-65.246272000000005</c:v>
                </c:pt>
                <c:pt idx="2067">
                  <c:v>-90.877440000000007</c:v>
                </c:pt>
                <c:pt idx="2068">
                  <c:v>-68.342004000000003</c:v>
                </c:pt>
                <c:pt idx="2069">
                  <c:v>-98.352251999999993</c:v>
                </c:pt>
                <c:pt idx="2070">
                  <c:v>-73.051411000000002</c:v>
                </c:pt>
                <c:pt idx="2071">
                  <c:v>-74.943974999999995</c:v>
                </c:pt>
                <c:pt idx="2072">
                  <c:v>-97.178686999999996</c:v>
                </c:pt>
                <c:pt idx="2073">
                  <c:v>-73.982045999999997</c:v>
                </c:pt>
                <c:pt idx="2074">
                  <c:v>-85.600341999999998</c:v>
                </c:pt>
                <c:pt idx="2075">
                  <c:v>-74.227416000000005</c:v>
                </c:pt>
                <c:pt idx="2076">
                  <c:v>-92.255064000000004</c:v>
                </c:pt>
                <c:pt idx="2077">
                  <c:v>-73.904606000000001</c:v>
                </c:pt>
                <c:pt idx="2078">
                  <c:v>-88.692612999999994</c:v>
                </c:pt>
                <c:pt idx="2079">
                  <c:v>-93.438253000000003</c:v>
                </c:pt>
                <c:pt idx="2080">
                  <c:v>-72.612712000000002</c:v>
                </c:pt>
                <c:pt idx="2081">
                  <c:v>-75.098912999999996</c:v>
                </c:pt>
                <c:pt idx="2082">
                  <c:v>-81.334255999999996</c:v>
                </c:pt>
                <c:pt idx="2083">
                  <c:v>-81.798199999999994</c:v>
                </c:pt>
                <c:pt idx="2084">
                  <c:v>-90.739971999999995</c:v>
                </c:pt>
                <c:pt idx="2085">
                  <c:v>-88.181431000000003</c:v>
                </c:pt>
                <c:pt idx="2086">
                  <c:v>-82.005661000000003</c:v>
                </c:pt>
                <c:pt idx="2087">
                  <c:v>-71.508662000000001</c:v>
                </c:pt>
                <c:pt idx="2088">
                  <c:v>-58.217314000000002</c:v>
                </c:pt>
                <c:pt idx="2089">
                  <c:v>-86.793942000000001</c:v>
                </c:pt>
                <c:pt idx="2090">
                  <c:v>-64.596035000000001</c:v>
                </c:pt>
                <c:pt idx="2091">
                  <c:v>-69.928523999999996</c:v>
                </c:pt>
                <c:pt idx="2092">
                  <c:v>-81.395473999999993</c:v>
                </c:pt>
                <c:pt idx="2093">
                  <c:v>-73.734409999999997</c:v>
                </c:pt>
                <c:pt idx="2094">
                  <c:v>-74.800690000000003</c:v>
                </c:pt>
                <c:pt idx="2095">
                  <c:v>-32.775613</c:v>
                </c:pt>
                <c:pt idx="2096">
                  <c:v>-63.981855000000003</c:v>
                </c:pt>
                <c:pt idx="2097">
                  <c:v>-78.199329000000006</c:v>
                </c:pt>
                <c:pt idx="2098">
                  <c:v>-85.475716000000006</c:v>
                </c:pt>
                <c:pt idx="2099">
                  <c:v>-82.426308000000006</c:v>
                </c:pt>
                <c:pt idx="2100">
                  <c:v>-77.842226999999994</c:v>
                </c:pt>
                <c:pt idx="2101">
                  <c:v>-84.687032000000002</c:v>
                </c:pt>
                <c:pt idx="2102">
                  <c:v>-98.452983000000003</c:v>
                </c:pt>
                <c:pt idx="2103">
                  <c:v>-86.384200000000007</c:v>
                </c:pt>
                <c:pt idx="2104">
                  <c:v>-91.594629999999995</c:v>
                </c:pt>
                <c:pt idx="2105">
                  <c:v>-73.492661999999996</c:v>
                </c:pt>
                <c:pt idx="2106">
                  <c:v>-86.715789000000001</c:v>
                </c:pt>
                <c:pt idx="2107">
                  <c:v>-90.610426000000004</c:v>
                </c:pt>
                <c:pt idx="2108">
                  <c:v>-56.833933999999999</c:v>
                </c:pt>
                <c:pt idx="2109">
                  <c:v>-80.029291000000001</c:v>
                </c:pt>
                <c:pt idx="2110">
                  <c:v>-78.721746999999993</c:v>
                </c:pt>
                <c:pt idx="2111">
                  <c:v>-69.928859000000003</c:v>
                </c:pt>
                <c:pt idx="2112">
                  <c:v>-91.409763999999996</c:v>
                </c:pt>
                <c:pt idx="2113">
                  <c:v>-65.413060999999999</c:v>
                </c:pt>
                <c:pt idx="2114">
                  <c:v>-69.022773999999998</c:v>
                </c:pt>
                <c:pt idx="2115">
                  <c:v>-91.271630000000002</c:v>
                </c:pt>
                <c:pt idx="2116">
                  <c:v>-99.629237000000003</c:v>
                </c:pt>
                <c:pt idx="2117">
                  <c:v>-81.932726000000002</c:v>
                </c:pt>
                <c:pt idx="2118">
                  <c:v>-79.704071999999996</c:v>
                </c:pt>
                <c:pt idx="2119">
                  <c:v>-73.658817999999997</c:v>
                </c:pt>
                <c:pt idx="2120">
                  <c:v>-82.073410999999993</c:v>
                </c:pt>
                <c:pt idx="2121">
                  <c:v>-84.680017000000007</c:v>
                </c:pt>
                <c:pt idx="2122">
                  <c:v>-88.697207000000006</c:v>
                </c:pt>
                <c:pt idx="2123">
                  <c:v>-85.370784999999998</c:v>
                </c:pt>
                <c:pt idx="2124">
                  <c:v>-85.920276000000001</c:v>
                </c:pt>
                <c:pt idx="2125">
                  <c:v>-76.029079999999993</c:v>
                </c:pt>
                <c:pt idx="2126">
                  <c:v>-85.830291000000003</c:v>
                </c:pt>
                <c:pt idx="2127">
                  <c:v>-89.807879</c:v>
                </c:pt>
                <c:pt idx="2128">
                  <c:v>-63.782041999999997</c:v>
                </c:pt>
                <c:pt idx="2129">
                  <c:v>-64.260869999999997</c:v>
                </c:pt>
                <c:pt idx="2130">
                  <c:v>-90.786520999999993</c:v>
                </c:pt>
                <c:pt idx="2131">
                  <c:v>-91.325729999999993</c:v>
                </c:pt>
                <c:pt idx="2132">
                  <c:v>-97.926068999999998</c:v>
                </c:pt>
                <c:pt idx="2133">
                  <c:v>-73.728247999999994</c:v>
                </c:pt>
                <c:pt idx="2134">
                  <c:v>-82.318903000000006</c:v>
                </c:pt>
                <c:pt idx="2135">
                  <c:v>-85.509512000000001</c:v>
                </c:pt>
                <c:pt idx="2136">
                  <c:v>-61.322552000000002</c:v>
                </c:pt>
                <c:pt idx="2137">
                  <c:v>-81.970916000000003</c:v>
                </c:pt>
                <c:pt idx="2138">
                  <c:v>-68.874072999999996</c:v>
                </c:pt>
                <c:pt idx="2139">
                  <c:v>-86.780287999999999</c:v>
                </c:pt>
                <c:pt idx="2140">
                  <c:v>-75.183359999999993</c:v>
                </c:pt>
                <c:pt idx="2141">
                  <c:v>-71.568740000000005</c:v>
                </c:pt>
                <c:pt idx="2142">
                  <c:v>-81.428791000000004</c:v>
                </c:pt>
                <c:pt idx="2143">
                  <c:v>-88.141259000000005</c:v>
                </c:pt>
                <c:pt idx="2144">
                  <c:v>-84.671328000000003</c:v>
                </c:pt>
                <c:pt idx="2145">
                  <c:v>-82.307547</c:v>
                </c:pt>
                <c:pt idx="2146">
                  <c:v>-84.073665000000005</c:v>
                </c:pt>
                <c:pt idx="2147">
                  <c:v>-74.987967999999995</c:v>
                </c:pt>
                <c:pt idx="2148">
                  <c:v>-81.063181</c:v>
                </c:pt>
                <c:pt idx="2149">
                  <c:v>-86.081424999999996</c:v>
                </c:pt>
                <c:pt idx="2150">
                  <c:v>-69.530287000000001</c:v>
                </c:pt>
                <c:pt idx="2151">
                  <c:v>-87.662289999999999</c:v>
                </c:pt>
                <c:pt idx="2152">
                  <c:v>-83.008584999999997</c:v>
                </c:pt>
                <c:pt idx="2153">
                  <c:v>-61.092562999999998</c:v>
                </c:pt>
                <c:pt idx="2154">
                  <c:v>-81.434212000000002</c:v>
                </c:pt>
                <c:pt idx="2155">
                  <c:v>-81.204345000000004</c:v>
                </c:pt>
                <c:pt idx="2156">
                  <c:v>-65.067988</c:v>
                </c:pt>
                <c:pt idx="2157">
                  <c:v>-71.233352999999994</c:v>
                </c:pt>
                <c:pt idx="2158">
                  <c:v>-81.224929000000003</c:v>
                </c:pt>
                <c:pt idx="2159">
                  <c:v>-64.726782</c:v>
                </c:pt>
                <c:pt idx="2160">
                  <c:v>-56.646450000000002</c:v>
                </c:pt>
                <c:pt idx="2161">
                  <c:v>-78.461529999999996</c:v>
                </c:pt>
                <c:pt idx="2162">
                  <c:v>-84.611784999999998</c:v>
                </c:pt>
                <c:pt idx="2163">
                  <c:v>-51.862656000000001</c:v>
                </c:pt>
                <c:pt idx="2164">
                  <c:v>-73.860703999999998</c:v>
                </c:pt>
                <c:pt idx="2165">
                  <c:v>-66.775488999999993</c:v>
                </c:pt>
                <c:pt idx="2166">
                  <c:v>-80.632589999999993</c:v>
                </c:pt>
                <c:pt idx="2167">
                  <c:v>-66.302025999999998</c:v>
                </c:pt>
                <c:pt idx="2168">
                  <c:v>-64.939379000000002</c:v>
                </c:pt>
                <c:pt idx="2169">
                  <c:v>-88.742017000000004</c:v>
                </c:pt>
                <c:pt idx="2170">
                  <c:v>-89.037104999999997</c:v>
                </c:pt>
                <c:pt idx="2171">
                  <c:v>-78.918959000000001</c:v>
                </c:pt>
                <c:pt idx="2172">
                  <c:v>-71.541844999999995</c:v>
                </c:pt>
                <c:pt idx="2173">
                  <c:v>-83.153469999999999</c:v>
                </c:pt>
                <c:pt idx="2174">
                  <c:v>-55.221539</c:v>
                </c:pt>
                <c:pt idx="2175">
                  <c:v>-74.111834000000002</c:v>
                </c:pt>
                <c:pt idx="2176">
                  <c:v>-68.278600999999995</c:v>
                </c:pt>
                <c:pt idx="2177">
                  <c:v>-99.248232999999999</c:v>
                </c:pt>
                <c:pt idx="2178">
                  <c:v>-81.173833000000002</c:v>
                </c:pt>
                <c:pt idx="2179">
                  <c:v>-72.811181000000005</c:v>
                </c:pt>
                <c:pt idx="2180">
                  <c:v>-76.452102999999994</c:v>
                </c:pt>
                <c:pt idx="2181">
                  <c:v>-86.741536999999994</c:v>
                </c:pt>
                <c:pt idx="2182">
                  <c:v>-89.981549999999999</c:v>
                </c:pt>
                <c:pt idx="2183">
                  <c:v>-94.798141000000001</c:v>
                </c:pt>
                <c:pt idx="2184">
                  <c:v>-81.819182999999995</c:v>
                </c:pt>
                <c:pt idx="2185">
                  <c:v>-85.575957000000002</c:v>
                </c:pt>
                <c:pt idx="2186">
                  <c:v>-89.076402999999999</c:v>
                </c:pt>
                <c:pt idx="2187">
                  <c:v>-91.259725000000003</c:v>
                </c:pt>
                <c:pt idx="2188">
                  <c:v>-64.465553</c:v>
                </c:pt>
                <c:pt idx="2189">
                  <c:v>-60.375625999999997</c:v>
                </c:pt>
                <c:pt idx="2190">
                  <c:v>-74.004536999999999</c:v>
                </c:pt>
                <c:pt idx="2191">
                  <c:v>-79.857140000000001</c:v>
                </c:pt>
                <c:pt idx="2192">
                  <c:v>-89.016458</c:v>
                </c:pt>
                <c:pt idx="2193">
                  <c:v>-38.048757000000002</c:v>
                </c:pt>
                <c:pt idx="2194">
                  <c:v>-69.150369999999995</c:v>
                </c:pt>
                <c:pt idx="2195">
                  <c:v>-60.120829000000001</c:v>
                </c:pt>
                <c:pt idx="2196">
                  <c:v>-92.815404000000001</c:v>
                </c:pt>
                <c:pt idx="2197">
                  <c:v>-85.574802000000005</c:v>
                </c:pt>
                <c:pt idx="2198">
                  <c:v>-76.334693000000001</c:v>
                </c:pt>
                <c:pt idx="2199">
                  <c:v>-82.535345000000007</c:v>
                </c:pt>
                <c:pt idx="2200">
                  <c:v>-81.992744000000002</c:v>
                </c:pt>
                <c:pt idx="2201">
                  <c:v>-53.394739999999999</c:v>
                </c:pt>
                <c:pt idx="2202">
                  <c:v>-87.391587999999999</c:v>
                </c:pt>
                <c:pt idx="2203">
                  <c:v>-79.905393000000004</c:v>
                </c:pt>
                <c:pt idx="2204">
                  <c:v>-84.147307999999995</c:v>
                </c:pt>
                <c:pt idx="2205">
                  <c:v>-79.531977999999995</c:v>
                </c:pt>
                <c:pt idx="2206">
                  <c:v>-79.666798</c:v>
                </c:pt>
                <c:pt idx="2207">
                  <c:v>-82.570701999999997</c:v>
                </c:pt>
                <c:pt idx="2208">
                  <c:v>-89.996185999999994</c:v>
                </c:pt>
                <c:pt idx="2209">
                  <c:v>-44.343670000000003</c:v>
                </c:pt>
                <c:pt idx="2210">
                  <c:v>-74.192115000000001</c:v>
                </c:pt>
                <c:pt idx="2211">
                  <c:v>-91.813666999999995</c:v>
                </c:pt>
                <c:pt idx="2212">
                  <c:v>-64.246073999999993</c:v>
                </c:pt>
                <c:pt idx="2213">
                  <c:v>-42.095143999999998</c:v>
                </c:pt>
                <c:pt idx="2214">
                  <c:v>-104.47768000000001</c:v>
                </c:pt>
                <c:pt idx="2215">
                  <c:v>-82.078085999999999</c:v>
                </c:pt>
                <c:pt idx="2216">
                  <c:v>-85.576119000000006</c:v>
                </c:pt>
                <c:pt idx="2217">
                  <c:v>-58.985446000000003</c:v>
                </c:pt>
                <c:pt idx="2218">
                  <c:v>-69.984806000000006</c:v>
                </c:pt>
                <c:pt idx="2219">
                  <c:v>-81.234136000000007</c:v>
                </c:pt>
                <c:pt idx="2220">
                  <c:v>-63.533406999999997</c:v>
                </c:pt>
                <c:pt idx="2221">
                  <c:v>-56.685974000000002</c:v>
                </c:pt>
                <c:pt idx="2222">
                  <c:v>-74.622710999999995</c:v>
                </c:pt>
                <c:pt idx="2223">
                  <c:v>-74.096382000000006</c:v>
                </c:pt>
                <c:pt idx="2224">
                  <c:v>-79.869254999999995</c:v>
                </c:pt>
                <c:pt idx="2225">
                  <c:v>-68.347841000000003</c:v>
                </c:pt>
                <c:pt idx="2226">
                  <c:v>-78.842315999999997</c:v>
                </c:pt>
                <c:pt idx="2227">
                  <c:v>-81.472395000000006</c:v>
                </c:pt>
                <c:pt idx="2228">
                  <c:v>-88.496786999999998</c:v>
                </c:pt>
                <c:pt idx="2229">
                  <c:v>-72.345237999999995</c:v>
                </c:pt>
                <c:pt idx="2230">
                  <c:v>-81.355012000000002</c:v>
                </c:pt>
                <c:pt idx="2231">
                  <c:v>-86.375276999999997</c:v>
                </c:pt>
                <c:pt idx="2232">
                  <c:v>-70.735890999999995</c:v>
                </c:pt>
                <c:pt idx="2233">
                  <c:v>-87.869757000000007</c:v>
                </c:pt>
                <c:pt idx="2234">
                  <c:v>-67.565594000000004</c:v>
                </c:pt>
                <c:pt idx="2235">
                  <c:v>-71.587137999999996</c:v>
                </c:pt>
                <c:pt idx="2236">
                  <c:v>-84.853375</c:v>
                </c:pt>
                <c:pt idx="2237">
                  <c:v>-91.310258000000005</c:v>
                </c:pt>
                <c:pt idx="2238">
                  <c:v>-87.713887999999997</c:v>
                </c:pt>
                <c:pt idx="2239">
                  <c:v>-73.996022999999994</c:v>
                </c:pt>
                <c:pt idx="2240">
                  <c:v>-98.129002999999997</c:v>
                </c:pt>
                <c:pt idx="2241">
                  <c:v>-73.437109000000007</c:v>
                </c:pt>
                <c:pt idx="2242">
                  <c:v>-86.324770999999998</c:v>
                </c:pt>
                <c:pt idx="2243">
                  <c:v>-84.063907</c:v>
                </c:pt>
                <c:pt idx="2244">
                  <c:v>-88.073160999999999</c:v>
                </c:pt>
                <c:pt idx="2245">
                  <c:v>-64.653293000000005</c:v>
                </c:pt>
                <c:pt idx="2246">
                  <c:v>-83.279649000000006</c:v>
                </c:pt>
                <c:pt idx="2247">
                  <c:v>-82.486705000000001</c:v>
                </c:pt>
                <c:pt idx="2248">
                  <c:v>-84.864480999999998</c:v>
                </c:pt>
                <c:pt idx="2249">
                  <c:v>-70.517996999999994</c:v>
                </c:pt>
                <c:pt idx="2250">
                  <c:v>-70.272053</c:v>
                </c:pt>
                <c:pt idx="2251">
                  <c:v>-84.225376999999995</c:v>
                </c:pt>
                <c:pt idx="2252">
                  <c:v>-104.653465</c:v>
                </c:pt>
                <c:pt idx="2253">
                  <c:v>-85.497451999999996</c:v>
                </c:pt>
                <c:pt idx="2254">
                  <c:v>-82.144317000000001</c:v>
                </c:pt>
                <c:pt idx="2255">
                  <c:v>-89.917743999999999</c:v>
                </c:pt>
                <c:pt idx="2256">
                  <c:v>-76.786608000000001</c:v>
                </c:pt>
                <c:pt idx="2257">
                  <c:v>-83.858839000000003</c:v>
                </c:pt>
                <c:pt idx="2258">
                  <c:v>-75.788151999999997</c:v>
                </c:pt>
                <c:pt idx="2259">
                  <c:v>-50.321196</c:v>
                </c:pt>
                <c:pt idx="2260">
                  <c:v>-60.080897999999998</c:v>
                </c:pt>
                <c:pt idx="2261">
                  <c:v>-95.282371999999995</c:v>
                </c:pt>
                <c:pt idx="2262">
                  <c:v>-90.261926000000003</c:v>
                </c:pt>
                <c:pt idx="2263">
                  <c:v>-105.42068399999999</c:v>
                </c:pt>
                <c:pt idx="2264">
                  <c:v>-31.331555999999999</c:v>
                </c:pt>
                <c:pt idx="2265">
                  <c:v>-85.058376999999993</c:v>
                </c:pt>
                <c:pt idx="2266">
                  <c:v>-80.114365000000006</c:v>
                </c:pt>
                <c:pt idx="2267">
                  <c:v>-81.486818</c:v>
                </c:pt>
                <c:pt idx="2268">
                  <c:v>-94.498537999999996</c:v>
                </c:pt>
                <c:pt idx="2269">
                  <c:v>-75.004482999999993</c:v>
                </c:pt>
                <c:pt idx="2270">
                  <c:v>-93.945023000000006</c:v>
                </c:pt>
                <c:pt idx="2271">
                  <c:v>-81.937698999999995</c:v>
                </c:pt>
                <c:pt idx="2272">
                  <c:v>-78.023009999999999</c:v>
                </c:pt>
                <c:pt idx="2273">
                  <c:v>-66.731836000000001</c:v>
                </c:pt>
                <c:pt idx="2274">
                  <c:v>-46.338799000000002</c:v>
                </c:pt>
                <c:pt idx="2275">
                  <c:v>-91.423553999999996</c:v>
                </c:pt>
                <c:pt idx="2276">
                  <c:v>-64.164332999999999</c:v>
                </c:pt>
                <c:pt idx="2277">
                  <c:v>-84.184482000000003</c:v>
                </c:pt>
                <c:pt idx="2278">
                  <c:v>-76.630178999999998</c:v>
                </c:pt>
                <c:pt idx="2279">
                  <c:v>-79.146145000000004</c:v>
                </c:pt>
                <c:pt idx="2280">
                  <c:v>-83.654938000000001</c:v>
                </c:pt>
                <c:pt idx="2281">
                  <c:v>-86.834425999999993</c:v>
                </c:pt>
                <c:pt idx="2282">
                  <c:v>-85.555505999999994</c:v>
                </c:pt>
                <c:pt idx="2283">
                  <c:v>-68.172532000000004</c:v>
                </c:pt>
                <c:pt idx="2284">
                  <c:v>-91.479834999999994</c:v>
                </c:pt>
                <c:pt idx="2285">
                  <c:v>-89.371628000000001</c:v>
                </c:pt>
                <c:pt idx="2286">
                  <c:v>-81.267972</c:v>
                </c:pt>
                <c:pt idx="2287">
                  <c:v>-83.774404000000004</c:v>
                </c:pt>
                <c:pt idx="2288">
                  <c:v>-87.979584000000003</c:v>
                </c:pt>
                <c:pt idx="2289">
                  <c:v>-90.087686000000005</c:v>
                </c:pt>
                <c:pt idx="2290">
                  <c:v>-86.111290999999994</c:v>
                </c:pt>
                <c:pt idx="2291">
                  <c:v>-89.966853999999998</c:v>
                </c:pt>
                <c:pt idx="2292">
                  <c:v>-43.339433</c:v>
                </c:pt>
                <c:pt idx="2293">
                  <c:v>-86.370106000000007</c:v>
                </c:pt>
                <c:pt idx="2294">
                  <c:v>-89.601534999999998</c:v>
                </c:pt>
                <c:pt idx="2295">
                  <c:v>-78.853504000000001</c:v>
                </c:pt>
                <c:pt idx="2296">
                  <c:v>-66.230356</c:v>
                </c:pt>
                <c:pt idx="2297">
                  <c:v>-85.628220999999996</c:v>
                </c:pt>
                <c:pt idx="2298">
                  <c:v>-83.112001000000006</c:v>
                </c:pt>
                <c:pt idx="2299">
                  <c:v>-90.708315999999996</c:v>
                </c:pt>
                <c:pt idx="2300">
                  <c:v>-83.959570999999997</c:v>
                </c:pt>
                <c:pt idx="2301">
                  <c:v>-89.161186000000001</c:v>
                </c:pt>
                <c:pt idx="2302">
                  <c:v>-85.135144999999994</c:v>
                </c:pt>
                <c:pt idx="2303">
                  <c:v>-91.733751999999996</c:v>
                </c:pt>
                <c:pt idx="2304">
                  <c:v>-85.000460000000004</c:v>
                </c:pt>
                <c:pt idx="2305">
                  <c:v>-106.545016</c:v>
                </c:pt>
                <c:pt idx="2306">
                  <c:v>-76.827490999999995</c:v>
                </c:pt>
                <c:pt idx="2307">
                  <c:v>-71.178976000000006</c:v>
                </c:pt>
                <c:pt idx="2308">
                  <c:v>-93.081868</c:v>
                </c:pt>
                <c:pt idx="2309">
                  <c:v>-72.790991000000005</c:v>
                </c:pt>
                <c:pt idx="2310">
                  <c:v>-91.868964000000005</c:v>
                </c:pt>
                <c:pt idx="2311">
                  <c:v>-69.241730000000004</c:v>
                </c:pt>
                <c:pt idx="2312">
                  <c:v>-80.753715</c:v>
                </c:pt>
                <c:pt idx="2313">
                  <c:v>-75.234403999999998</c:v>
                </c:pt>
                <c:pt idx="2314">
                  <c:v>-87.337007</c:v>
                </c:pt>
                <c:pt idx="2315">
                  <c:v>-90.259964999999994</c:v>
                </c:pt>
                <c:pt idx="2316">
                  <c:v>-95.206181000000001</c:v>
                </c:pt>
                <c:pt idx="2317">
                  <c:v>-82.043017000000006</c:v>
                </c:pt>
                <c:pt idx="2318">
                  <c:v>-81.916360999999995</c:v>
                </c:pt>
                <c:pt idx="2319">
                  <c:v>-89.664223000000007</c:v>
                </c:pt>
                <c:pt idx="2320">
                  <c:v>-106.569011</c:v>
                </c:pt>
                <c:pt idx="2321">
                  <c:v>-74.208129</c:v>
                </c:pt>
                <c:pt idx="2322">
                  <c:v>-83.142268999999999</c:v>
                </c:pt>
                <c:pt idx="2323">
                  <c:v>-67.257722999999999</c:v>
                </c:pt>
                <c:pt idx="2324">
                  <c:v>-73.513290999999995</c:v>
                </c:pt>
                <c:pt idx="2325">
                  <c:v>-89.748101000000005</c:v>
                </c:pt>
                <c:pt idx="2326">
                  <c:v>-73.609876</c:v>
                </c:pt>
                <c:pt idx="2327">
                  <c:v>-67.045766999999998</c:v>
                </c:pt>
                <c:pt idx="2328">
                  <c:v>-68.242361000000002</c:v>
                </c:pt>
                <c:pt idx="2329">
                  <c:v>-81.088076000000001</c:v>
                </c:pt>
                <c:pt idx="2330">
                  <c:v>-71.952141999999995</c:v>
                </c:pt>
                <c:pt idx="2331">
                  <c:v>-86.927334000000002</c:v>
                </c:pt>
                <c:pt idx="2332">
                  <c:v>-78.422758999999999</c:v>
                </c:pt>
                <c:pt idx="2333">
                  <c:v>-86.854337000000001</c:v>
                </c:pt>
                <c:pt idx="2334">
                  <c:v>-88.750389999999996</c:v>
                </c:pt>
                <c:pt idx="2335">
                  <c:v>-82.300721999999993</c:v>
                </c:pt>
                <c:pt idx="2336">
                  <c:v>-49.277903999999999</c:v>
                </c:pt>
                <c:pt idx="2337">
                  <c:v>-60.215445000000003</c:v>
                </c:pt>
                <c:pt idx="2338">
                  <c:v>-68.242051000000004</c:v>
                </c:pt>
                <c:pt idx="2339">
                  <c:v>-89.993801000000005</c:v>
                </c:pt>
                <c:pt idx="2340">
                  <c:v>-60.209026000000001</c:v>
                </c:pt>
                <c:pt idx="2341">
                  <c:v>-88.044347000000002</c:v>
                </c:pt>
                <c:pt idx="2342">
                  <c:v>-23.733135000000001</c:v>
                </c:pt>
                <c:pt idx="2343">
                  <c:v>-73.991853000000006</c:v>
                </c:pt>
                <c:pt idx="2344">
                  <c:v>-91.597900999999993</c:v>
                </c:pt>
                <c:pt idx="2345">
                  <c:v>-76.012204999999994</c:v>
                </c:pt>
                <c:pt idx="2346">
                  <c:v>-83.697164000000001</c:v>
                </c:pt>
                <c:pt idx="2347">
                  <c:v>-58.815272999999998</c:v>
                </c:pt>
                <c:pt idx="2348">
                  <c:v>-81.534374999999997</c:v>
                </c:pt>
                <c:pt idx="2349">
                  <c:v>-91.632199</c:v>
                </c:pt>
                <c:pt idx="2350">
                  <c:v>-72.241309999999999</c:v>
                </c:pt>
                <c:pt idx="2351">
                  <c:v>-86.951103000000003</c:v>
                </c:pt>
                <c:pt idx="2352">
                  <c:v>-89.084059999999994</c:v>
                </c:pt>
                <c:pt idx="2353">
                  <c:v>-52.665542000000002</c:v>
                </c:pt>
                <c:pt idx="2354">
                  <c:v>-57.817912</c:v>
                </c:pt>
                <c:pt idx="2355">
                  <c:v>-89.950840999999997</c:v>
                </c:pt>
                <c:pt idx="2356">
                  <c:v>-53.552289999999999</c:v>
                </c:pt>
                <c:pt idx="2357">
                  <c:v>-96.526328000000007</c:v>
                </c:pt>
                <c:pt idx="2358">
                  <c:v>-77.473152999999996</c:v>
                </c:pt>
                <c:pt idx="2359">
                  <c:v>-70.860298</c:v>
                </c:pt>
                <c:pt idx="2360">
                  <c:v>-72.933854999999994</c:v>
                </c:pt>
                <c:pt idx="2361">
                  <c:v>-79.469646999999995</c:v>
                </c:pt>
                <c:pt idx="2362">
                  <c:v>-73.874427999999995</c:v>
                </c:pt>
                <c:pt idx="2363">
                  <c:v>-78.699376000000001</c:v>
                </c:pt>
                <c:pt idx="2364">
                  <c:v>-76.655191000000002</c:v>
                </c:pt>
                <c:pt idx="2365">
                  <c:v>-101.54188000000001</c:v>
                </c:pt>
                <c:pt idx="2366">
                  <c:v>-71.670230000000004</c:v>
                </c:pt>
                <c:pt idx="2367">
                  <c:v>-73.996018000000007</c:v>
                </c:pt>
                <c:pt idx="2368">
                  <c:v>-98.068179000000001</c:v>
                </c:pt>
                <c:pt idx="2369">
                  <c:v>-71.629970999999998</c:v>
                </c:pt>
                <c:pt idx="2370">
                  <c:v>-60.131476999999997</c:v>
                </c:pt>
                <c:pt idx="2371">
                  <c:v>-95.310728999999995</c:v>
                </c:pt>
                <c:pt idx="2372">
                  <c:v>-81.352665000000002</c:v>
                </c:pt>
                <c:pt idx="2373">
                  <c:v>-101.554457</c:v>
                </c:pt>
                <c:pt idx="2374">
                  <c:v>-64.810773999999995</c:v>
                </c:pt>
                <c:pt idx="2375">
                  <c:v>-64.775206999999995</c:v>
                </c:pt>
                <c:pt idx="2376">
                  <c:v>-72.736047999999997</c:v>
                </c:pt>
                <c:pt idx="2377">
                  <c:v>-68.042996000000002</c:v>
                </c:pt>
                <c:pt idx="2378">
                  <c:v>-85.507279999999994</c:v>
                </c:pt>
                <c:pt idx="2379">
                  <c:v>-93.095684000000006</c:v>
                </c:pt>
                <c:pt idx="2380">
                  <c:v>-96.881052999999994</c:v>
                </c:pt>
                <c:pt idx="2381">
                  <c:v>-98.410162</c:v>
                </c:pt>
                <c:pt idx="2382">
                  <c:v>-82.556110000000004</c:v>
                </c:pt>
                <c:pt idx="2383">
                  <c:v>-88.056753</c:v>
                </c:pt>
                <c:pt idx="2384">
                  <c:v>-62.041899000000001</c:v>
                </c:pt>
                <c:pt idx="2385">
                  <c:v>-97.908601000000004</c:v>
                </c:pt>
                <c:pt idx="2386">
                  <c:v>-82.310920999999993</c:v>
                </c:pt>
                <c:pt idx="2387">
                  <c:v>-90.038464000000005</c:v>
                </c:pt>
                <c:pt idx="2388">
                  <c:v>-68.0916</c:v>
                </c:pt>
                <c:pt idx="2389">
                  <c:v>-82.392298999999994</c:v>
                </c:pt>
                <c:pt idx="2390">
                  <c:v>-93.121098000000003</c:v>
                </c:pt>
                <c:pt idx="2391">
                  <c:v>-59.162573000000002</c:v>
                </c:pt>
                <c:pt idx="2392">
                  <c:v>-78.723529999999997</c:v>
                </c:pt>
                <c:pt idx="2393">
                  <c:v>-76.915082999999996</c:v>
                </c:pt>
                <c:pt idx="2394">
                  <c:v>-72.533497999999994</c:v>
                </c:pt>
                <c:pt idx="2395">
                  <c:v>-64.808267999999998</c:v>
                </c:pt>
                <c:pt idx="2396">
                  <c:v>-53.793937999999997</c:v>
                </c:pt>
                <c:pt idx="2397">
                  <c:v>-81.603194000000002</c:v>
                </c:pt>
                <c:pt idx="2398">
                  <c:v>-74.407128999999998</c:v>
                </c:pt>
                <c:pt idx="2399">
                  <c:v>-82.102502999999999</c:v>
                </c:pt>
                <c:pt idx="2400">
                  <c:v>-82.007054999999994</c:v>
                </c:pt>
                <c:pt idx="2401">
                  <c:v>-74.921505999999994</c:v>
                </c:pt>
                <c:pt idx="2402">
                  <c:v>-61.305104</c:v>
                </c:pt>
                <c:pt idx="2403">
                  <c:v>-81.545045000000002</c:v>
                </c:pt>
                <c:pt idx="2404">
                  <c:v>-89.947633999999994</c:v>
                </c:pt>
                <c:pt idx="2405">
                  <c:v>-83.582547000000005</c:v>
                </c:pt>
                <c:pt idx="2406">
                  <c:v>-97.852883000000006</c:v>
                </c:pt>
                <c:pt idx="2407">
                  <c:v>-79.574303</c:v>
                </c:pt>
                <c:pt idx="2408">
                  <c:v>-95.544666000000007</c:v>
                </c:pt>
                <c:pt idx="2409">
                  <c:v>-87.768535</c:v>
                </c:pt>
                <c:pt idx="2410">
                  <c:v>-92.984129999999993</c:v>
                </c:pt>
                <c:pt idx="2411">
                  <c:v>-76.615770999999995</c:v>
                </c:pt>
                <c:pt idx="2412">
                  <c:v>-90.241673000000006</c:v>
                </c:pt>
                <c:pt idx="2413">
                  <c:v>-76.356318999999999</c:v>
                </c:pt>
                <c:pt idx="2414">
                  <c:v>-72.755060999999998</c:v>
                </c:pt>
                <c:pt idx="2415">
                  <c:v>-71.851562999999999</c:v>
                </c:pt>
                <c:pt idx="2416">
                  <c:v>-86.855711999999997</c:v>
                </c:pt>
                <c:pt idx="2417">
                  <c:v>-76.773764</c:v>
                </c:pt>
                <c:pt idx="2418">
                  <c:v>-67.253389999999996</c:v>
                </c:pt>
                <c:pt idx="2419">
                  <c:v>-79.871298999999993</c:v>
                </c:pt>
                <c:pt idx="2420">
                  <c:v>-86.861489000000006</c:v>
                </c:pt>
                <c:pt idx="2421">
                  <c:v>-71.441828000000001</c:v>
                </c:pt>
                <c:pt idx="2422">
                  <c:v>-76.675281999999996</c:v>
                </c:pt>
                <c:pt idx="2423">
                  <c:v>-87.065380000000005</c:v>
                </c:pt>
                <c:pt idx="2424">
                  <c:v>-89.989429000000001</c:v>
                </c:pt>
                <c:pt idx="2425">
                  <c:v>-89.803460000000001</c:v>
                </c:pt>
                <c:pt idx="2426">
                  <c:v>-55.756773000000003</c:v>
                </c:pt>
                <c:pt idx="2427">
                  <c:v>-69.080566000000005</c:v>
                </c:pt>
                <c:pt idx="2428">
                  <c:v>-86.829386</c:v>
                </c:pt>
                <c:pt idx="2429">
                  <c:v>-79.230042999999995</c:v>
                </c:pt>
                <c:pt idx="2430">
                  <c:v>-83.659835999999999</c:v>
                </c:pt>
                <c:pt idx="2431">
                  <c:v>-94.581390999999996</c:v>
                </c:pt>
                <c:pt idx="2432">
                  <c:v>-73.224357999999995</c:v>
                </c:pt>
                <c:pt idx="2433">
                  <c:v>-89.985570999999993</c:v>
                </c:pt>
                <c:pt idx="2434">
                  <c:v>-89.941074</c:v>
                </c:pt>
                <c:pt idx="2435">
                  <c:v>-79.161895999999999</c:v>
                </c:pt>
                <c:pt idx="2436">
                  <c:v>-92.854444999999998</c:v>
                </c:pt>
                <c:pt idx="2437">
                  <c:v>-84.329190999999994</c:v>
                </c:pt>
                <c:pt idx="2438">
                  <c:v>-76.663169999999994</c:v>
                </c:pt>
                <c:pt idx="2439">
                  <c:v>-95.074462999999994</c:v>
                </c:pt>
                <c:pt idx="2440">
                  <c:v>-75.729973999999999</c:v>
                </c:pt>
                <c:pt idx="2441">
                  <c:v>-91.161068</c:v>
                </c:pt>
                <c:pt idx="2442">
                  <c:v>-82.296021999999994</c:v>
                </c:pt>
                <c:pt idx="2443">
                  <c:v>-81.983054999999993</c:v>
                </c:pt>
                <c:pt idx="2444">
                  <c:v>-76.105984000000007</c:v>
                </c:pt>
                <c:pt idx="2445">
                  <c:v>-79.061143000000001</c:v>
                </c:pt>
                <c:pt idx="2446">
                  <c:v>-83.602075999999997</c:v>
                </c:pt>
                <c:pt idx="2447">
                  <c:v>-80.963116999999997</c:v>
                </c:pt>
                <c:pt idx="2448">
                  <c:v>-71.815353999999999</c:v>
                </c:pt>
                <c:pt idx="2449">
                  <c:v>-69.503808000000006</c:v>
                </c:pt>
                <c:pt idx="2450">
                  <c:v>-80.744755999999995</c:v>
                </c:pt>
                <c:pt idx="2451">
                  <c:v>-88.074714</c:v>
                </c:pt>
                <c:pt idx="2452">
                  <c:v>-70.440347000000003</c:v>
                </c:pt>
                <c:pt idx="2453">
                  <c:v>-88.947682</c:v>
                </c:pt>
                <c:pt idx="2454">
                  <c:v>-77.622112000000001</c:v>
                </c:pt>
                <c:pt idx="2455">
                  <c:v>-99.195204000000004</c:v>
                </c:pt>
                <c:pt idx="2456">
                  <c:v>-84.947205999999994</c:v>
                </c:pt>
                <c:pt idx="2457">
                  <c:v>-76.262828999999996</c:v>
                </c:pt>
                <c:pt idx="2458">
                  <c:v>-69.547663</c:v>
                </c:pt>
                <c:pt idx="2459">
                  <c:v>-87.512928000000002</c:v>
                </c:pt>
                <c:pt idx="2460">
                  <c:v>-76.349172999999993</c:v>
                </c:pt>
                <c:pt idx="2461">
                  <c:v>-84.479581999999994</c:v>
                </c:pt>
                <c:pt idx="2462">
                  <c:v>-63.905712000000001</c:v>
                </c:pt>
                <c:pt idx="2463">
                  <c:v>-89.948054999999997</c:v>
                </c:pt>
                <c:pt idx="2464">
                  <c:v>-67.498700999999997</c:v>
                </c:pt>
                <c:pt idx="2465">
                  <c:v>-78.804216999999994</c:v>
                </c:pt>
                <c:pt idx="2466">
                  <c:v>-89.956314000000006</c:v>
                </c:pt>
                <c:pt idx="2467">
                  <c:v>-93.630762000000004</c:v>
                </c:pt>
                <c:pt idx="2468">
                  <c:v>-82.684404000000001</c:v>
                </c:pt>
                <c:pt idx="2469">
                  <c:v>-62.061096999999997</c:v>
                </c:pt>
                <c:pt idx="2470">
                  <c:v>-104.503834</c:v>
                </c:pt>
                <c:pt idx="2471">
                  <c:v>-82.552594999999997</c:v>
                </c:pt>
                <c:pt idx="2472">
                  <c:v>-84.058779000000001</c:v>
                </c:pt>
                <c:pt idx="2473">
                  <c:v>-75.592653999999996</c:v>
                </c:pt>
                <c:pt idx="2474">
                  <c:v>-71.265874999999994</c:v>
                </c:pt>
                <c:pt idx="2475">
                  <c:v>-82.534319999999994</c:v>
                </c:pt>
                <c:pt idx="2476">
                  <c:v>-93.182314000000005</c:v>
                </c:pt>
                <c:pt idx="2477">
                  <c:v>-75.993173999999996</c:v>
                </c:pt>
                <c:pt idx="2478">
                  <c:v>-77.518713000000005</c:v>
                </c:pt>
                <c:pt idx="2479">
                  <c:v>-93.0809</c:v>
                </c:pt>
                <c:pt idx="2480">
                  <c:v>-80.451982999999998</c:v>
                </c:pt>
                <c:pt idx="2481">
                  <c:v>-69.528627999999998</c:v>
                </c:pt>
                <c:pt idx="2482">
                  <c:v>-84.445960999999997</c:v>
                </c:pt>
                <c:pt idx="2483">
                  <c:v>-65.386353999999997</c:v>
                </c:pt>
                <c:pt idx="2484">
                  <c:v>-69.527620999999996</c:v>
                </c:pt>
                <c:pt idx="2485">
                  <c:v>-99.469254000000006</c:v>
                </c:pt>
                <c:pt idx="2486">
                  <c:v>-87.260104999999996</c:v>
                </c:pt>
                <c:pt idx="2487">
                  <c:v>-87.342100000000002</c:v>
                </c:pt>
                <c:pt idx="2488">
                  <c:v>-85.151401000000007</c:v>
                </c:pt>
                <c:pt idx="2489">
                  <c:v>-88.223839999999996</c:v>
                </c:pt>
                <c:pt idx="2490">
                  <c:v>-68.498740999999995</c:v>
                </c:pt>
                <c:pt idx="2491">
                  <c:v>-65.848226999999994</c:v>
                </c:pt>
                <c:pt idx="2492">
                  <c:v>-92.974856000000003</c:v>
                </c:pt>
                <c:pt idx="2493">
                  <c:v>-95.488393000000002</c:v>
                </c:pt>
                <c:pt idx="2494">
                  <c:v>-78.965549999999993</c:v>
                </c:pt>
                <c:pt idx="2495">
                  <c:v>-77.983998</c:v>
                </c:pt>
                <c:pt idx="2496">
                  <c:v>-78.068900999999997</c:v>
                </c:pt>
                <c:pt idx="2497">
                  <c:v>-76.445727000000005</c:v>
                </c:pt>
                <c:pt idx="2498">
                  <c:v>-97.697477000000006</c:v>
                </c:pt>
                <c:pt idx="2499">
                  <c:v>-70.343188999999995</c:v>
                </c:pt>
              </c:numCache>
            </c:numRef>
          </c:xVal>
          <c:yVal>
            <c:numRef>
              <c:f>'4BVH_3_CH_Top2500_prime_mmgbsa-'!$E$2:$E$2502</c:f>
              <c:numCache>
                <c:formatCode>General</c:formatCode>
                <c:ptCount val="2501"/>
                <c:pt idx="0">
                  <c:v>-29.610800000000001</c:v>
                </c:pt>
                <c:pt idx="1">
                  <c:v>-44.308700000000002</c:v>
                </c:pt>
                <c:pt idx="2">
                  <c:v>-19.312799999999999</c:v>
                </c:pt>
                <c:pt idx="3">
                  <c:v>-19.526199999999999</c:v>
                </c:pt>
                <c:pt idx="4">
                  <c:v>-28.139099999999999</c:v>
                </c:pt>
                <c:pt idx="5">
                  <c:v>-27.9939</c:v>
                </c:pt>
                <c:pt idx="6">
                  <c:v>-41.978099999999998</c:v>
                </c:pt>
                <c:pt idx="7">
                  <c:v>-35.503500000000003</c:v>
                </c:pt>
                <c:pt idx="8">
                  <c:v>-28.532299999999999</c:v>
                </c:pt>
                <c:pt idx="9">
                  <c:v>-31.803100000000001</c:v>
                </c:pt>
                <c:pt idx="10">
                  <c:v>-31.843399999999999</c:v>
                </c:pt>
                <c:pt idx="11">
                  <c:v>-45.013399999999997</c:v>
                </c:pt>
                <c:pt idx="12">
                  <c:v>-34.222000000000001</c:v>
                </c:pt>
                <c:pt idx="13">
                  <c:v>-38.221800000000002</c:v>
                </c:pt>
                <c:pt idx="14">
                  <c:v>-36.4178</c:v>
                </c:pt>
                <c:pt idx="15">
                  <c:v>-13.192399999999999</c:v>
                </c:pt>
                <c:pt idx="16">
                  <c:v>-27.425699999999999</c:v>
                </c:pt>
                <c:pt idx="17">
                  <c:v>-20.131599999999999</c:v>
                </c:pt>
                <c:pt idx="18">
                  <c:v>-20.354500000000002</c:v>
                </c:pt>
                <c:pt idx="19">
                  <c:v>-33.007300000000001</c:v>
                </c:pt>
                <c:pt idx="20">
                  <c:v>-16.297699999999999</c:v>
                </c:pt>
                <c:pt idx="21">
                  <c:v>-16.956900000000001</c:v>
                </c:pt>
                <c:pt idx="22">
                  <c:v>-12.250500000000001</c:v>
                </c:pt>
                <c:pt idx="23">
                  <c:v>6.9897</c:v>
                </c:pt>
                <c:pt idx="24">
                  <c:v>-30.069700000000001</c:v>
                </c:pt>
                <c:pt idx="25">
                  <c:v>-23.625599999999999</c:v>
                </c:pt>
                <c:pt idx="26">
                  <c:v>-24.990200000000002</c:v>
                </c:pt>
                <c:pt idx="27">
                  <c:v>-22.790500000000002</c:v>
                </c:pt>
                <c:pt idx="28">
                  <c:v>-25.289899999999999</c:v>
                </c:pt>
                <c:pt idx="29">
                  <c:v>-24.9038</c:v>
                </c:pt>
                <c:pt idx="30">
                  <c:v>-42.824599999999997</c:v>
                </c:pt>
                <c:pt idx="31">
                  <c:v>-16.090699999999998</c:v>
                </c:pt>
                <c:pt idx="32">
                  <c:v>-42.427100000000003</c:v>
                </c:pt>
                <c:pt idx="33">
                  <c:v>-21.205400000000001</c:v>
                </c:pt>
                <c:pt idx="34">
                  <c:v>-23.432700000000001</c:v>
                </c:pt>
                <c:pt idx="35">
                  <c:v>-12.4139</c:v>
                </c:pt>
                <c:pt idx="36">
                  <c:v>-5.8815</c:v>
                </c:pt>
                <c:pt idx="37">
                  <c:v>-7.6761999999999997</c:v>
                </c:pt>
                <c:pt idx="38">
                  <c:v>-26.953600000000002</c:v>
                </c:pt>
                <c:pt idx="39">
                  <c:v>-7.9611000000000001</c:v>
                </c:pt>
                <c:pt idx="40">
                  <c:v>-34.569699999999997</c:v>
                </c:pt>
                <c:pt idx="41">
                  <c:v>-26.9587</c:v>
                </c:pt>
                <c:pt idx="42">
                  <c:v>-14.2286</c:v>
                </c:pt>
                <c:pt idx="43">
                  <c:v>9.2837999999999994</c:v>
                </c:pt>
                <c:pt idx="44">
                  <c:v>-33.865499999999997</c:v>
                </c:pt>
                <c:pt idx="45">
                  <c:v>-10.167199999999999</c:v>
                </c:pt>
                <c:pt idx="46">
                  <c:v>-35.500599999999999</c:v>
                </c:pt>
                <c:pt idx="47">
                  <c:v>-17.6509</c:v>
                </c:pt>
                <c:pt idx="48">
                  <c:v>-35.794899999999998</c:v>
                </c:pt>
                <c:pt idx="49">
                  <c:v>-34.0182</c:v>
                </c:pt>
                <c:pt idx="50">
                  <c:v>-33.965000000000003</c:v>
                </c:pt>
                <c:pt idx="51">
                  <c:v>7.8688000000000002</c:v>
                </c:pt>
                <c:pt idx="52">
                  <c:v>-33.930500000000002</c:v>
                </c:pt>
                <c:pt idx="53">
                  <c:v>-20.403300000000002</c:v>
                </c:pt>
                <c:pt idx="54">
                  <c:v>-9.6034000000000006</c:v>
                </c:pt>
                <c:pt idx="55">
                  <c:v>5.0671999999999997</c:v>
                </c:pt>
                <c:pt idx="56">
                  <c:v>-24.9786</c:v>
                </c:pt>
                <c:pt idx="57">
                  <c:v>-12.9239</c:v>
                </c:pt>
                <c:pt idx="58">
                  <c:v>-28.851600000000001</c:v>
                </c:pt>
                <c:pt idx="59">
                  <c:v>7.5941000000000001</c:v>
                </c:pt>
                <c:pt idx="60">
                  <c:v>6.1803999999999997</c:v>
                </c:pt>
                <c:pt idx="61">
                  <c:v>-28.617899999999999</c:v>
                </c:pt>
                <c:pt idx="62">
                  <c:v>-29.9147</c:v>
                </c:pt>
                <c:pt idx="63">
                  <c:v>-0.40849999999999997</c:v>
                </c:pt>
                <c:pt idx="64">
                  <c:v>-41.685699999999997</c:v>
                </c:pt>
                <c:pt idx="65">
                  <c:v>-33.297899999999998</c:v>
                </c:pt>
                <c:pt idx="66">
                  <c:v>-24.533300000000001</c:v>
                </c:pt>
                <c:pt idx="67">
                  <c:v>-30.520399999999999</c:v>
                </c:pt>
                <c:pt idx="68">
                  <c:v>-37.238700000000001</c:v>
                </c:pt>
                <c:pt idx="69">
                  <c:v>-22.6341</c:v>
                </c:pt>
                <c:pt idx="70">
                  <c:v>-3.8605</c:v>
                </c:pt>
                <c:pt idx="71">
                  <c:v>10.916399999999999</c:v>
                </c:pt>
                <c:pt idx="72">
                  <c:v>16.0564</c:v>
                </c:pt>
                <c:pt idx="73">
                  <c:v>-28.6629</c:v>
                </c:pt>
                <c:pt idx="74">
                  <c:v>-7.14</c:v>
                </c:pt>
                <c:pt idx="75">
                  <c:v>-4.8098000000000001</c:v>
                </c:pt>
                <c:pt idx="76">
                  <c:v>-34.586100000000002</c:v>
                </c:pt>
                <c:pt idx="77">
                  <c:v>-23.6812</c:v>
                </c:pt>
                <c:pt idx="78">
                  <c:v>-12.0829</c:v>
                </c:pt>
                <c:pt idx="79">
                  <c:v>-37.284100000000002</c:v>
                </c:pt>
                <c:pt idx="80">
                  <c:v>-26.8919</c:v>
                </c:pt>
                <c:pt idx="81">
                  <c:v>-19.188700000000001</c:v>
                </c:pt>
                <c:pt idx="82">
                  <c:v>-4.5401999999999996</c:v>
                </c:pt>
                <c:pt idx="83">
                  <c:v>-13.283300000000001</c:v>
                </c:pt>
                <c:pt idx="84">
                  <c:v>-37.257599999999996</c:v>
                </c:pt>
                <c:pt idx="85">
                  <c:v>-20.146000000000001</c:v>
                </c:pt>
                <c:pt idx="86">
                  <c:v>-22.544799999999999</c:v>
                </c:pt>
                <c:pt idx="87">
                  <c:v>-30.840699999999998</c:v>
                </c:pt>
                <c:pt idx="88">
                  <c:v>-31.087800000000001</c:v>
                </c:pt>
                <c:pt idx="89">
                  <c:v>-21.9284</c:v>
                </c:pt>
                <c:pt idx="90">
                  <c:v>-35.472000000000001</c:v>
                </c:pt>
                <c:pt idx="91">
                  <c:v>-37.097200000000001</c:v>
                </c:pt>
                <c:pt idx="92">
                  <c:v>-28.541</c:v>
                </c:pt>
                <c:pt idx="93">
                  <c:v>-27.134</c:v>
                </c:pt>
                <c:pt idx="94">
                  <c:v>8.6028000000000002</c:v>
                </c:pt>
                <c:pt idx="95">
                  <c:v>-21.584099999999999</c:v>
                </c:pt>
                <c:pt idx="96">
                  <c:v>-22.8567</c:v>
                </c:pt>
                <c:pt idx="97">
                  <c:v>-35.024799999999999</c:v>
                </c:pt>
                <c:pt idx="98">
                  <c:v>-27.7712</c:v>
                </c:pt>
                <c:pt idx="99">
                  <c:v>-34.621499999999997</c:v>
                </c:pt>
                <c:pt idx="100">
                  <c:v>-27.7316</c:v>
                </c:pt>
                <c:pt idx="101">
                  <c:v>-37.094999999999999</c:v>
                </c:pt>
                <c:pt idx="102">
                  <c:v>-35.134</c:v>
                </c:pt>
                <c:pt idx="103">
                  <c:v>24.738</c:v>
                </c:pt>
                <c:pt idx="104">
                  <c:v>-31.1097</c:v>
                </c:pt>
                <c:pt idx="105">
                  <c:v>-27.585100000000001</c:v>
                </c:pt>
                <c:pt idx="106">
                  <c:v>-35.339300000000001</c:v>
                </c:pt>
                <c:pt idx="107">
                  <c:v>-5.8714000000000004</c:v>
                </c:pt>
                <c:pt idx="108">
                  <c:v>-38.912999999999997</c:v>
                </c:pt>
                <c:pt idx="109">
                  <c:v>-26.075800000000001</c:v>
                </c:pt>
                <c:pt idx="110">
                  <c:v>-36.159500000000001</c:v>
                </c:pt>
                <c:pt idx="111">
                  <c:v>-36.325400000000002</c:v>
                </c:pt>
                <c:pt idx="112">
                  <c:v>-25.786300000000001</c:v>
                </c:pt>
                <c:pt idx="113">
                  <c:v>-29.267600000000002</c:v>
                </c:pt>
                <c:pt idx="114">
                  <c:v>-11.9305</c:v>
                </c:pt>
                <c:pt idx="115">
                  <c:v>-30.8247</c:v>
                </c:pt>
                <c:pt idx="116">
                  <c:v>-38.871600000000001</c:v>
                </c:pt>
                <c:pt idx="117">
                  <c:v>-1.4307000000000001</c:v>
                </c:pt>
                <c:pt idx="118">
                  <c:v>-17.8704</c:v>
                </c:pt>
                <c:pt idx="119">
                  <c:v>-22.5413</c:v>
                </c:pt>
                <c:pt idx="120">
                  <c:v>-27.882300000000001</c:v>
                </c:pt>
                <c:pt idx="121">
                  <c:v>-26.153099999999998</c:v>
                </c:pt>
                <c:pt idx="122">
                  <c:v>-18.147600000000001</c:v>
                </c:pt>
                <c:pt idx="123">
                  <c:v>-34.762700000000002</c:v>
                </c:pt>
                <c:pt idx="124">
                  <c:v>-34.233600000000003</c:v>
                </c:pt>
                <c:pt idx="125">
                  <c:v>-10.4129</c:v>
                </c:pt>
                <c:pt idx="126">
                  <c:v>-31.259499999999999</c:v>
                </c:pt>
                <c:pt idx="127">
                  <c:v>-38.014200000000002</c:v>
                </c:pt>
                <c:pt idx="128">
                  <c:v>-7.6318000000000001</c:v>
                </c:pt>
                <c:pt idx="129">
                  <c:v>-8.8825000000000003</c:v>
                </c:pt>
                <c:pt idx="130">
                  <c:v>-32.049599999999998</c:v>
                </c:pt>
                <c:pt idx="131">
                  <c:v>-32.043799999999997</c:v>
                </c:pt>
                <c:pt idx="132">
                  <c:v>-37.144100000000002</c:v>
                </c:pt>
                <c:pt idx="133">
                  <c:v>-4.5415999999999999</c:v>
                </c:pt>
                <c:pt idx="134">
                  <c:v>-12.2921</c:v>
                </c:pt>
                <c:pt idx="135">
                  <c:v>-18.4602</c:v>
                </c:pt>
                <c:pt idx="136">
                  <c:v>-31.880600000000001</c:v>
                </c:pt>
                <c:pt idx="137">
                  <c:v>-18.444199999999999</c:v>
                </c:pt>
                <c:pt idx="138">
                  <c:v>19.119800000000001</c:v>
                </c:pt>
                <c:pt idx="139">
                  <c:v>-9.2482000000000006</c:v>
                </c:pt>
                <c:pt idx="140">
                  <c:v>-31.673500000000001</c:v>
                </c:pt>
                <c:pt idx="141">
                  <c:v>-29.178999999999998</c:v>
                </c:pt>
                <c:pt idx="142">
                  <c:v>-36.558</c:v>
                </c:pt>
                <c:pt idx="143">
                  <c:v>-30.8294</c:v>
                </c:pt>
                <c:pt idx="144">
                  <c:v>-27.3447</c:v>
                </c:pt>
                <c:pt idx="145">
                  <c:v>-29.732099999999999</c:v>
                </c:pt>
                <c:pt idx="146">
                  <c:v>-27.364899999999999</c:v>
                </c:pt>
                <c:pt idx="147">
                  <c:v>-33.730600000000003</c:v>
                </c:pt>
                <c:pt idx="148">
                  <c:v>-27.3093</c:v>
                </c:pt>
                <c:pt idx="149">
                  <c:v>-21.158799999999999</c:v>
                </c:pt>
                <c:pt idx="150">
                  <c:v>-14.8812</c:v>
                </c:pt>
                <c:pt idx="151">
                  <c:v>-10.8766</c:v>
                </c:pt>
                <c:pt idx="152">
                  <c:v>-13.355700000000001</c:v>
                </c:pt>
                <c:pt idx="153">
                  <c:v>-30.171500000000002</c:v>
                </c:pt>
                <c:pt idx="154">
                  <c:v>-16.1403</c:v>
                </c:pt>
                <c:pt idx="155">
                  <c:v>-31.274699999999999</c:v>
                </c:pt>
                <c:pt idx="156">
                  <c:v>-5.9177999999999997</c:v>
                </c:pt>
                <c:pt idx="157">
                  <c:v>-29.367599999999999</c:v>
                </c:pt>
                <c:pt idx="158">
                  <c:v>-21.6632</c:v>
                </c:pt>
                <c:pt idx="159">
                  <c:v>-29.6784</c:v>
                </c:pt>
                <c:pt idx="160">
                  <c:v>-34.853400000000001</c:v>
                </c:pt>
                <c:pt idx="161">
                  <c:v>-31.2301</c:v>
                </c:pt>
                <c:pt idx="162">
                  <c:v>1.3282</c:v>
                </c:pt>
                <c:pt idx="163">
                  <c:v>-23.381599999999999</c:v>
                </c:pt>
                <c:pt idx="164">
                  <c:v>-37.908700000000003</c:v>
                </c:pt>
                <c:pt idx="165">
                  <c:v>-24.689699999999998</c:v>
                </c:pt>
                <c:pt idx="166">
                  <c:v>-32.581600000000002</c:v>
                </c:pt>
                <c:pt idx="167">
                  <c:v>-32.579000000000001</c:v>
                </c:pt>
                <c:pt idx="168">
                  <c:v>-16.5197</c:v>
                </c:pt>
                <c:pt idx="169">
                  <c:v>-36.15</c:v>
                </c:pt>
                <c:pt idx="170">
                  <c:v>-40.3307</c:v>
                </c:pt>
                <c:pt idx="171">
                  <c:v>0.26340000000000002</c:v>
                </c:pt>
                <c:pt idx="172">
                  <c:v>-31.475300000000001</c:v>
                </c:pt>
                <c:pt idx="173">
                  <c:v>-37.7209</c:v>
                </c:pt>
                <c:pt idx="174">
                  <c:v>-16.5334</c:v>
                </c:pt>
                <c:pt idx="175">
                  <c:v>1.2887999999999999</c:v>
                </c:pt>
                <c:pt idx="176">
                  <c:v>-6.8311999999999999</c:v>
                </c:pt>
                <c:pt idx="177">
                  <c:v>-27.658899999999999</c:v>
                </c:pt>
                <c:pt idx="178">
                  <c:v>-33.612400000000001</c:v>
                </c:pt>
                <c:pt idx="179">
                  <c:v>14.6145</c:v>
                </c:pt>
                <c:pt idx="180">
                  <c:v>-25.495699999999999</c:v>
                </c:pt>
                <c:pt idx="181">
                  <c:v>-24.545200000000001</c:v>
                </c:pt>
                <c:pt idx="182">
                  <c:v>-9.8933</c:v>
                </c:pt>
                <c:pt idx="183">
                  <c:v>-19.156400000000001</c:v>
                </c:pt>
                <c:pt idx="184">
                  <c:v>-22.651399999999999</c:v>
                </c:pt>
                <c:pt idx="185">
                  <c:v>-22.009899999999998</c:v>
                </c:pt>
                <c:pt idx="186">
                  <c:v>-21.041799999999999</c:v>
                </c:pt>
                <c:pt idx="187">
                  <c:v>-18.568899999999999</c:v>
                </c:pt>
                <c:pt idx="188">
                  <c:v>-22.9373</c:v>
                </c:pt>
                <c:pt idx="189">
                  <c:v>-22.650500000000001</c:v>
                </c:pt>
                <c:pt idx="190">
                  <c:v>-32.113599999999998</c:v>
                </c:pt>
                <c:pt idx="191">
                  <c:v>-32.386800000000001</c:v>
                </c:pt>
                <c:pt idx="192">
                  <c:v>-0.99980000000000002</c:v>
                </c:pt>
                <c:pt idx="193">
                  <c:v>-1.0488999999999999</c:v>
                </c:pt>
                <c:pt idx="194">
                  <c:v>-11.1434</c:v>
                </c:pt>
                <c:pt idx="195">
                  <c:v>-1.0083</c:v>
                </c:pt>
                <c:pt idx="196">
                  <c:v>-26.0778</c:v>
                </c:pt>
                <c:pt idx="197">
                  <c:v>-29.866199999999999</c:v>
                </c:pt>
                <c:pt idx="198">
                  <c:v>-25.4527</c:v>
                </c:pt>
                <c:pt idx="199">
                  <c:v>-14.5867</c:v>
                </c:pt>
                <c:pt idx="200">
                  <c:v>-29.078399999999998</c:v>
                </c:pt>
                <c:pt idx="201">
                  <c:v>-29.0763</c:v>
                </c:pt>
                <c:pt idx="202">
                  <c:v>-27.601700000000001</c:v>
                </c:pt>
                <c:pt idx="203">
                  <c:v>-33.906599999999997</c:v>
                </c:pt>
                <c:pt idx="204">
                  <c:v>-36.807899999999997</c:v>
                </c:pt>
                <c:pt idx="205">
                  <c:v>-20.249400000000001</c:v>
                </c:pt>
                <c:pt idx="206">
                  <c:v>5.6428000000000003</c:v>
                </c:pt>
                <c:pt idx="207">
                  <c:v>-7.8865999999999996</c:v>
                </c:pt>
                <c:pt idx="208">
                  <c:v>-22.9299</c:v>
                </c:pt>
                <c:pt idx="209">
                  <c:v>-30.4895</c:v>
                </c:pt>
                <c:pt idx="210">
                  <c:v>-32.145699999999998</c:v>
                </c:pt>
                <c:pt idx="211">
                  <c:v>-37.728400000000001</c:v>
                </c:pt>
                <c:pt idx="212">
                  <c:v>-36.7727</c:v>
                </c:pt>
                <c:pt idx="213">
                  <c:v>-35.788899999999998</c:v>
                </c:pt>
                <c:pt idx="214">
                  <c:v>2.5022000000000002</c:v>
                </c:pt>
                <c:pt idx="215">
                  <c:v>-29.64</c:v>
                </c:pt>
                <c:pt idx="216">
                  <c:v>-26.934799999999999</c:v>
                </c:pt>
                <c:pt idx="217">
                  <c:v>-10.229200000000001</c:v>
                </c:pt>
                <c:pt idx="218">
                  <c:v>-24.817499999999999</c:v>
                </c:pt>
                <c:pt idx="219">
                  <c:v>-35.7834</c:v>
                </c:pt>
                <c:pt idx="220">
                  <c:v>-20.325600000000001</c:v>
                </c:pt>
                <c:pt idx="221">
                  <c:v>-39.706200000000003</c:v>
                </c:pt>
                <c:pt idx="222">
                  <c:v>-33.040500000000002</c:v>
                </c:pt>
                <c:pt idx="223">
                  <c:v>-9.5709</c:v>
                </c:pt>
                <c:pt idx="224">
                  <c:v>-14.6905</c:v>
                </c:pt>
                <c:pt idx="225">
                  <c:v>-20.310300000000002</c:v>
                </c:pt>
                <c:pt idx="226">
                  <c:v>-9.577</c:v>
                </c:pt>
                <c:pt idx="227">
                  <c:v>7.5387000000000004</c:v>
                </c:pt>
                <c:pt idx="228">
                  <c:v>-12.538399999999999</c:v>
                </c:pt>
                <c:pt idx="229">
                  <c:v>-27.353000000000002</c:v>
                </c:pt>
                <c:pt idx="230">
                  <c:v>-36.862000000000002</c:v>
                </c:pt>
                <c:pt idx="231">
                  <c:v>-24.888999999999999</c:v>
                </c:pt>
                <c:pt idx="232">
                  <c:v>-27.211500000000001</c:v>
                </c:pt>
                <c:pt idx="233">
                  <c:v>-22.7879</c:v>
                </c:pt>
                <c:pt idx="234">
                  <c:v>-10.827</c:v>
                </c:pt>
                <c:pt idx="235">
                  <c:v>-36.235999999999997</c:v>
                </c:pt>
                <c:pt idx="236">
                  <c:v>-23.386099999999999</c:v>
                </c:pt>
                <c:pt idx="237">
                  <c:v>-26.227900000000002</c:v>
                </c:pt>
                <c:pt idx="238">
                  <c:v>-25.4876</c:v>
                </c:pt>
                <c:pt idx="239">
                  <c:v>-21.694700000000001</c:v>
                </c:pt>
                <c:pt idx="240">
                  <c:v>-2.1480999999999999</c:v>
                </c:pt>
                <c:pt idx="241">
                  <c:v>-20.976700000000001</c:v>
                </c:pt>
                <c:pt idx="242">
                  <c:v>-13.626200000000001</c:v>
                </c:pt>
                <c:pt idx="243">
                  <c:v>-36.083799999999997</c:v>
                </c:pt>
                <c:pt idx="244">
                  <c:v>-33.100099999999998</c:v>
                </c:pt>
                <c:pt idx="245">
                  <c:v>-25.959900000000001</c:v>
                </c:pt>
                <c:pt idx="246">
                  <c:v>-33.0901</c:v>
                </c:pt>
                <c:pt idx="247">
                  <c:v>-19.0349</c:v>
                </c:pt>
                <c:pt idx="248">
                  <c:v>-22.104199999999999</c:v>
                </c:pt>
                <c:pt idx="249">
                  <c:v>8.4731000000000005</c:v>
                </c:pt>
                <c:pt idx="250">
                  <c:v>-30.340599999999998</c:v>
                </c:pt>
                <c:pt idx="251">
                  <c:v>-25.391300000000001</c:v>
                </c:pt>
                <c:pt idx="252">
                  <c:v>-19.369</c:v>
                </c:pt>
                <c:pt idx="253">
                  <c:v>-34.237699999999997</c:v>
                </c:pt>
                <c:pt idx="254">
                  <c:v>-14.079499999999999</c:v>
                </c:pt>
                <c:pt idx="255">
                  <c:v>-29.629200000000001</c:v>
                </c:pt>
                <c:pt idx="256">
                  <c:v>-21.110800000000001</c:v>
                </c:pt>
                <c:pt idx="257">
                  <c:v>-11.0586</c:v>
                </c:pt>
                <c:pt idx="258">
                  <c:v>-24.834700000000002</c:v>
                </c:pt>
                <c:pt idx="259">
                  <c:v>7.3425000000000002</c:v>
                </c:pt>
                <c:pt idx="260">
                  <c:v>-24.0639</c:v>
                </c:pt>
                <c:pt idx="261">
                  <c:v>-31.8748</c:v>
                </c:pt>
                <c:pt idx="262">
                  <c:v>-19.3309</c:v>
                </c:pt>
                <c:pt idx="263">
                  <c:v>-26.155100000000001</c:v>
                </c:pt>
                <c:pt idx="264">
                  <c:v>-33.453600000000002</c:v>
                </c:pt>
                <c:pt idx="265">
                  <c:v>8.6995000000000005</c:v>
                </c:pt>
                <c:pt idx="266">
                  <c:v>-19.631900000000002</c:v>
                </c:pt>
                <c:pt idx="267">
                  <c:v>2.1894</c:v>
                </c:pt>
                <c:pt idx="268">
                  <c:v>-35.534500000000001</c:v>
                </c:pt>
                <c:pt idx="269">
                  <c:v>-26.042999999999999</c:v>
                </c:pt>
                <c:pt idx="270">
                  <c:v>-2.2122999999999999</c:v>
                </c:pt>
                <c:pt idx="271">
                  <c:v>-15.327500000000001</c:v>
                </c:pt>
                <c:pt idx="272">
                  <c:v>-24.962299999999999</c:v>
                </c:pt>
                <c:pt idx="273">
                  <c:v>-21.28</c:v>
                </c:pt>
                <c:pt idx="274">
                  <c:v>-23.484100000000002</c:v>
                </c:pt>
                <c:pt idx="275">
                  <c:v>-24.759699999999999</c:v>
                </c:pt>
                <c:pt idx="276">
                  <c:v>8.7795000000000005</c:v>
                </c:pt>
                <c:pt idx="277">
                  <c:v>8.8436000000000003</c:v>
                </c:pt>
                <c:pt idx="278">
                  <c:v>-23.4802</c:v>
                </c:pt>
                <c:pt idx="279">
                  <c:v>25.8504</c:v>
                </c:pt>
                <c:pt idx="280">
                  <c:v>-15.062900000000001</c:v>
                </c:pt>
                <c:pt idx="281">
                  <c:v>-33.161299999999997</c:v>
                </c:pt>
                <c:pt idx="282">
                  <c:v>-27.819500000000001</c:v>
                </c:pt>
                <c:pt idx="283">
                  <c:v>-33.141399999999997</c:v>
                </c:pt>
                <c:pt idx="284">
                  <c:v>-41.017400000000002</c:v>
                </c:pt>
                <c:pt idx="285">
                  <c:v>-28.1998</c:v>
                </c:pt>
                <c:pt idx="286">
                  <c:v>-15.2514</c:v>
                </c:pt>
                <c:pt idx="287">
                  <c:v>12.9041</c:v>
                </c:pt>
                <c:pt idx="288">
                  <c:v>-40.9024</c:v>
                </c:pt>
                <c:pt idx="289">
                  <c:v>-41.7697</c:v>
                </c:pt>
                <c:pt idx="290">
                  <c:v>-14.044499999999999</c:v>
                </c:pt>
                <c:pt idx="291">
                  <c:v>-35.446399999999997</c:v>
                </c:pt>
                <c:pt idx="292">
                  <c:v>14.017099999999999</c:v>
                </c:pt>
                <c:pt idx="293">
                  <c:v>-10.1355</c:v>
                </c:pt>
                <c:pt idx="294">
                  <c:v>-40.887500000000003</c:v>
                </c:pt>
                <c:pt idx="295">
                  <c:v>-15.6617</c:v>
                </c:pt>
                <c:pt idx="296">
                  <c:v>-30.909700000000001</c:v>
                </c:pt>
                <c:pt idx="297">
                  <c:v>-19.560199999999998</c:v>
                </c:pt>
                <c:pt idx="298">
                  <c:v>-22.589700000000001</c:v>
                </c:pt>
                <c:pt idx="299">
                  <c:v>-8.0742999999999991</c:v>
                </c:pt>
                <c:pt idx="300">
                  <c:v>-40.899000000000001</c:v>
                </c:pt>
                <c:pt idx="301">
                  <c:v>-24.485099999999999</c:v>
                </c:pt>
                <c:pt idx="302">
                  <c:v>-28.53</c:v>
                </c:pt>
                <c:pt idx="303">
                  <c:v>-41.4985</c:v>
                </c:pt>
                <c:pt idx="304">
                  <c:v>-25.064499999999999</c:v>
                </c:pt>
                <c:pt idx="305">
                  <c:v>-16.023599999999998</c:v>
                </c:pt>
                <c:pt idx="306">
                  <c:v>-7.8379000000000003</c:v>
                </c:pt>
                <c:pt idx="307">
                  <c:v>-37.929699999999997</c:v>
                </c:pt>
                <c:pt idx="308">
                  <c:v>-22.243300000000001</c:v>
                </c:pt>
                <c:pt idx="309">
                  <c:v>-26.9741</c:v>
                </c:pt>
                <c:pt idx="310">
                  <c:v>-28.773399999999999</c:v>
                </c:pt>
                <c:pt idx="311">
                  <c:v>-37.859900000000003</c:v>
                </c:pt>
                <c:pt idx="312">
                  <c:v>-42.011099999999999</c:v>
                </c:pt>
                <c:pt idx="313">
                  <c:v>-35.723500000000001</c:v>
                </c:pt>
                <c:pt idx="314">
                  <c:v>-6.9682000000000004</c:v>
                </c:pt>
                <c:pt idx="315">
                  <c:v>-36.191299999999998</c:v>
                </c:pt>
                <c:pt idx="316">
                  <c:v>-35.9114</c:v>
                </c:pt>
                <c:pt idx="317">
                  <c:v>-36.686999999999998</c:v>
                </c:pt>
                <c:pt idx="318">
                  <c:v>-41.326000000000001</c:v>
                </c:pt>
                <c:pt idx="319">
                  <c:v>20.338799999999999</c:v>
                </c:pt>
                <c:pt idx="320">
                  <c:v>-35.784599999999998</c:v>
                </c:pt>
                <c:pt idx="321">
                  <c:v>-22.793700000000001</c:v>
                </c:pt>
                <c:pt idx="322">
                  <c:v>-29.7423</c:v>
                </c:pt>
                <c:pt idx="323">
                  <c:v>-29.018999999999998</c:v>
                </c:pt>
                <c:pt idx="324">
                  <c:v>-25.855599999999999</c:v>
                </c:pt>
                <c:pt idx="325">
                  <c:v>-31.119800000000001</c:v>
                </c:pt>
                <c:pt idx="326">
                  <c:v>-34.160600000000002</c:v>
                </c:pt>
                <c:pt idx="327">
                  <c:v>1.9845999999999999</c:v>
                </c:pt>
                <c:pt idx="328">
                  <c:v>-22.057700000000001</c:v>
                </c:pt>
                <c:pt idx="329">
                  <c:v>-1.7279</c:v>
                </c:pt>
                <c:pt idx="330">
                  <c:v>-23.4619</c:v>
                </c:pt>
                <c:pt idx="331">
                  <c:v>-33.973700000000001</c:v>
                </c:pt>
                <c:pt idx="332">
                  <c:v>-32.311100000000003</c:v>
                </c:pt>
                <c:pt idx="333">
                  <c:v>-22.970600000000001</c:v>
                </c:pt>
                <c:pt idx="334">
                  <c:v>-25.192299999999999</c:v>
                </c:pt>
                <c:pt idx="335">
                  <c:v>-33.929699999999997</c:v>
                </c:pt>
                <c:pt idx="336">
                  <c:v>-21.7592</c:v>
                </c:pt>
                <c:pt idx="337">
                  <c:v>-30.947099999999999</c:v>
                </c:pt>
                <c:pt idx="338">
                  <c:v>-28.048999999999999</c:v>
                </c:pt>
                <c:pt idx="339">
                  <c:v>-24.8627</c:v>
                </c:pt>
                <c:pt idx="340">
                  <c:v>-34.133699999999997</c:v>
                </c:pt>
                <c:pt idx="341">
                  <c:v>-28.892199999999999</c:v>
                </c:pt>
                <c:pt idx="342">
                  <c:v>-19.192499999999999</c:v>
                </c:pt>
                <c:pt idx="343">
                  <c:v>-28.883500000000002</c:v>
                </c:pt>
                <c:pt idx="344">
                  <c:v>-16.763999999999999</c:v>
                </c:pt>
                <c:pt idx="345">
                  <c:v>-28.8933</c:v>
                </c:pt>
                <c:pt idx="346">
                  <c:v>-25.1721</c:v>
                </c:pt>
                <c:pt idx="347">
                  <c:v>-9.7904999999999998</c:v>
                </c:pt>
                <c:pt idx="348">
                  <c:v>-8.3788</c:v>
                </c:pt>
                <c:pt idx="349">
                  <c:v>-20.309799999999999</c:v>
                </c:pt>
                <c:pt idx="350">
                  <c:v>-17.177700000000002</c:v>
                </c:pt>
                <c:pt idx="351">
                  <c:v>-37.907400000000003</c:v>
                </c:pt>
                <c:pt idx="352">
                  <c:v>-32.667000000000002</c:v>
                </c:pt>
                <c:pt idx="353">
                  <c:v>-12.8498</c:v>
                </c:pt>
                <c:pt idx="354">
                  <c:v>-12.859</c:v>
                </c:pt>
                <c:pt idx="355">
                  <c:v>-29.780799999999999</c:v>
                </c:pt>
                <c:pt idx="356">
                  <c:v>-7.2919</c:v>
                </c:pt>
                <c:pt idx="357">
                  <c:v>-27.241499999999998</c:v>
                </c:pt>
                <c:pt idx="358">
                  <c:v>-14.501200000000001</c:v>
                </c:pt>
                <c:pt idx="359">
                  <c:v>6.5923999999999996</c:v>
                </c:pt>
                <c:pt idx="360">
                  <c:v>-15.098599999999999</c:v>
                </c:pt>
                <c:pt idx="361">
                  <c:v>-17.8004</c:v>
                </c:pt>
                <c:pt idx="362">
                  <c:v>-27.154800000000002</c:v>
                </c:pt>
                <c:pt idx="363">
                  <c:v>-31.1098</c:v>
                </c:pt>
                <c:pt idx="364">
                  <c:v>-23.617599999999999</c:v>
                </c:pt>
                <c:pt idx="365">
                  <c:v>-33.213700000000003</c:v>
                </c:pt>
                <c:pt idx="366">
                  <c:v>-16.998100000000001</c:v>
                </c:pt>
                <c:pt idx="367">
                  <c:v>-21.9313</c:v>
                </c:pt>
                <c:pt idx="368">
                  <c:v>-23.857299999999999</c:v>
                </c:pt>
                <c:pt idx="369">
                  <c:v>-19.569900000000001</c:v>
                </c:pt>
                <c:pt idx="370">
                  <c:v>-26.1205</c:v>
                </c:pt>
                <c:pt idx="371">
                  <c:v>-29.3873</c:v>
                </c:pt>
                <c:pt idx="372">
                  <c:v>-35.891599999999997</c:v>
                </c:pt>
                <c:pt idx="373">
                  <c:v>-6.8747999999999996</c:v>
                </c:pt>
                <c:pt idx="374">
                  <c:v>-5.4417</c:v>
                </c:pt>
                <c:pt idx="375">
                  <c:v>-10.7898</c:v>
                </c:pt>
                <c:pt idx="376">
                  <c:v>-38.255099999999999</c:v>
                </c:pt>
                <c:pt idx="377">
                  <c:v>-22.729199999999999</c:v>
                </c:pt>
                <c:pt idx="378">
                  <c:v>-23.304400000000001</c:v>
                </c:pt>
                <c:pt idx="379">
                  <c:v>-23.389900000000001</c:v>
                </c:pt>
                <c:pt idx="380">
                  <c:v>-33.263199999999998</c:v>
                </c:pt>
                <c:pt idx="381">
                  <c:v>-27.925699999999999</c:v>
                </c:pt>
                <c:pt idx="382">
                  <c:v>-22.4176</c:v>
                </c:pt>
                <c:pt idx="383">
                  <c:v>-12.870699999999999</c:v>
                </c:pt>
                <c:pt idx="384">
                  <c:v>-37.418399999999998</c:v>
                </c:pt>
                <c:pt idx="385">
                  <c:v>-29.334700000000002</c:v>
                </c:pt>
                <c:pt idx="386">
                  <c:v>-29.354399999999998</c:v>
                </c:pt>
                <c:pt idx="387">
                  <c:v>-36.265300000000003</c:v>
                </c:pt>
                <c:pt idx="388">
                  <c:v>-21.801200000000001</c:v>
                </c:pt>
                <c:pt idx="389">
                  <c:v>-23.572399999999998</c:v>
                </c:pt>
                <c:pt idx="390">
                  <c:v>-29.254799999999999</c:v>
                </c:pt>
                <c:pt idx="391">
                  <c:v>-5.0056000000000003</c:v>
                </c:pt>
                <c:pt idx="392">
                  <c:v>-12.4765</c:v>
                </c:pt>
                <c:pt idx="393">
                  <c:v>-22.337499999999999</c:v>
                </c:pt>
                <c:pt idx="394">
                  <c:v>-0.3296</c:v>
                </c:pt>
                <c:pt idx="395">
                  <c:v>0.32279999999999998</c:v>
                </c:pt>
                <c:pt idx="396">
                  <c:v>-30.9039</c:v>
                </c:pt>
                <c:pt idx="397">
                  <c:v>-19.788</c:v>
                </c:pt>
                <c:pt idx="398">
                  <c:v>-34.645400000000002</c:v>
                </c:pt>
                <c:pt idx="399">
                  <c:v>-33.363100000000003</c:v>
                </c:pt>
                <c:pt idx="400">
                  <c:v>-27.085799999999999</c:v>
                </c:pt>
                <c:pt idx="401">
                  <c:v>-13.197100000000001</c:v>
                </c:pt>
                <c:pt idx="402">
                  <c:v>-22.421600000000002</c:v>
                </c:pt>
                <c:pt idx="403">
                  <c:v>-24.783799999999999</c:v>
                </c:pt>
                <c:pt idx="404">
                  <c:v>-30.9055</c:v>
                </c:pt>
                <c:pt idx="405">
                  <c:v>-23.866599999999998</c:v>
                </c:pt>
                <c:pt idx="406">
                  <c:v>-21.804500000000001</c:v>
                </c:pt>
                <c:pt idx="407">
                  <c:v>-36.126600000000003</c:v>
                </c:pt>
                <c:pt idx="408">
                  <c:v>-6.8208000000000002</c:v>
                </c:pt>
                <c:pt idx="409">
                  <c:v>-37.415500000000002</c:v>
                </c:pt>
                <c:pt idx="410">
                  <c:v>4.3625999999999996</c:v>
                </c:pt>
                <c:pt idx="411">
                  <c:v>-26.479399999999998</c:v>
                </c:pt>
                <c:pt idx="412">
                  <c:v>-16.6617</c:v>
                </c:pt>
                <c:pt idx="413">
                  <c:v>-25.232500000000002</c:v>
                </c:pt>
                <c:pt idx="414">
                  <c:v>-25.413699999999999</c:v>
                </c:pt>
                <c:pt idx="415">
                  <c:v>-20.652200000000001</c:v>
                </c:pt>
                <c:pt idx="416">
                  <c:v>-18.9513</c:v>
                </c:pt>
                <c:pt idx="417">
                  <c:v>-20.973800000000001</c:v>
                </c:pt>
                <c:pt idx="418">
                  <c:v>-37.392000000000003</c:v>
                </c:pt>
                <c:pt idx="419">
                  <c:v>17.581900000000001</c:v>
                </c:pt>
                <c:pt idx="420">
                  <c:v>-22.301400000000001</c:v>
                </c:pt>
                <c:pt idx="421">
                  <c:v>-23.849399999999999</c:v>
                </c:pt>
                <c:pt idx="422">
                  <c:v>-15.524699999999999</c:v>
                </c:pt>
                <c:pt idx="423">
                  <c:v>-23.661899999999999</c:v>
                </c:pt>
                <c:pt idx="424">
                  <c:v>-23.290400000000002</c:v>
                </c:pt>
                <c:pt idx="425">
                  <c:v>-10.562099999999999</c:v>
                </c:pt>
                <c:pt idx="426">
                  <c:v>-32.662799999999997</c:v>
                </c:pt>
                <c:pt idx="427">
                  <c:v>-12.048999999999999</c:v>
                </c:pt>
                <c:pt idx="428">
                  <c:v>-21.646100000000001</c:v>
                </c:pt>
                <c:pt idx="429">
                  <c:v>-28.6434</c:v>
                </c:pt>
                <c:pt idx="430">
                  <c:v>-28.7682</c:v>
                </c:pt>
                <c:pt idx="431">
                  <c:v>-29.341899999999999</c:v>
                </c:pt>
                <c:pt idx="432">
                  <c:v>-27.277699999999999</c:v>
                </c:pt>
                <c:pt idx="433">
                  <c:v>-22.590299999999999</c:v>
                </c:pt>
                <c:pt idx="434">
                  <c:v>-22.5442</c:v>
                </c:pt>
                <c:pt idx="435">
                  <c:v>-17.819800000000001</c:v>
                </c:pt>
                <c:pt idx="436">
                  <c:v>-4.7500999999999998</c:v>
                </c:pt>
                <c:pt idx="437">
                  <c:v>-11.0175</c:v>
                </c:pt>
                <c:pt idx="438">
                  <c:v>-27.9055</c:v>
                </c:pt>
                <c:pt idx="439">
                  <c:v>-33.551000000000002</c:v>
                </c:pt>
                <c:pt idx="440">
                  <c:v>-7.0842999999999998</c:v>
                </c:pt>
                <c:pt idx="441">
                  <c:v>-32.875900000000001</c:v>
                </c:pt>
                <c:pt idx="442">
                  <c:v>-28.810199999999998</c:v>
                </c:pt>
                <c:pt idx="443">
                  <c:v>-3.5301999999999998</c:v>
                </c:pt>
                <c:pt idx="444">
                  <c:v>-26.578800000000001</c:v>
                </c:pt>
                <c:pt idx="445">
                  <c:v>-25.407699999999998</c:v>
                </c:pt>
                <c:pt idx="446">
                  <c:v>-29.4175</c:v>
                </c:pt>
                <c:pt idx="447">
                  <c:v>-32.747399999999999</c:v>
                </c:pt>
                <c:pt idx="448">
                  <c:v>-29.0154</c:v>
                </c:pt>
                <c:pt idx="449">
                  <c:v>-9.2487999999999992</c:v>
                </c:pt>
                <c:pt idx="450">
                  <c:v>-23.098199999999999</c:v>
                </c:pt>
                <c:pt idx="451">
                  <c:v>-35.536799999999999</c:v>
                </c:pt>
                <c:pt idx="452">
                  <c:v>-6.4779999999999998</c:v>
                </c:pt>
                <c:pt idx="453">
                  <c:v>-27.2455</c:v>
                </c:pt>
                <c:pt idx="454">
                  <c:v>-25.897400000000001</c:v>
                </c:pt>
                <c:pt idx="455">
                  <c:v>-37.658799999999999</c:v>
                </c:pt>
                <c:pt idx="456">
                  <c:v>-15.702199999999999</c:v>
                </c:pt>
                <c:pt idx="457">
                  <c:v>-25.573</c:v>
                </c:pt>
                <c:pt idx="458">
                  <c:v>-37.101799999999997</c:v>
                </c:pt>
                <c:pt idx="459">
                  <c:v>-32.256599999999999</c:v>
                </c:pt>
                <c:pt idx="460">
                  <c:v>-26.7239</c:v>
                </c:pt>
                <c:pt idx="461">
                  <c:v>-25.098099999999999</c:v>
                </c:pt>
                <c:pt idx="462">
                  <c:v>-15.3263</c:v>
                </c:pt>
                <c:pt idx="463">
                  <c:v>-31.855399999999999</c:v>
                </c:pt>
                <c:pt idx="464">
                  <c:v>-27.8048</c:v>
                </c:pt>
                <c:pt idx="465">
                  <c:v>-27.834599999999998</c:v>
                </c:pt>
                <c:pt idx="466">
                  <c:v>-27.8887</c:v>
                </c:pt>
                <c:pt idx="467">
                  <c:v>-25.793600000000001</c:v>
                </c:pt>
                <c:pt idx="468">
                  <c:v>-19.873100000000001</c:v>
                </c:pt>
                <c:pt idx="469">
                  <c:v>-27.676400000000001</c:v>
                </c:pt>
                <c:pt idx="470">
                  <c:v>-25.438500000000001</c:v>
                </c:pt>
                <c:pt idx="471">
                  <c:v>-20.425699999999999</c:v>
                </c:pt>
                <c:pt idx="472">
                  <c:v>-18.3474</c:v>
                </c:pt>
                <c:pt idx="473">
                  <c:v>19.4297</c:v>
                </c:pt>
                <c:pt idx="474">
                  <c:v>19.393899999999999</c:v>
                </c:pt>
                <c:pt idx="475">
                  <c:v>-32.054600000000001</c:v>
                </c:pt>
                <c:pt idx="476">
                  <c:v>-25.776</c:v>
                </c:pt>
                <c:pt idx="477">
                  <c:v>-33.237699999999997</c:v>
                </c:pt>
                <c:pt idx="478">
                  <c:v>16.126899999999999</c:v>
                </c:pt>
                <c:pt idx="479">
                  <c:v>-39.712699999999998</c:v>
                </c:pt>
                <c:pt idx="480">
                  <c:v>-19.5945</c:v>
                </c:pt>
                <c:pt idx="481">
                  <c:v>-26.891999999999999</c:v>
                </c:pt>
                <c:pt idx="482">
                  <c:v>-35.759099999999997</c:v>
                </c:pt>
                <c:pt idx="483">
                  <c:v>-21.264199999999999</c:v>
                </c:pt>
                <c:pt idx="484">
                  <c:v>-40.435200000000002</c:v>
                </c:pt>
                <c:pt idx="485">
                  <c:v>-34.887099999999997</c:v>
                </c:pt>
                <c:pt idx="486">
                  <c:v>-20.505199999999999</c:v>
                </c:pt>
                <c:pt idx="487">
                  <c:v>-6.0888</c:v>
                </c:pt>
                <c:pt idx="488">
                  <c:v>-27.894100000000002</c:v>
                </c:pt>
                <c:pt idx="489">
                  <c:v>18.236799999999999</c:v>
                </c:pt>
                <c:pt idx="490">
                  <c:v>-20.846599999999999</c:v>
                </c:pt>
                <c:pt idx="491">
                  <c:v>-37.347299999999997</c:v>
                </c:pt>
                <c:pt idx="492">
                  <c:v>-28.7134</c:v>
                </c:pt>
                <c:pt idx="493">
                  <c:v>-29.050699999999999</c:v>
                </c:pt>
                <c:pt idx="494">
                  <c:v>-6.5635000000000003</c:v>
                </c:pt>
                <c:pt idx="495">
                  <c:v>-16.861999999999998</c:v>
                </c:pt>
                <c:pt idx="496">
                  <c:v>-35.353900000000003</c:v>
                </c:pt>
                <c:pt idx="497">
                  <c:v>-35.652900000000002</c:v>
                </c:pt>
                <c:pt idx="498">
                  <c:v>-18.127500000000001</c:v>
                </c:pt>
                <c:pt idx="499">
                  <c:v>-8.7553999999999998</c:v>
                </c:pt>
                <c:pt idx="500">
                  <c:v>-16.036799999999999</c:v>
                </c:pt>
                <c:pt idx="501">
                  <c:v>-12.2843</c:v>
                </c:pt>
                <c:pt idx="502">
                  <c:v>-23.869</c:v>
                </c:pt>
                <c:pt idx="503">
                  <c:v>-24.6967</c:v>
                </c:pt>
                <c:pt idx="504">
                  <c:v>-34.769500000000001</c:v>
                </c:pt>
                <c:pt idx="505">
                  <c:v>-14.6721</c:v>
                </c:pt>
                <c:pt idx="506">
                  <c:v>-11.113</c:v>
                </c:pt>
                <c:pt idx="507">
                  <c:v>-16.7758</c:v>
                </c:pt>
                <c:pt idx="508">
                  <c:v>-31.645499999999998</c:v>
                </c:pt>
                <c:pt idx="509">
                  <c:v>10.7066</c:v>
                </c:pt>
                <c:pt idx="510">
                  <c:v>-17.861000000000001</c:v>
                </c:pt>
                <c:pt idx="511">
                  <c:v>-36.695799999999998</c:v>
                </c:pt>
                <c:pt idx="512">
                  <c:v>-20.875</c:v>
                </c:pt>
                <c:pt idx="513">
                  <c:v>-16.717600000000001</c:v>
                </c:pt>
                <c:pt idx="514">
                  <c:v>-1.1618999999999999</c:v>
                </c:pt>
                <c:pt idx="515">
                  <c:v>-33.446399999999997</c:v>
                </c:pt>
                <c:pt idx="516">
                  <c:v>-31.653500000000001</c:v>
                </c:pt>
                <c:pt idx="517">
                  <c:v>-22.098400000000002</c:v>
                </c:pt>
                <c:pt idx="518">
                  <c:v>-39.051499999999997</c:v>
                </c:pt>
                <c:pt idx="519">
                  <c:v>-23.186199999999999</c:v>
                </c:pt>
                <c:pt idx="520">
                  <c:v>-15.175800000000001</c:v>
                </c:pt>
                <c:pt idx="521">
                  <c:v>-16.313300000000002</c:v>
                </c:pt>
                <c:pt idx="522">
                  <c:v>-36.253100000000003</c:v>
                </c:pt>
                <c:pt idx="523">
                  <c:v>-27.226400000000002</c:v>
                </c:pt>
                <c:pt idx="524">
                  <c:v>-29.8443</c:v>
                </c:pt>
                <c:pt idx="525">
                  <c:v>-34.607500000000002</c:v>
                </c:pt>
                <c:pt idx="526">
                  <c:v>-27.9101</c:v>
                </c:pt>
                <c:pt idx="527">
                  <c:v>-1.8241000000000001</c:v>
                </c:pt>
                <c:pt idx="528">
                  <c:v>-17.9313</c:v>
                </c:pt>
                <c:pt idx="529">
                  <c:v>1.1043000000000001</c:v>
                </c:pt>
                <c:pt idx="530">
                  <c:v>-17.555599999999998</c:v>
                </c:pt>
                <c:pt idx="531">
                  <c:v>-32.069699999999997</c:v>
                </c:pt>
                <c:pt idx="532">
                  <c:v>-32.940899999999999</c:v>
                </c:pt>
                <c:pt idx="533">
                  <c:v>-17.938300000000002</c:v>
                </c:pt>
                <c:pt idx="534">
                  <c:v>-19.6816</c:v>
                </c:pt>
                <c:pt idx="535">
                  <c:v>-8.5678000000000001</c:v>
                </c:pt>
                <c:pt idx="536">
                  <c:v>-27.834700000000002</c:v>
                </c:pt>
                <c:pt idx="537">
                  <c:v>-13.298500000000001</c:v>
                </c:pt>
                <c:pt idx="538">
                  <c:v>-40.028700000000001</c:v>
                </c:pt>
                <c:pt idx="539">
                  <c:v>-20.712800000000001</c:v>
                </c:pt>
                <c:pt idx="540">
                  <c:v>-30.9314</c:v>
                </c:pt>
                <c:pt idx="541">
                  <c:v>-1.9863999999999999</c:v>
                </c:pt>
                <c:pt idx="542">
                  <c:v>-19.954599999999999</c:v>
                </c:pt>
                <c:pt idx="543">
                  <c:v>-19.906099999999999</c:v>
                </c:pt>
                <c:pt idx="544">
                  <c:v>-25.7226</c:v>
                </c:pt>
                <c:pt idx="545">
                  <c:v>-36.892200000000003</c:v>
                </c:pt>
                <c:pt idx="546">
                  <c:v>-34.760399999999997</c:v>
                </c:pt>
                <c:pt idx="547">
                  <c:v>-20.6494</c:v>
                </c:pt>
                <c:pt idx="548">
                  <c:v>-5.2237999999999998</c:v>
                </c:pt>
                <c:pt idx="549">
                  <c:v>-19.4495</c:v>
                </c:pt>
                <c:pt idx="550">
                  <c:v>-28.0106</c:v>
                </c:pt>
                <c:pt idx="551">
                  <c:v>-19.4695</c:v>
                </c:pt>
                <c:pt idx="552">
                  <c:v>13.573700000000001</c:v>
                </c:pt>
                <c:pt idx="553">
                  <c:v>-31.535399999999999</c:v>
                </c:pt>
                <c:pt idx="554">
                  <c:v>-35.392600000000002</c:v>
                </c:pt>
                <c:pt idx="555">
                  <c:v>-8.9882000000000009</c:v>
                </c:pt>
                <c:pt idx="556">
                  <c:v>12.1622</c:v>
                </c:pt>
                <c:pt idx="557">
                  <c:v>-19.699200000000001</c:v>
                </c:pt>
                <c:pt idx="558">
                  <c:v>-11.6431</c:v>
                </c:pt>
                <c:pt idx="559">
                  <c:v>-35.455800000000004</c:v>
                </c:pt>
                <c:pt idx="560">
                  <c:v>-19.6265</c:v>
                </c:pt>
                <c:pt idx="561">
                  <c:v>-29.1614</c:v>
                </c:pt>
                <c:pt idx="562">
                  <c:v>-14.428599999999999</c:v>
                </c:pt>
                <c:pt idx="563">
                  <c:v>-31.591200000000001</c:v>
                </c:pt>
                <c:pt idx="564">
                  <c:v>-25.717500000000001</c:v>
                </c:pt>
                <c:pt idx="565">
                  <c:v>19.282299999999999</c:v>
                </c:pt>
                <c:pt idx="566">
                  <c:v>-3.2206999999999999</c:v>
                </c:pt>
                <c:pt idx="567">
                  <c:v>-24.3779</c:v>
                </c:pt>
                <c:pt idx="568">
                  <c:v>-17.7332</c:v>
                </c:pt>
                <c:pt idx="569">
                  <c:v>-16.0701</c:v>
                </c:pt>
                <c:pt idx="570">
                  <c:v>-35.4756</c:v>
                </c:pt>
                <c:pt idx="571">
                  <c:v>-32.939799999999998</c:v>
                </c:pt>
                <c:pt idx="572">
                  <c:v>-8.4603000000000002</c:v>
                </c:pt>
                <c:pt idx="573">
                  <c:v>-2.4647999999999999</c:v>
                </c:pt>
                <c:pt idx="574">
                  <c:v>-16.0718</c:v>
                </c:pt>
                <c:pt idx="575">
                  <c:v>-32.937199999999997</c:v>
                </c:pt>
                <c:pt idx="576">
                  <c:v>-18.9255</c:v>
                </c:pt>
                <c:pt idx="577">
                  <c:v>-0.70840000000000003</c:v>
                </c:pt>
                <c:pt idx="578">
                  <c:v>-21.621099999999998</c:v>
                </c:pt>
                <c:pt idx="579">
                  <c:v>3.1034999999999999</c:v>
                </c:pt>
                <c:pt idx="580">
                  <c:v>-19.577999999999999</c:v>
                </c:pt>
                <c:pt idx="581">
                  <c:v>-32.719099999999997</c:v>
                </c:pt>
                <c:pt idx="582">
                  <c:v>-24.116599999999998</c:v>
                </c:pt>
                <c:pt idx="583">
                  <c:v>-33.4499</c:v>
                </c:pt>
                <c:pt idx="584">
                  <c:v>-6.4504999999999999</c:v>
                </c:pt>
                <c:pt idx="585">
                  <c:v>-30.845700000000001</c:v>
                </c:pt>
                <c:pt idx="586">
                  <c:v>-29.334</c:v>
                </c:pt>
                <c:pt idx="587">
                  <c:v>-31.761199999999999</c:v>
                </c:pt>
                <c:pt idx="588">
                  <c:v>-31.440100000000001</c:v>
                </c:pt>
                <c:pt idx="589">
                  <c:v>-39.674799999999998</c:v>
                </c:pt>
                <c:pt idx="590">
                  <c:v>-17.849</c:v>
                </c:pt>
                <c:pt idx="591">
                  <c:v>-22.5398</c:v>
                </c:pt>
                <c:pt idx="592">
                  <c:v>-17.5733</c:v>
                </c:pt>
                <c:pt idx="593">
                  <c:v>-27.067</c:v>
                </c:pt>
                <c:pt idx="594">
                  <c:v>-29.2834</c:v>
                </c:pt>
                <c:pt idx="595">
                  <c:v>-17.828600000000002</c:v>
                </c:pt>
                <c:pt idx="596">
                  <c:v>-31.873899999999999</c:v>
                </c:pt>
                <c:pt idx="597">
                  <c:v>-8.2615999999999996</c:v>
                </c:pt>
                <c:pt idx="598">
                  <c:v>-20.8523</c:v>
                </c:pt>
                <c:pt idx="599">
                  <c:v>-19.502199999999998</c:v>
                </c:pt>
                <c:pt idx="600">
                  <c:v>-36.505499999999998</c:v>
                </c:pt>
                <c:pt idx="601">
                  <c:v>-24.47</c:v>
                </c:pt>
                <c:pt idx="602">
                  <c:v>-5.1124000000000001</c:v>
                </c:pt>
                <c:pt idx="603">
                  <c:v>-29.912099999999999</c:v>
                </c:pt>
                <c:pt idx="604">
                  <c:v>-2.3963999999999999</c:v>
                </c:pt>
                <c:pt idx="605">
                  <c:v>-24.143999999999998</c:v>
                </c:pt>
                <c:pt idx="606">
                  <c:v>-22.163599999999999</c:v>
                </c:pt>
                <c:pt idx="607">
                  <c:v>-21.0824</c:v>
                </c:pt>
                <c:pt idx="608">
                  <c:v>-1.1455</c:v>
                </c:pt>
                <c:pt idx="609">
                  <c:v>-35.949199999999998</c:v>
                </c:pt>
                <c:pt idx="610">
                  <c:v>-11.845800000000001</c:v>
                </c:pt>
                <c:pt idx="611">
                  <c:v>-3.2147999999999999</c:v>
                </c:pt>
                <c:pt idx="612">
                  <c:v>-29.079699999999999</c:v>
                </c:pt>
                <c:pt idx="613">
                  <c:v>-2.3372000000000002</c:v>
                </c:pt>
                <c:pt idx="614">
                  <c:v>-28.139199999999999</c:v>
                </c:pt>
                <c:pt idx="615">
                  <c:v>-22.6266</c:v>
                </c:pt>
                <c:pt idx="616">
                  <c:v>-14.775</c:v>
                </c:pt>
                <c:pt idx="617">
                  <c:v>-30.562200000000001</c:v>
                </c:pt>
                <c:pt idx="618">
                  <c:v>-7.6597</c:v>
                </c:pt>
                <c:pt idx="619">
                  <c:v>-32.331600000000002</c:v>
                </c:pt>
                <c:pt idx="620">
                  <c:v>-28.099299999999999</c:v>
                </c:pt>
                <c:pt idx="621">
                  <c:v>-30.019200000000001</c:v>
                </c:pt>
                <c:pt idx="622">
                  <c:v>-32.599299999999999</c:v>
                </c:pt>
                <c:pt idx="623">
                  <c:v>-20.970500000000001</c:v>
                </c:pt>
                <c:pt idx="624">
                  <c:v>-18.674399999999999</c:v>
                </c:pt>
                <c:pt idx="625">
                  <c:v>-1.9657</c:v>
                </c:pt>
                <c:pt idx="626">
                  <c:v>-22.9983</c:v>
                </c:pt>
                <c:pt idx="627">
                  <c:v>-16.971900000000002</c:v>
                </c:pt>
                <c:pt idx="628">
                  <c:v>-26.2136</c:v>
                </c:pt>
                <c:pt idx="629">
                  <c:v>-16.909300000000002</c:v>
                </c:pt>
                <c:pt idx="630">
                  <c:v>-5.6455000000000002</c:v>
                </c:pt>
                <c:pt idx="631">
                  <c:v>-22.377400000000002</c:v>
                </c:pt>
                <c:pt idx="632">
                  <c:v>-29.247699999999998</c:v>
                </c:pt>
                <c:pt idx="633">
                  <c:v>-29.301500000000001</c:v>
                </c:pt>
                <c:pt idx="634">
                  <c:v>-22.872599999999998</c:v>
                </c:pt>
                <c:pt idx="635">
                  <c:v>-33.046999999999997</c:v>
                </c:pt>
                <c:pt idx="636">
                  <c:v>-29.589600000000001</c:v>
                </c:pt>
                <c:pt idx="637">
                  <c:v>-26.723199999999999</c:v>
                </c:pt>
                <c:pt idx="638">
                  <c:v>-39.432000000000002</c:v>
                </c:pt>
                <c:pt idx="639">
                  <c:v>2.0299</c:v>
                </c:pt>
                <c:pt idx="640">
                  <c:v>-28.5242</c:v>
                </c:pt>
                <c:pt idx="641">
                  <c:v>-18.294899999999998</c:v>
                </c:pt>
                <c:pt idx="642">
                  <c:v>-17.5853</c:v>
                </c:pt>
                <c:pt idx="643">
                  <c:v>-29.438700000000001</c:v>
                </c:pt>
                <c:pt idx="644">
                  <c:v>-34.062399999999997</c:v>
                </c:pt>
                <c:pt idx="645">
                  <c:v>-25.953099999999999</c:v>
                </c:pt>
                <c:pt idx="646">
                  <c:v>-35.477600000000002</c:v>
                </c:pt>
                <c:pt idx="647">
                  <c:v>-36.688400000000001</c:v>
                </c:pt>
                <c:pt idx="648">
                  <c:v>-17.177600000000002</c:v>
                </c:pt>
                <c:pt idx="649">
                  <c:v>-1.8351</c:v>
                </c:pt>
                <c:pt idx="650">
                  <c:v>-39.607799999999997</c:v>
                </c:pt>
                <c:pt idx="651">
                  <c:v>-7.3364000000000003</c:v>
                </c:pt>
                <c:pt idx="652">
                  <c:v>-32.367400000000004</c:v>
                </c:pt>
                <c:pt idx="653">
                  <c:v>-30.970199999999998</c:v>
                </c:pt>
                <c:pt idx="654">
                  <c:v>-32.982599999999998</c:v>
                </c:pt>
                <c:pt idx="655">
                  <c:v>17.397300000000001</c:v>
                </c:pt>
                <c:pt idx="656">
                  <c:v>-28.309899999999999</c:v>
                </c:pt>
                <c:pt idx="657">
                  <c:v>-32.582000000000001</c:v>
                </c:pt>
                <c:pt idx="658">
                  <c:v>-20.549199999999999</c:v>
                </c:pt>
                <c:pt idx="659">
                  <c:v>4.3757999999999999</c:v>
                </c:pt>
                <c:pt idx="660">
                  <c:v>-22.683900000000001</c:v>
                </c:pt>
                <c:pt idx="661">
                  <c:v>-0.79479999999999995</c:v>
                </c:pt>
                <c:pt idx="662">
                  <c:v>-21.345700000000001</c:v>
                </c:pt>
                <c:pt idx="663">
                  <c:v>-14.942500000000001</c:v>
                </c:pt>
                <c:pt idx="664">
                  <c:v>-29.453700000000001</c:v>
                </c:pt>
                <c:pt idx="665">
                  <c:v>-35.792000000000002</c:v>
                </c:pt>
                <c:pt idx="666">
                  <c:v>-23.241199999999999</c:v>
                </c:pt>
                <c:pt idx="667">
                  <c:v>-36.909700000000001</c:v>
                </c:pt>
                <c:pt idx="668">
                  <c:v>-35.7911</c:v>
                </c:pt>
                <c:pt idx="669">
                  <c:v>-35.7791</c:v>
                </c:pt>
                <c:pt idx="670">
                  <c:v>-36.841500000000003</c:v>
                </c:pt>
                <c:pt idx="671">
                  <c:v>-13.444800000000001</c:v>
                </c:pt>
                <c:pt idx="672">
                  <c:v>-36.218299999999999</c:v>
                </c:pt>
                <c:pt idx="673">
                  <c:v>-16.335599999999999</c:v>
                </c:pt>
                <c:pt idx="674">
                  <c:v>-27.554500000000001</c:v>
                </c:pt>
                <c:pt idx="675">
                  <c:v>-33.271999999999998</c:v>
                </c:pt>
                <c:pt idx="676">
                  <c:v>-28.186699999999998</c:v>
                </c:pt>
                <c:pt idx="677">
                  <c:v>-23.9557</c:v>
                </c:pt>
                <c:pt idx="678">
                  <c:v>-28.302099999999999</c:v>
                </c:pt>
                <c:pt idx="679">
                  <c:v>-29.485900000000001</c:v>
                </c:pt>
                <c:pt idx="680">
                  <c:v>-28.226500000000001</c:v>
                </c:pt>
                <c:pt idx="681">
                  <c:v>-28.223199999999999</c:v>
                </c:pt>
                <c:pt idx="682">
                  <c:v>-20.491700000000002</c:v>
                </c:pt>
                <c:pt idx="683">
                  <c:v>-5.5392999999999999</c:v>
                </c:pt>
                <c:pt idx="684">
                  <c:v>-29.855</c:v>
                </c:pt>
                <c:pt idx="685">
                  <c:v>-28.559100000000001</c:v>
                </c:pt>
                <c:pt idx="686">
                  <c:v>-29.467600000000001</c:v>
                </c:pt>
                <c:pt idx="687">
                  <c:v>-30.9437</c:v>
                </c:pt>
                <c:pt idx="688">
                  <c:v>-20.523399999999999</c:v>
                </c:pt>
                <c:pt idx="689">
                  <c:v>-30.9619</c:v>
                </c:pt>
                <c:pt idx="690">
                  <c:v>-23.3308</c:v>
                </c:pt>
                <c:pt idx="691">
                  <c:v>-32.947699999999998</c:v>
                </c:pt>
                <c:pt idx="692">
                  <c:v>-22.200099999999999</c:v>
                </c:pt>
                <c:pt idx="693">
                  <c:v>-13.589700000000001</c:v>
                </c:pt>
                <c:pt idx="694">
                  <c:v>-32.771900000000002</c:v>
                </c:pt>
                <c:pt idx="695">
                  <c:v>-11.245200000000001</c:v>
                </c:pt>
                <c:pt idx="696">
                  <c:v>-13.6083</c:v>
                </c:pt>
                <c:pt idx="697">
                  <c:v>-30.8597</c:v>
                </c:pt>
                <c:pt idx="698">
                  <c:v>-28.645499999999998</c:v>
                </c:pt>
                <c:pt idx="699">
                  <c:v>-36.100299999999997</c:v>
                </c:pt>
                <c:pt idx="700">
                  <c:v>-36.282800000000002</c:v>
                </c:pt>
                <c:pt idx="701">
                  <c:v>-13.8513</c:v>
                </c:pt>
                <c:pt idx="702">
                  <c:v>-21.6843</c:v>
                </c:pt>
                <c:pt idx="703">
                  <c:v>11.2018</c:v>
                </c:pt>
                <c:pt idx="704">
                  <c:v>-23.421299999999999</c:v>
                </c:pt>
                <c:pt idx="705">
                  <c:v>-9.6006</c:v>
                </c:pt>
                <c:pt idx="706">
                  <c:v>26.191400000000002</c:v>
                </c:pt>
                <c:pt idx="707">
                  <c:v>-24.8614</c:v>
                </c:pt>
                <c:pt idx="708">
                  <c:v>-26.596900000000002</c:v>
                </c:pt>
                <c:pt idx="709">
                  <c:v>-28.334599999999998</c:v>
                </c:pt>
                <c:pt idx="710">
                  <c:v>-3.2507000000000001</c:v>
                </c:pt>
                <c:pt idx="711">
                  <c:v>-34.934399999999997</c:v>
                </c:pt>
                <c:pt idx="712">
                  <c:v>-29.74</c:v>
                </c:pt>
                <c:pt idx="713">
                  <c:v>-3.9234</c:v>
                </c:pt>
                <c:pt idx="714">
                  <c:v>-32.609699999999997</c:v>
                </c:pt>
                <c:pt idx="715">
                  <c:v>-6.3813000000000004</c:v>
                </c:pt>
                <c:pt idx="716">
                  <c:v>-35.370600000000003</c:v>
                </c:pt>
                <c:pt idx="717">
                  <c:v>-3.9780000000000002</c:v>
                </c:pt>
                <c:pt idx="718">
                  <c:v>-28.216799999999999</c:v>
                </c:pt>
                <c:pt idx="719">
                  <c:v>-32.722200000000001</c:v>
                </c:pt>
                <c:pt idx="720">
                  <c:v>-35.115499999999997</c:v>
                </c:pt>
                <c:pt idx="721">
                  <c:v>-21.882999999999999</c:v>
                </c:pt>
                <c:pt idx="722">
                  <c:v>-31.575299999999999</c:v>
                </c:pt>
                <c:pt idx="723">
                  <c:v>-24.017800000000001</c:v>
                </c:pt>
                <c:pt idx="724">
                  <c:v>-38.689300000000003</c:v>
                </c:pt>
                <c:pt idx="725">
                  <c:v>-24.8797</c:v>
                </c:pt>
                <c:pt idx="726">
                  <c:v>-18.639299999999999</c:v>
                </c:pt>
                <c:pt idx="727">
                  <c:v>-34.461500000000001</c:v>
                </c:pt>
                <c:pt idx="728">
                  <c:v>-32.378999999999998</c:v>
                </c:pt>
                <c:pt idx="729">
                  <c:v>-22.764199999999999</c:v>
                </c:pt>
                <c:pt idx="730">
                  <c:v>-16.535900000000002</c:v>
                </c:pt>
                <c:pt idx="731">
                  <c:v>-22.4114</c:v>
                </c:pt>
                <c:pt idx="732">
                  <c:v>-30.648900000000001</c:v>
                </c:pt>
                <c:pt idx="733">
                  <c:v>-4.0549999999999997</c:v>
                </c:pt>
                <c:pt idx="734">
                  <c:v>-32.326799999999999</c:v>
                </c:pt>
                <c:pt idx="735">
                  <c:v>-25.485199999999999</c:v>
                </c:pt>
                <c:pt idx="736">
                  <c:v>-17.915299999999998</c:v>
                </c:pt>
                <c:pt idx="737">
                  <c:v>-35.287199999999999</c:v>
                </c:pt>
                <c:pt idx="738">
                  <c:v>-23.275099999999998</c:v>
                </c:pt>
                <c:pt idx="739">
                  <c:v>-10.260999999999999</c:v>
                </c:pt>
                <c:pt idx="740">
                  <c:v>-1.3454999999999999</c:v>
                </c:pt>
                <c:pt idx="741">
                  <c:v>-22.832699999999999</c:v>
                </c:pt>
                <c:pt idx="742">
                  <c:v>-4.6371000000000002</c:v>
                </c:pt>
                <c:pt idx="743">
                  <c:v>-24.729700000000001</c:v>
                </c:pt>
                <c:pt idx="744">
                  <c:v>-14.400700000000001</c:v>
                </c:pt>
                <c:pt idx="745">
                  <c:v>-21.501000000000001</c:v>
                </c:pt>
                <c:pt idx="746">
                  <c:v>-36.718800000000002</c:v>
                </c:pt>
                <c:pt idx="747">
                  <c:v>-29.35</c:v>
                </c:pt>
                <c:pt idx="748">
                  <c:v>-25.2225</c:v>
                </c:pt>
                <c:pt idx="749">
                  <c:v>0.1535</c:v>
                </c:pt>
                <c:pt idx="750">
                  <c:v>-12.036799999999999</c:v>
                </c:pt>
                <c:pt idx="751">
                  <c:v>-9.26</c:v>
                </c:pt>
                <c:pt idx="752">
                  <c:v>-10.3781</c:v>
                </c:pt>
                <c:pt idx="753">
                  <c:v>-25.021100000000001</c:v>
                </c:pt>
                <c:pt idx="754">
                  <c:v>-33.625</c:v>
                </c:pt>
                <c:pt idx="755">
                  <c:v>-29.313700000000001</c:v>
                </c:pt>
                <c:pt idx="756">
                  <c:v>-33.347900000000003</c:v>
                </c:pt>
                <c:pt idx="757">
                  <c:v>-30.852900000000002</c:v>
                </c:pt>
                <c:pt idx="758">
                  <c:v>-33.270400000000002</c:v>
                </c:pt>
                <c:pt idx="759">
                  <c:v>-32.896500000000003</c:v>
                </c:pt>
                <c:pt idx="760">
                  <c:v>-33.574399999999997</c:v>
                </c:pt>
                <c:pt idx="761">
                  <c:v>-7.8810000000000002</c:v>
                </c:pt>
                <c:pt idx="762">
                  <c:v>-28.986799999999999</c:v>
                </c:pt>
                <c:pt idx="763">
                  <c:v>-30.848500000000001</c:v>
                </c:pt>
                <c:pt idx="764">
                  <c:v>-31.1234</c:v>
                </c:pt>
                <c:pt idx="765">
                  <c:v>-23.7212</c:v>
                </c:pt>
                <c:pt idx="766">
                  <c:v>-25.592700000000001</c:v>
                </c:pt>
                <c:pt idx="767">
                  <c:v>-27.956600000000002</c:v>
                </c:pt>
                <c:pt idx="768">
                  <c:v>-25.688600000000001</c:v>
                </c:pt>
                <c:pt idx="769">
                  <c:v>-11.9488</c:v>
                </c:pt>
                <c:pt idx="770">
                  <c:v>-33.243699999999997</c:v>
                </c:pt>
                <c:pt idx="771">
                  <c:v>-0.26650000000000001</c:v>
                </c:pt>
                <c:pt idx="772">
                  <c:v>-22.467099999999999</c:v>
                </c:pt>
                <c:pt idx="773">
                  <c:v>-23.167999999999999</c:v>
                </c:pt>
                <c:pt idx="774">
                  <c:v>-12.888999999999999</c:v>
                </c:pt>
                <c:pt idx="775">
                  <c:v>-23.480399999999999</c:v>
                </c:pt>
                <c:pt idx="776">
                  <c:v>-26.8307</c:v>
                </c:pt>
                <c:pt idx="777">
                  <c:v>-4.4531999999999998</c:v>
                </c:pt>
                <c:pt idx="778">
                  <c:v>-22.352499999999999</c:v>
                </c:pt>
                <c:pt idx="779">
                  <c:v>-29.810099999999998</c:v>
                </c:pt>
                <c:pt idx="780">
                  <c:v>-23.035699999999999</c:v>
                </c:pt>
                <c:pt idx="781">
                  <c:v>-22.807700000000001</c:v>
                </c:pt>
                <c:pt idx="782">
                  <c:v>-35.393500000000003</c:v>
                </c:pt>
                <c:pt idx="783">
                  <c:v>-29.3004</c:v>
                </c:pt>
                <c:pt idx="784">
                  <c:v>-17.104800000000001</c:v>
                </c:pt>
                <c:pt idx="785">
                  <c:v>-34.220399999999998</c:v>
                </c:pt>
                <c:pt idx="786">
                  <c:v>-19.8764</c:v>
                </c:pt>
                <c:pt idx="787">
                  <c:v>-34.154600000000002</c:v>
                </c:pt>
                <c:pt idx="788">
                  <c:v>-24.619800000000001</c:v>
                </c:pt>
                <c:pt idx="789">
                  <c:v>-38.820599999999999</c:v>
                </c:pt>
                <c:pt idx="790">
                  <c:v>-13.6835</c:v>
                </c:pt>
                <c:pt idx="791">
                  <c:v>-30.5824</c:v>
                </c:pt>
                <c:pt idx="792">
                  <c:v>9.6696000000000009</c:v>
                </c:pt>
                <c:pt idx="793">
                  <c:v>-24.033200000000001</c:v>
                </c:pt>
                <c:pt idx="794">
                  <c:v>-28.0182</c:v>
                </c:pt>
                <c:pt idx="795">
                  <c:v>-31.1876</c:v>
                </c:pt>
                <c:pt idx="796">
                  <c:v>-29.552700000000002</c:v>
                </c:pt>
                <c:pt idx="797">
                  <c:v>-24.672799999999999</c:v>
                </c:pt>
                <c:pt idx="798">
                  <c:v>-23.238099999999999</c:v>
                </c:pt>
                <c:pt idx="799">
                  <c:v>-28.814499999999999</c:v>
                </c:pt>
                <c:pt idx="800">
                  <c:v>-4.1923000000000004</c:v>
                </c:pt>
                <c:pt idx="801">
                  <c:v>-22.2258</c:v>
                </c:pt>
                <c:pt idx="802">
                  <c:v>-24.293700000000001</c:v>
                </c:pt>
                <c:pt idx="803">
                  <c:v>-34.313200000000002</c:v>
                </c:pt>
                <c:pt idx="804">
                  <c:v>-22.212499999999999</c:v>
                </c:pt>
                <c:pt idx="805">
                  <c:v>-21.685700000000001</c:v>
                </c:pt>
                <c:pt idx="806">
                  <c:v>-29.4925</c:v>
                </c:pt>
                <c:pt idx="807">
                  <c:v>-39.418399999999998</c:v>
                </c:pt>
                <c:pt idx="808">
                  <c:v>-38.8932</c:v>
                </c:pt>
                <c:pt idx="809">
                  <c:v>-33.931600000000003</c:v>
                </c:pt>
                <c:pt idx="810">
                  <c:v>-33.926499999999997</c:v>
                </c:pt>
                <c:pt idx="811">
                  <c:v>-10.597799999999999</c:v>
                </c:pt>
                <c:pt idx="812">
                  <c:v>-11.309900000000001</c:v>
                </c:pt>
                <c:pt idx="813">
                  <c:v>-36.410899999999998</c:v>
                </c:pt>
                <c:pt idx="814">
                  <c:v>-1.1943999999999999</c:v>
                </c:pt>
                <c:pt idx="815">
                  <c:v>-37.4131</c:v>
                </c:pt>
                <c:pt idx="816">
                  <c:v>-29.1328</c:v>
                </c:pt>
                <c:pt idx="817">
                  <c:v>-40.210900000000002</c:v>
                </c:pt>
                <c:pt idx="818">
                  <c:v>-8.6846999999999994</c:v>
                </c:pt>
                <c:pt idx="819">
                  <c:v>-37.022599999999997</c:v>
                </c:pt>
                <c:pt idx="820">
                  <c:v>-24.550899999999999</c:v>
                </c:pt>
                <c:pt idx="821">
                  <c:v>-11.255100000000001</c:v>
                </c:pt>
                <c:pt idx="822">
                  <c:v>30.678000000000001</c:v>
                </c:pt>
                <c:pt idx="823">
                  <c:v>-28.101199999999999</c:v>
                </c:pt>
                <c:pt idx="824">
                  <c:v>-36.998699999999999</c:v>
                </c:pt>
                <c:pt idx="825">
                  <c:v>-29.870699999999999</c:v>
                </c:pt>
                <c:pt idx="826">
                  <c:v>-25.1661</c:v>
                </c:pt>
                <c:pt idx="827">
                  <c:v>-4.3518999999999997</c:v>
                </c:pt>
                <c:pt idx="828">
                  <c:v>-24.451599999999999</c:v>
                </c:pt>
                <c:pt idx="829">
                  <c:v>-25.901299999999999</c:v>
                </c:pt>
                <c:pt idx="830">
                  <c:v>-32.908099999999997</c:v>
                </c:pt>
                <c:pt idx="831">
                  <c:v>-32.892299999999999</c:v>
                </c:pt>
                <c:pt idx="832">
                  <c:v>-32.920200000000001</c:v>
                </c:pt>
                <c:pt idx="833">
                  <c:v>-22.047499999999999</c:v>
                </c:pt>
                <c:pt idx="834">
                  <c:v>-33.869100000000003</c:v>
                </c:pt>
                <c:pt idx="835">
                  <c:v>5.0155000000000003</c:v>
                </c:pt>
                <c:pt idx="836">
                  <c:v>-19.390999999999998</c:v>
                </c:pt>
                <c:pt idx="837">
                  <c:v>-18.310400000000001</c:v>
                </c:pt>
                <c:pt idx="838">
                  <c:v>-31.595099999999999</c:v>
                </c:pt>
                <c:pt idx="839">
                  <c:v>-31.603200000000001</c:v>
                </c:pt>
                <c:pt idx="840">
                  <c:v>-30.922000000000001</c:v>
                </c:pt>
                <c:pt idx="841">
                  <c:v>-6.2129000000000003</c:v>
                </c:pt>
                <c:pt idx="842">
                  <c:v>-27.1526</c:v>
                </c:pt>
                <c:pt idx="843">
                  <c:v>-35.254199999999997</c:v>
                </c:pt>
                <c:pt idx="844">
                  <c:v>-6.1002000000000001</c:v>
                </c:pt>
                <c:pt idx="845">
                  <c:v>-25.9514</c:v>
                </c:pt>
                <c:pt idx="846">
                  <c:v>-30.449000000000002</c:v>
                </c:pt>
                <c:pt idx="847">
                  <c:v>-19.425799999999999</c:v>
                </c:pt>
                <c:pt idx="848">
                  <c:v>-33.889899999999997</c:v>
                </c:pt>
                <c:pt idx="849">
                  <c:v>-25.558700000000002</c:v>
                </c:pt>
                <c:pt idx="850">
                  <c:v>-33.215699999999998</c:v>
                </c:pt>
                <c:pt idx="851">
                  <c:v>-26.137799999999999</c:v>
                </c:pt>
                <c:pt idx="852">
                  <c:v>-30.552399999999999</c:v>
                </c:pt>
                <c:pt idx="853">
                  <c:v>-25.296299999999999</c:v>
                </c:pt>
                <c:pt idx="854">
                  <c:v>-29.582899999999999</c:v>
                </c:pt>
                <c:pt idx="855">
                  <c:v>-0.91690000000000005</c:v>
                </c:pt>
                <c:pt idx="856">
                  <c:v>-16.0869</c:v>
                </c:pt>
                <c:pt idx="857">
                  <c:v>10.3832</c:v>
                </c:pt>
                <c:pt idx="858">
                  <c:v>-37.666699999999999</c:v>
                </c:pt>
                <c:pt idx="859">
                  <c:v>-25.124600000000001</c:v>
                </c:pt>
                <c:pt idx="860">
                  <c:v>-39.354999999999997</c:v>
                </c:pt>
                <c:pt idx="861">
                  <c:v>-37.377299999999998</c:v>
                </c:pt>
                <c:pt idx="862">
                  <c:v>-32.6175</c:v>
                </c:pt>
                <c:pt idx="863">
                  <c:v>-37.323799999999999</c:v>
                </c:pt>
                <c:pt idx="864">
                  <c:v>-34.8583</c:v>
                </c:pt>
                <c:pt idx="865">
                  <c:v>-35.086500000000001</c:v>
                </c:pt>
                <c:pt idx="866">
                  <c:v>-7.9391999999999996</c:v>
                </c:pt>
                <c:pt idx="867">
                  <c:v>-28.133099999999999</c:v>
                </c:pt>
                <c:pt idx="868">
                  <c:v>-24.155000000000001</c:v>
                </c:pt>
                <c:pt idx="869">
                  <c:v>-23.648499999999999</c:v>
                </c:pt>
                <c:pt idx="870">
                  <c:v>16.177600000000002</c:v>
                </c:pt>
                <c:pt idx="871">
                  <c:v>-11.7753</c:v>
                </c:pt>
                <c:pt idx="872">
                  <c:v>-30.490400000000001</c:v>
                </c:pt>
                <c:pt idx="873">
                  <c:v>-4.8936000000000002</c:v>
                </c:pt>
                <c:pt idx="874">
                  <c:v>-20.856000000000002</c:v>
                </c:pt>
                <c:pt idx="875">
                  <c:v>2.6147999999999998</c:v>
                </c:pt>
                <c:pt idx="876">
                  <c:v>-19.180900000000001</c:v>
                </c:pt>
                <c:pt idx="877">
                  <c:v>-34.801900000000003</c:v>
                </c:pt>
                <c:pt idx="878">
                  <c:v>-25.453199999999999</c:v>
                </c:pt>
                <c:pt idx="879">
                  <c:v>-12.746499999999999</c:v>
                </c:pt>
                <c:pt idx="880">
                  <c:v>-25.505299999999998</c:v>
                </c:pt>
                <c:pt idx="881">
                  <c:v>-18.123000000000001</c:v>
                </c:pt>
                <c:pt idx="882">
                  <c:v>-40.146700000000003</c:v>
                </c:pt>
                <c:pt idx="883">
                  <c:v>-20.652899999999999</c:v>
                </c:pt>
                <c:pt idx="884">
                  <c:v>-28.452000000000002</c:v>
                </c:pt>
                <c:pt idx="885">
                  <c:v>5.1401000000000003</c:v>
                </c:pt>
                <c:pt idx="886">
                  <c:v>-31.991</c:v>
                </c:pt>
                <c:pt idx="887">
                  <c:v>-36.631700000000002</c:v>
                </c:pt>
                <c:pt idx="888">
                  <c:v>-24.886299999999999</c:v>
                </c:pt>
                <c:pt idx="889">
                  <c:v>-23.7195</c:v>
                </c:pt>
                <c:pt idx="890">
                  <c:v>-36.857900000000001</c:v>
                </c:pt>
                <c:pt idx="891">
                  <c:v>-18.807400000000001</c:v>
                </c:pt>
                <c:pt idx="892">
                  <c:v>-9.4088999999999992</c:v>
                </c:pt>
                <c:pt idx="893">
                  <c:v>-23.3264</c:v>
                </c:pt>
                <c:pt idx="894">
                  <c:v>2.3250000000000002</c:v>
                </c:pt>
                <c:pt idx="895">
                  <c:v>-33.039499999999997</c:v>
                </c:pt>
                <c:pt idx="896">
                  <c:v>-9.8238000000000003</c:v>
                </c:pt>
                <c:pt idx="897">
                  <c:v>-20.178100000000001</c:v>
                </c:pt>
                <c:pt idx="898">
                  <c:v>-33.049100000000003</c:v>
                </c:pt>
                <c:pt idx="899">
                  <c:v>-32.733499999999999</c:v>
                </c:pt>
                <c:pt idx="900">
                  <c:v>-40.557000000000002</c:v>
                </c:pt>
                <c:pt idx="901">
                  <c:v>-23.620699999999999</c:v>
                </c:pt>
                <c:pt idx="902">
                  <c:v>-21.1235</c:v>
                </c:pt>
                <c:pt idx="903">
                  <c:v>-23.399000000000001</c:v>
                </c:pt>
                <c:pt idx="904">
                  <c:v>-27.901700000000002</c:v>
                </c:pt>
                <c:pt idx="905">
                  <c:v>-33.421599999999998</c:v>
                </c:pt>
                <c:pt idx="906">
                  <c:v>-34.442100000000003</c:v>
                </c:pt>
                <c:pt idx="907">
                  <c:v>-31.7377</c:v>
                </c:pt>
                <c:pt idx="908">
                  <c:v>3.9729999999999999</c:v>
                </c:pt>
                <c:pt idx="909">
                  <c:v>-24.258700000000001</c:v>
                </c:pt>
                <c:pt idx="910">
                  <c:v>-8.9715000000000007</c:v>
                </c:pt>
                <c:pt idx="911">
                  <c:v>-37.491500000000002</c:v>
                </c:pt>
                <c:pt idx="912">
                  <c:v>-34.469200000000001</c:v>
                </c:pt>
                <c:pt idx="913">
                  <c:v>-18.188400000000001</c:v>
                </c:pt>
                <c:pt idx="914">
                  <c:v>-14.2203</c:v>
                </c:pt>
                <c:pt idx="915">
                  <c:v>-16.7485</c:v>
                </c:pt>
                <c:pt idx="916">
                  <c:v>-34.457700000000003</c:v>
                </c:pt>
                <c:pt idx="917">
                  <c:v>-34.664400000000001</c:v>
                </c:pt>
                <c:pt idx="918">
                  <c:v>-15.688800000000001</c:v>
                </c:pt>
                <c:pt idx="919">
                  <c:v>-34.442399999999999</c:v>
                </c:pt>
                <c:pt idx="920">
                  <c:v>-18.1342</c:v>
                </c:pt>
                <c:pt idx="921">
                  <c:v>-15.3527</c:v>
                </c:pt>
                <c:pt idx="922">
                  <c:v>-15.349299999999999</c:v>
                </c:pt>
                <c:pt idx="923">
                  <c:v>-24.739599999999999</c:v>
                </c:pt>
                <c:pt idx="924">
                  <c:v>-19.412800000000001</c:v>
                </c:pt>
                <c:pt idx="925">
                  <c:v>-6.4633000000000003</c:v>
                </c:pt>
                <c:pt idx="926">
                  <c:v>-31.9451</c:v>
                </c:pt>
                <c:pt idx="927">
                  <c:v>-27.956800000000001</c:v>
                </c:pt>
                <c:pt idx="928">
                  <c:v>-31.635400000000001</c:v>
                </c:pt>
                <c:pt idx="929">
                  <c:v>-11.105</c:v>
                </c:pt>
                <c:pt idx="930">
                  <c:v>-34.752600000000001</c:v>
                </c:pt>
                <c:pt idx="931">
                  <c:v>-22.272600000000001</c:v>
                </c:pt>
                <c:pt idx="932">
                  <c:v>-26.757200000000001</c:v>
                </c:pt>
                <c:pt idx="933">
                  <c:v>-3.7547999999999999</c:v>
                </c:pt>
                <c:pt idx="934">
                  <c:v>-24.733499999999999</c:v>
                </c:pt>
                <c:pt idx="935">
                  <c:v>-27.85</c:v>
                </c:pt>
                <c:pt idx="936">
                  <c:v>-33.990900000000003</c:v>
                </c:pt>
                <c:pt idx="937">
                  <c:v>11.6142</c:v>
                </c:pt>
                <c:pt idx="938">
                  <c:v>-30.100100000000001</c:v>
                </c:pt>
                <c:pt idx="939">
                  <c:v>-8.9459</c:v>
                </c:pt>
                <c:pt idx="940">
                  <c:v>-36.326799999999999</c:v>
                </c:pt>
                <c:pt idx="941">
                  <c:v>-30.3583</c:v>
                </c:pt>
                <c:pt idx="942">
                  <c:v>-34.735100000000003</c:v>
                </c:pt>
                <c:pt idx="943">
                  <c:v>-22.582100000000001</c:v>
                </c:pt>
                <c:pt idx="944">
                  <c:v>-3.7075</c:v>
                </c:pt>
                <c:pt idx="945">
                  <c:v>-19.290099999999999</c:v>
                </c:pt>
                <c:pt idx="946">
                  <c:v>-23.360800000000001</c:v>
                </c:pt>
                <c:pt idx="947">
                  <c:v>2.0327999999999999</c:v>
                </c:pt>
                <c:pt idx="948">
                  <c:v>-24.845500000000001</c:v>
                </c:pt>
                <c:pt idx="949">
                  <c:v>-32.586300000000001</c:v>
                </c:pt>
                <c:pt idx="950">
                  <c:v>-40.716200000000001</c:v>
                </c:pt>
                <c:pt idx="951">
                  <c:v>-35.264899999999997</c:v>
                </c:pt>
                <c:pt idx="952">
                  <c:v>-37.115600000000001</c:v>
                </c:pt>
                <c:pt idx="953">
                  <c:v>-26.735700000000001</c:v>
                </c:pt>
                <c:pt idx="954">
                  <c:v>9.5457999999999998</c:v>
                </c:pt>
                <c:pt idx="955">
                  <c:v>-3.1991999999999998</c:v>
                </c:pt>
                <c:pt idx="956">
                  <c:v>-26.0076</c:v>
                </c:pt>
                <c:pt idx="957">
                  <c:v>-41.210299999999997</c:v>
                </c:pt>
                <c:pt idx="958">
                  <c:v>-28.424099999999999</c:v>
                </c:pt>
                <c:pt idx="959">
                  <c:v>-16.744700000000002</c:v>
                </c:pt>
                <c:pt idx="960">
                  <c:v>-35.517099999999999</c:v>
                </c:pt>
                <c:pt idx="961">
                  <c:v>-21.467300000000002</c:v>
                </c:pt>
                <c:pt idx="962">
                  <c:v>-14.3931</c:v>
                </c:pt>
                <c:pt idx="963">
                  <c:v>-20.620699999999999</c:v>
                </c:pt>
                <c:pt idx="964">
                  <c:v>-30.0731</c:v>
                </c:pt>
                <c:pt idx="965">
                  <c:v>-28.507899999999999</c:v>
                </c:pt>
                <c:pt idx="966">
                  <c:v>5.9817</c:v>
                </c:pt>
                <c:pt idx="967">
                  <c:v>-31.6251</c:v>
                </c:pt>
                <c:pt idx="968">
                  <c:v>-32.578800000000001</c:v>
                </c:pt>
                <c:pt idx="969">
                  <c:v>-19.466999999999999</c:v>
                </c:pt>
                <c:pt idx="970">
                  <c:v>-36.557099999999998</c:v>
                </c:pt>
                <c:pt idx="971">
                  <c:v>-40.539700000000003</c:v>
                </c:pt>
                <c:pt idx="972">
                  <c:v>-34.615099999999998</c:v>
                </c:pt>
                <c:pt idx="973">
                  <c:v>-32.730200000000004</c:v>
                </c:pt>
                <c:pt idx="974">
                  <c:v>-30.927900000000001</c:v>
                </c:pt>
                <c:pt idx="975">
                  <c:v>-34.727200000000003</c:v>
                </c:pt>
                <c:pt idx="976">
                  <c:v>-35.291800000000002</c:v>
                </c:pt>
                <c:pt idx="977">
                  <c:v>-16.8902</c:v>
                </c:pt>
                <c:pt idx="978">
                  <c:v>-26.949200000000001</c:v>
                </c:pt>
                <c:pt idx="979">
                  <c:v>-32.424900000000001</c:v>
                </c:pt>
                <c:pt idx="980">
                  <c:v>-38.197000000000003</c:v>
                </c:pt>
                <c:pt idx="981">
                  <c:v>-38.209400000000002</c:v>
                </c:pt>
                <c:pt idx="982">
                  <c:v>-38.204000000000001</c:v>
                </c:pt>
                <c:pt idx="983">
                  <c:v>-38.187800000000003</c:v>
                </c:pt>
                <c:pt idx="984">
                  <c:v>-28.441500000000001</c:v>
                </c:pt>
                <c:pt idx="985">
                  <c:v>-28.4941</c:v>
                </c:pt>
                <c:pt idx="986">
                  <c:v>-18.656600000000001</c:v>
                </c:pt>
                <c:pt idx="987">
                  <c:v>-26.541499999999999</c:v>
                </c:pt>
                <c:pt idx="988">
                  <c:v>-8.8973999999999993</c:v>
                </c:pt>
                <c:pt idx="989">
                  <c:v>-22.614899999999999</c:v>
                </c:pt>
                <c:pt idx="990">
                  <c:v>-25.688700000000001</c:v>
                </c:pt>
                <c:pt idx="991">
                  <c:v>-21.286899999999999</c:v>
                </c:pt>
                <c:pt idx="992">
                  <c:v>-20.132400000000001</c:v>
                </c:pt>
                <c:pt idx="993">
                  <c:v>-26.6706</c:v>
                </c:pt>
                <c:pt idx="994">
                  <c:v>-41.888199999999998</c:v>
                </c:pt>
                <c:pt idx="995">
                  <c:v>-17.8184</c:v>
                </c:pt>
                <c:pt idx="996">
                  <c:v>-34.755600000000001</c:v>
                </c:pt>
                <c:pt idx="997">
                  <c:v>-1.6969000000000001</c:v>
                </c:pt>
                <c:pt idx="998">
                  <c:v>-6.7870999999999997</c:v>
                </c:pt>
                <c:pt idx="999">
                  <c:v>-28.217300000000002</c:v>
                </c:pt>
                <c:pt idx="1000">
                  <c:v>-19.131599999999999</c:v>
                </c:pt>
                <c:pt idx="1001">
                  <c:v>-32.104700000000001</c:v>
                </c:pt>
                <c:pt idx="1002">
                  <c:v>-31.390999999999998</c:v>
                </c:pt>
                <c:pt idx="1003">
                  <c:v>-2.2587999999999999</c:v>
                </c:pt>
                <c:pt idx="1004">
                  <c:v>-26.680900000000001</c:v>
                </c:pt>
                <c:pt idx="1005">
                  <c:v>-27.823899999999998</c:v>
                </c:pt>
                <c:pt idx="1006">
                  <c:v>-16.036200000000001</c:v>
                </c:pt>
                <c:pt idx="1007">
                  <c:v>-0.47</c:v>
                </c:pt>
                <c:pt idx="1008">
                  <c:v>-37.129800000000003</c:v>
                </c:pt>
                <c:pt idx="1009">
                  <c:v>-17.718599999999999</c:v>
                </c:pt>
                <c:pt idx="1010">
                  <c:v>-6.7476000000000003</c:v>
                </c:pt>
                <c:pt idx="1011">
                  <c:v>-32.777999999999999</c:v>
                </c:pt>
                <c:pt idx="1012">
                  <c:v>-32.824199999999998</c:v>
                </c:pt>
                <c:pt idx="1013">
                  <c:v>-8.8777000000000008</c:v>
                </c:pt>
                <c:pt idx="1014">
                  <c:v>-12.6654</c:v>
                </c:pt>
                <c:pt idx="1015">
                  <c:v>-34.909700000000001</c:v>
                </c:pt>
                <c:pt idx="1016">
                  <c:v>-25.782900000000001</c:v>
                </c:pt>
                <c:pt idx="1017">
                  <c:v>-13.621499999999999</c:v>
                </c:pt>
                <c:pt idx="1018">
                  <c:v>-16.610700000000001</c:v>
                </c:pt>
                <c:pt idx="1019">
                  <c:v>-32.921700000000001</c:v>
                </c:pt>
                <c:pt idx="1020">
                  <c:v>-24.198599999999999</c:v>
                </c:pt>
                <c:pt idx="1021">
                  <c:v>13.403</c:v>
                </c:pt>
                <c:pt idx="1022">
                  <c:v>-35.456800000000001</c:v>
                </c:pt>
                <c:pt idx="1023">
                  <c:v>25.9864</c:v>
                </c:pt>
                <c:pt idx="1024">
                  <c:v>-28.3002</c:v>
                </c:pt>
                <c:pt idx="1025">
                  <c:v>-24.562000000000001</c:v>
                </c:pt>
                <c:pt idx="1026">
                  <c:v>-26.069400000000002</c:v>
                </c:pt>
                <c:pt idx="1027">
                  <c:v>-34.390099999999997</c:v>
                </c:pt>
                <c:pt idx="1028">
                  <c:v>-19.498100000000001</c:v>
                </c:pt>
                <c:pt idx="1029">
                  <c:v>7.2549000000000001</c:v>
                </c:pt>
                <c:pt idx="1030">
                  <c:v>-22.456800000000001</c:v>
                </c:pt>
                <c:pt idx="1031">
                  <c:v>-25.521799999999999</c:v>
                </c:pt>
                <c:pt idx="1032">
                  <c:v>-31.531300000000002</c:v>
                </c:pt>
                <c:pt idx="1033">
                  <c:v>-34.4328</c:v>
                </c:pt>
                <c:pt idx="1034">
                  <c:v>2.4195000000000002</c:v>
                </c:pt>
                <c:pt idx="1035">
                  <c:v>-16.114599999999999</c:v>
                </c:pt>
                <c:pt idx="1036">
                  <c:v>-30.146000000000001</c:v>
                </c:pt>
                <c:pt idx="1037">
                  <c:v>-30.142199999999999</c:v>
                </c:pt>
                <c:pt idx="1038">
                  <c:v>-28.269400000000001</c:v>
                </c:pt>
                <c:pt idx="1039">
                  <c:v>-32.4574</c:v>
                </c:pt>
                <c:pt idx="1040">
                  <c:v>-22.9466</c:v>
                </c:pt>
                <c:pt idx="1041">
                  <c:v>-6.7554999999999996</c:v>
                </c:pt>
                <c:pt idx="1042">
                  <c:v>-29.298500000000001</c:v>
                </c:pt>
                <c:pt idx="1043">
                  <c:v>-32.782699999999998</c:v>
                </c:pt>
                <c:pt idx="1044">
                  <c:v>-27.563099999999999</c:v>
                </c:pt>
                <c:pt idx="1045">
                  <c:v>-5.5133999999999999</c:v>
                </c:pt>
                <c:pt idx="1046">
                  <c:v>-25.813099999999999</c:v>
                </c:pt>
                <c:pt idx="1047">
                  <c:v>-38.306399999999996</c:v>
                </c:pt>
                <c:pt idx="1048">
                  <c:v>-34.143300000000004</c:v>
                </c:pt>
                <c:pt idx="1049">
                  <c:v>-25.7441</c:v>
                </c:pt>
                <c:pt idx="1050">
                  <c:v>-16.5701</c:v>
                </c:pt>
                <c:pt idx="1051">
                  <c:v>-20.8672</c:v>
                </c:pt>
                <c:pt idx="1052">
                  <c:v>-29.347899999999999</c:v>
                </c:pt>
                <c:pt idx="1053">
                  <c:v>-27.361000000000001</c:v>
                </c:pt>
                <c:pt idx="1054">
                  <c:v>-29.120100000000001</c:v>
                </c:pt>
                <c:pt idx="1055">
                  <c:v>-27.053799999999999</c:v>
                </c:pt>
                <c:pt idx="1056">
                  <c:v>-21.106000000000002</c:v>
                </c:pt>
                <c:pt idx="1057">
                  <c:v>-23.422000000000001</c:v>
                </c:pt>
                <c:pt idx="1058">
                  <c:v>-30.3658</c:v>
                </c:pt>
                <c:pt idx="1059">
                  <c:v>-34.163899999999998</c:v>
                </c:pt>
                <c:pt idx="1060">
                  <c:v>-19.7546</c:v>
                </c:pt>
                <c:pt idx="1061">
                  <c:v>-25.775700000000001</c:v>
                </c:pt>
                <c:pt idx="1062">
                  <c:v>-23.325800000000001</c:v>
                </c:pt>
                <c:pt idx="1063">
                  <c:v>-30.219799999999999</c:v>
                </c:pt>
                <c:pt idx="1064">
                  <c:v>-20.803599999999999</c:v>
                </c:pt>
                <c:pt idx="1065">
                  <c:v>-25.8063</c:v>
                </c:pt>
                <c:pt idx="1066">
                  <c:v>-33.305199999999999</c:v>
                </c:pt>
                <c:pt idx="1067">
                  <c:v>-12.979799999999999</c:v>
                </c:pt>
                <c:pt idx="1068">
                  <c:v>-17.7377</c:v>
                </c:pt>
                <c:pt idx="1069">
                  <c:v>-2.0899999999999998E-2</c:v>
                </c:pt>
                <c:pt idx="1070">
                  <c:v>-26.928000000000001</c:v>
                </c:pt>
                <c:pt idx="1071">
                  <c:v>-9.6601999999999997</c:v>
                </c:pt>
                <c:pt idx="1072">
                  <c:v>-35.800699999999999</c:v>
                </c:pt>
                <c:pt idx="1073">
                  <c:v>-16.847300000000001</c:v>
                </c:pt>
                <c:pt idx="1074">
                  <c:v>-25.7714</c:v>
                </c:pt>
                <c:pt idx="1075">
                  <c:v>-31.172499999999999</c:v>
                </c:pt>
                <c:pt idx="1076">
                  <c:v>-12.596399999999999</c:v>
                </c:pt>
                <c:pt idx="1077">
                  <c:v>-14.095800000000001</c:v>
                </c:pt>
                <c:pt idx="1078">
                  <c:v>-28.357199999999999</c:v>
                </c:pt>
                <c:pt idx="1079">
                  <c:v>-16.563099999999999</c:v>
                </c:pt>
                <c:pt idx="1080">
                  <c:v>10.148199999999999</c:v>
                </c:pt>
                <c:pt idx="1081">
                  <c:v>-24.248000000000001</c:v>
                </c:pt>
                <c:pt idx="1082">
                  <c:v>30.369199999999999</c:v>
                </c:pt>
                <c:pt idx="1083">
                  <c:v>-25.403600000000001</c:v>
                </c:pt>
                <c:pt idx="1084">
                  <c:v>-27.7746</c:v>
                </c:pt>
                <c:pt idx="1085">
                  <c:v>3.7404999999999999</c:v>
                </c:pt>
                <c:pt idx="1086">
                  <c:v>-14.4808</c:v>
                </c:pt>
                <c:pt idx="1087">
                  <c:v>-28.011600000000001</c:v>
                </c:pt>
                <c:pt idx="1088">
                  <c:v>-30.1663</c:v>
                </c:pt>
                <c:pt idx="1089">
                  <c:v>-32.704799999999999</c:v>
                </c:pt>
                <c:pt idx="1090">
                  <c:v>3.3420000000000001</c:v>
                </c:pt>
                <c:pt idx="1091">
                  <c:v>-25.1873</c:v>
                </c:pt>
                <c:pt idx="1092">
                  <c:v>-7.3646000000000003</c:v>
                </c:pt>
                <c:pt idx="1093">
                  <c:v>-29.791699999999999</c:v>
                </c:pt>
                <c:pt idx="1094">
                  <c:v>-29.672699999999999</c:v>
                </c:pt>
                <c:pt idx="1095">
                  <c:v>-18.585000000000001</c:v>
                </c:pt>
                <c:pt idx="1096">
                  <c:v>-23.4145</c:v>
                </c:pt>
                <c:pt idx="1097">
                  <c:v>-4.3212999999999999</c:v>
                </c:pt>
                <c:pt idx="1098">
                  <c:v>-31.815799999999999</c:v>
                </c:pt>
                <c:pt idx="1099">
                  <c:v>-8.3956999999999997</c:v>
                </c:pt>
                <c:pt idx="1100">
                  <c:v>-18.6356</c:v>
                </c:pt>
                <c:pt idx="1101">
                  <c:v>-8.2916000000000007</c:v>
                </c:pt>
                <c:pt idx="1102">
                  <c:v>-8.1457999999999995</c:v>
                </c:pt>
                <c:pt idx="1103">
                  <c:v>29.784099999999999</c:v>
                </c:pt>
                <c:pt idx="1104">
                  <c:v>-23.348600000000001</c:v>
                </c:pt>
                <c:pt idx="1105">
                  <c:v>-26.947900000000001</c:v>
                </c:pt>
                <c:pt idx="1106">
                  <c:v>-37.439100000000003</c:v>
                </c:pt>
                <c:pt idx="1107">
                  <c:v>36.2851</c:v>
                </c:pt>
                <c:pt idx="1108">
                  <c:v>-20.052099999999999</c:v>
                </c:pt>
                <c:pt idx="1109">
                  <c:v>-22.848400000000002</c:v>
                </c:pt>
                <c:pt idx="1110">
                  <c:v>-19.239100000000001</c:v>
                </c:pt>
                <c:pt idx="1111">
                  <c:v>-20.0365</c:v>
                </c:pt>
                <c:pt idx="1112">
                  <c:v>0.3493</c:v>
                </c:pt>
                <c:pt idx="1113">
                  <c:v>-31.7607</c:v>
                </c:pt>
                <c:pt idx="1114">
                  <c:v>-28.412700000000001</c:v>
                </c:pt>
                <c:pt idx="1115">
                  <c:v>0.62929999999999997</c:v>
                </c:pt>
                <c:pt idx="1116">
                  <c:v>-38.313800000000001</c:v>
                </c:pt>
                <c:pt idx="1117">
                  <c:v>-2.1206</c:v>
                </c:pt>
                <c:pt idx="1118">
                  <c:v>-20.0289</c:v>
                </c:pt>
                <c:pt idx="1119">
                  <c:v>-30.7089</c:v>
                </c:pt>
                <c:pt idx="1120">
                  <c:v>-26.368200000000002</c:v>
                </c:pt>
                <c:pt idx="1121">
                  <c:v>-2.8066</c:v>
                </c:pt>
                <c:pt idx="1122">
                  <c:v>-23.276700000000002</c:v>
                </c:pt>
                <c:pt idx="1123">
                  <c:v>-38.312899999999999</c:v>
                </c:pt>
                <c:pt idx="1124">
                  <c:v>-16.969200000000001</c:v>
                </c:pt>
                <c:pt idx="1125">
                  <c:v>-0.58240000000000003</c:v>
                </c:pt>
                <c:pt idx="1126">
                  <c:v>-25.346800000000002</c:v>
                </c:pt>
                <c:pt idx="1127">
                  <c:v>-33.2774</c:v>
                </c:pt>
                <c:pt idx="1128">
                  <c:v>-26.829899999999999</c:v>
                </c:pt>
                <c:pt idx="1129">
                  <c:v>-21.6203</c:v>
                </c:pt>
                <c:pt idx="1130">
                  <c:v>-21.373999999999999</c:v>
                </c:pt>
                <c:pt idx="1131">
                  <c:v>-38.301299999999998</c:v>
                </c:pt>
                <c:pt idx="1132">
                  <c:v>-34.628799999999998</c:v>
                </c:pt>
                <c:pt idx="1133">
                  <c:v>-34.902200000000001</c:v>
                </c:pt>
                <c:pt idx="1134">
                  <c:v>-40.235100000000003</c:v>
                </c:pt>
                <c:pt idx="1135">
                  <c:v>-34.840400000000002</c:v>
                </c:pt>
                <c:pt idx="1136">
                  <c:v>-30.5547</c:v>
                </c:pt>
                <c:pt idx="1137">
                  <c:v>-30.011900000000001</c:v>
                </c:pt>
                <c:pt idx="1138">
                  <c:v>-32.8095</c:v>
                </c:pt>
                <c:pt idx="1139">
                  <c:v>-20.428899999999999</c:v>
                </c:pt>
                <c:pt idx="1140">
                  <c:v>-24.202400000000001</c:v>
                </c:pt>
                <c:pt idx="1141">
                  <c:v>-32.630000000000003</c:v>
                </c:pt>
                <c:pt idx="1142">
                  <c:v>-12.3711</c:v>
                </c:pt>
                <c:pt idx="1143">
                  <c:v>-34.5336</c:v>
                </c:pt>
                <c:pt idx="1144">
                  <c:v>-9.3613</c:v>
                </c:pt>
                <c:pt idx="1145">
                  <c:v>-12.359</c:v>
                </c:pt>
                <c:pt idx="1146">
                  <c:v>-35.683500000000002</c:v>
                </c:pt>
                <c:pt idx="1147">
                  <c:v>-25.9892</c:v>
                </c:pt>
                <c:pt idx="1148">
                  <c:v>-21.212800000000001</c:v>
                </c:pt>
                <c:pt idx="1149">
                  <c:v>-30.459299999999999</c:v>
                </c:pt>
                <c:pt idx="1150">
                  <c:v>-33.511699999999998</c:v>
                </c:pt>
                <c:pt idx="1151">
                  <c:v>-25.614799999999999</c:v>
                </c:pt>
                <c:pt idx="1152">
                  <c:v>-29.465900000000001</c:v>
                </c:pt>
                <c:pt idx="1153">
                  <c:v>-29.729700000000001</c:v>
                </c:pt>
                <c:pt idx="1154">
                  <c:v>-27.5124</c:v>
                </c:pt>
                <c:pt idx="1155">
                  <c:v>-3.5724999999999998</c:v>
                </c:pt>
                <c:pt idx="1156">
                  <c:v>-36.982599999999998</c:v>
                </c:pt>
                <c:pt idx="1157">
                  <c:v>-29.050899999999999</c:v>
                </c:pt>
                <c:pt idx="1158">
                  <c:v>-28.2166</c:v>
                </c:pt>
                <c:pt idx="1159">
                  <c:v>-17.225200000000001</c:v>
                </c:pt>
                <c:pt idx="1160">
                  <c:v>-13.463800000000001</c:v>
                </c:pt>
                <c:pt idx="1161">
                  <c:v>-34.931899999999999</c:v>
                </c:pt>
                <c:pt idx="1162">
                  <c:v>-28.454699999999999</c:v>
                </c:pt>
                <c:pt idx="1163">
                  <c:v>-23.933199999999999</c:v>
                </c:pt>
                <c:pt idx="1164">
                  <c:v>-42.506399999999999</c:v>
                </c:pt>
                <c:pt idx="1165">
                  <c:v>-22.2239</c:v>
                </c:pt>
                <c:pt idx="1166">
                  <c:v>-23.689900000000002</c:v>
                </c:pt>
                <c:pt idx="1167">
                  <c:v>-6.5025000000000004</c:v>
                </c:pt>
                <c:pt idx="1168">
                  <c:v>-26.750499999999999</c:v>
                </c:pt>
                <c:pt idx="1169">
                  <c:v>-20.0486</c:v>
                </c:pt>
                <c:pt idx="1170">
                  <c:v>-28.552600000000002</c:v>
                </c:pt>
                <c:pt idx="1171">
                  <c:v>-32.553699999999999</c:v>
                </c:pt>
                <c:pt idx="1172">
                  <c:v>-32.483600000000003</c:v>
                </c:pt>
                <c:pt idx="1173">
                  <c:v>-26.1418</c:v>
                </c:pt>
                <c:pt idx="1174">
                  <c:v>-9.7234999999999996</c:v>
                </c:pt>
                <c:pt idx="1175">
                  <c:v>-18.257400000000001</c:v>
                </c:pt>
                <c:pt idx="1176">
                  <c:v>-28.341000000000001</c:v>
                </c:pt>
                <c:pt idx="1177">
                  <c:v>-30.404399999999999</c:v>
                </c:pt>
                <c:pt idx="1178">
                  <c:v>-32.298999999999999</c:v>
                </c:pt>
                <c:pt idx="1179">
                  <c:v>-30.3263</c:v>
                </c:pt>
                <c:pt idx="1180">
                  <c:v>-17.151599999999998</c:v>
                </c:pt>
                <c:pt idx="1181">
                  <c:v>-23.476600000000001</c:v>
                </c:pt>
                <c:pt idx="1182">
                  <c:v>-32.1858</c:v>
                </c:pt>
                <c:pt idx="1183">
                  <c:v>-34.778199999999998</c:v>
                </c:pt>
                <c:pt idx="1184">
                  <c:v>-41.375500000000002</c:v>
                </c:pt>
                <c:pt idx="1185">
                  <c:v>-28.379899999999999</c:v>
                </c:pt>
                <c:pt idx="1186">
                  <c:v>-28.610600000000002</c:v>
                </c:pt>
                <c:pt idx="1187">
                  <c:v>-32.637999999999998</c:v>
                </c:pt>
                <c:pt idx="1188">
                  <c:v>-6.0830000000000002</c:v>
                </c:pt>
                <c:pt idx="1189">
                  <c:v>-32.565100000000001</c:v>
                </c:pt>
                <c:pt idx="1190">
                  <c:v>-20.968499999999999</c:v>
                </c:pt>
                <c:pt idx="1191">
                  <c:v>-32.819400000000002</c:v>
                </c:pt>
                <c:pt idx="1192">
                  <c:v>5.6570999999999998</c:v>
                </c:pt>
                <c:pt idx="1193">
                  <c:v>-15.131399999999999</c:v>
                </c:pt>
                <c:pt idx="1194">
                  <c:v>-32.642000000000003</c:v>
                </c:pt>
                <c:pt idx="1195">
                  <c:v>-28.023</c:v>
                </c:pt>
                <c:pt idx="1196">
                  <c:v>-23.4895</c:v>
                </c:pt>
                <c:pt idx="1197">
                  <c:v>-9.2317999999999998</c:v>
                </c:pt>
                <c:pt idx="1198">
                  <c:v>-30.4115</c:v>
                </c:pt>
                <c:pt idx="1199">
                  <c:v>-20.1662</c:v>
                </c:pt>
                <c:pt idx="1200">
                  <c:v>-27.410399999999999</c:v>
                </c:pt>
                <c:pt idx="1201">
                  <c:v>-27.694199999999999</c:v>
                </c:pt>
                <c:pt idx="1202">
                  <c:v>-4.4112</c:v>
                </c:pt>
                <c:pt idx="1203">
                  <c:v>-29.442</c:v>
                </c:pt>
                <c:pt idx="1204">
                  <c:v>-33.359499999999997</c:v>
                </c:pt>
                <c:pt idx="1205">
                  <c:v>-19.211500000000001</c:v>
                </c:pt>
                <c:pt idx="1206">
                  <c:v>-34.284799999999997</c:v>
                </c:pt>
                <c:pt idx="1207">
                  <c:v>-3.0217999999999998</c:v>
                </c:pt>
                <c:pt idx="1208">
                  <c:v>-23.440999999999999</c:v>
                </c:pt>
                <c:pt idx="1209">
                  <c:v>-1.7996000000000001</c:v>
                </c:pt>
                <c:pt idx="1210">
                  <c:v>-27.831399999999999</c:v>
                </c:pt>
                <c:pt idx="1211">
                  <c:v>-40.264000000000003</c:v>
                </c:pt>
                <c:pt idx="1212">
                  <c:v>-30.975100000000001</c:v>
                </c:pt>
                <c:pt idx="1213">
                  <c:v>-9.0276999999999994</c:v>
                </c:pt>
                <c:pt idx="1214">
                  <c:v>-32.011600000000001</c:v>
                </c:pt>
                <c:pt idx="1215">
                  <c:v>-35.804400000000001</c:v>
                </c:pt>
                <c:pt idx="1216">
                  <c:v>-32.264800000000001</c:v>
                </c:pt>
                <c:pt idx="1217">
                  <c:v>-3.6680000000000001</c:v>
                </c:pt>
                <c:pt idx="1218">
                  <c:v>-40.368699999999997</c:v>
                </c:pt>
                <c:pt idx="1219">
                  <c:v>-12.592000000000001</c:v>
                </c:pt>
                <c:pt idx="1220">
                  <c:v>-34.603700000000003</c:v>
                </c:pt>
                <c:pt idx="1221">
                  <c:v>-32.673499999999997</c:v>
                </c:pt>
                <c:pt idx="1222">
                  <c:v>-8.5921000000000003</c:v>
                </c:pt>
                <c:pt idx="1223">
                  <c:v>-26.929400000000001</c:v>
                </c:pt>
                <c:pt idx="1224">
                  <c:v>-20.235700000000001</c:v>
                </c:pt>
                <c:pt idx="1225">
                  <c:v>-30.379899999999999</c:v>
                </c:pt>
                <c:pt idx="1226">
                  <c:v>-20.5625</c:v>
                </c:pt>
                <c:pt idx="1227">
                  <c:v>-3.6036000000000001</c:v>
                </c:pt>
                <c:pt idx="1228">
                  <c:v>-6.1540999999999997</c:v>
                </c:pt>
                <c:pt idx="1229">
                  <c:v>-27.7516</c:v>
                </c:pt>
                <c:pt idx="1230">
                  <c:v>-30.7515</c:v>
                </c:pt>
                <c:pt idx="1231">
                  <c:v>-13.162800000000001</c:v>
                </c:pt>
                <c:pt idx="1232">
                  <c:v>-32.801200000000001</c:v>
                </c:pt>
                <c:pt idx="1233">
                  <c:v>-10.8561</c:v>
                </c:pt>
                <c:pt idx="1234">
                  <c:v>-26.165199999999999</c:v>
                </c:pt>
                <c:pt idx="1235">
                  <c:v>-11.452</c:v>
                </c:pt>
                <c:pt idx="1236">
                  <c:v>-28.508600000000001</c:v>
                </c:pt>
                <c:pt idx="1237">
                  <c:v>-37.778399999999998</c:v>
                </c:pt>
                <c:pt idx="1238">
                  <c:v>-29.971</c:v>
                </c:pt>
                <c:pt idx="1239">
                  <c:v>-29.500699999999998</c:v>
                </c:pt>
                <c:pt idx="1240">
                  <c:v>-4.6765999999999996</c:v>
                </c:pt>
                <c:pt idx="1241">
                  <c:v>-30.685099999999998</c:v>
                </c:pt>
                <c:pt idx="1242">
                  <c:v>-33.021799999999999</c:v>
                </c:pt>
                <c:pt idx="1243">
                  <c:v>-16.576000000000001</c:v>
                </c:pt>
                <c:pt idx="1244">
                  <c:v>-7.4508000000000001</c:v>
                </c:pt>
                <c:pt idx="1245">
                  <c:v>-36.814399999999999</c:v>
                </c:pt>
                <c:pt idx="1246">
                  <c:v>1.1516</c:v>
                </c:pt>
                <c:pt idx="1247">
                  <c:v>-41.444099999999999</c:v>
                </c:pt>
                <c:pt idx="1248">
                  <c:v>2.0209000000000001</c:v>
                </c:pt>
                <c:pt idx="1249">
                  <c:v>-36.5473</c:v>
                </c:pt>
                <c:pt idx="1250">
                  <c:v>-29.200500000000002</c:v>
                </c:pt>
                <c:pt idx="1251">
                  <c:v>-28.684200000000001</c:v>
                </c:pt>
                <c:pt idx="1252">
                  <c:v>-8.7236999999999991</c:v>
                </c:pt>
                <c:pt idx="1253">
                  <c:v>4.9493999999999998</c:v>
                </c:pt>
                <c:pt idx="1254">
                  <c:v>19.849299999999999</c:v>
                </c:pt>
                <c:pt idx="1255">
                  <c:v>-24.112400000000001</c:v>
                </c:pt>
                <c:pt idx="1256">
                  <c:v>-25.189399999999999</c:v>
                </c:pt>
                <c:pt idx="1257">
                  <c:v>-27.035299999999999</c:v>
                </c:pt>
                <c:pt idx="1258">
                  <c:v>-39.6629</c:v>
                </c:pt>
                <c:pt idx="1259">
                  <c:v>-1.5754999999999999</c:v>
                </c:pt>
                <c:pt idx="1260">
                  <c:v>-8.3126999999999995</c:v>
                </c:pt>
                <c:pt idx="1261">
                  <c:v>-31.607399999999998</c:v>
                </c:pt>
                <c:pt idx="1262">
                  <c:v>-31.456499999999998</c:v>
                </c:pt>
                <c:pt idx="1263">
                  <c:v>-12.899100000000001</c:v>
                </c:pt>
                <c:pt idx="1264">
                  <c:v>0.94569999999999999</c:v>
                </c:pt>
                <c:pt idx="1265">
                  <c:v>-33.4801</c:v>
                </c:pt>
                <c:pt idx="1266">
                  <c:v>-21.878799999999998</c:v>
                </c:pt>
                <c:pt idx="1267">
                  <c:v>-32.315399999999997</c:v>
                </c:pt>
                <c:pt idx="1268">
                  <c:v>-37.161999999999999</c:v>
                </c:pt>
                <c:pt idx="1269">
                  <c:v>-40.081200000000003</c:v>
                </c:pt>
                <c:pt idx="1270">
                  <c:v>6.3898999999999999</c:v>
                </c:pt>
                <c:pt idx="1271">
                  <c:v>-8.8299000000000003</c:v>
                </c:pt>
                <c:pt idx="1272">
                  <c:v>6.5410000000000004</c:v>
                </c:pt>
                <c:pt idx="1273">
                  <c:v>19.812000000000001</c:v>
                </c:pt>
                <c:pt idx="1274">
                  <c:v>-21.498999999999999</c:v>
                </c:pt>
                <c:pt idx="1275">
                  <c:v>-1.8018000000000001</c:v>
                </c:pt>
                <c:pt idx="1276">
                  <c:v>7.3760000000000003</c:v>
                </c:pt>
                <c:pt idx="1277">
                  <c:v>-32.154499999999999</c:v>
                </c:pt>
                <c:pt idx="1278">
                  <c:v>33.221699999999998</c:v>
                </c:pt>
                <c:pt idx="1279">
                  <c:v>-21.2439</c:v>
                </c:pt>
                <c:pt idx="1280">
                  <c:v>-1.5002</c:v>
                </c:pt>
                <c:pt idx="1281">
                  <c:v>2.9893000000000001</c:v>
                </c:pt>
                <c:pt idx="1282">
                  <c:v>-20.810300000000002</c:v>
                </c:pt>
                <c:pt idx="1283">
                  <c:v>-29.875399999999999</c:v>
                </c:pt>
                <c:pt idx="1284">
                  <c:v>-1.4277</c:v>
                </c:pt>
                <c:pt idx="1285">
                  <c:v>-26.124300000000002</c:v>
                </c:pt>
                <c:pt idx="1286">
                  <c:v>-34.372300000000003</c:v>
                </c:pt>
                <c:pt idx="1287">
                  <c:v>-25.172699999999999</c:v>
                </c:pt>
                <c:pt idx="1288">
                  <c:v>-30.971</c:v>
                </c:pt>
                <c:pt idx="1289">
                  <c:v>-6.5301999999999998</c:v>
                </c:pt>
                <c:pt idx="1290">
                  <c:v>-15.117100000000001</c:v>
                </c:pt>
                <c:pt idx="1291">
                  <c:v>-27.424299999999999</c:v>
                </c:pt>
                <c:pt idx="1292">
                  <c:v>-33.020200000000003</c:v>
                </c:pt>
                <c:pt idx="1293">
                  <c:v>15.3672</c:v>
                </c:pt>
                <c:pt idx="1294">
                  <c:v>8.7508999999999997</c:v>
                </c:pt>
                <c:pt idx="1295">
                  <c:v>6.9409000000000001</c:v>
                </c:pt>
                <c:pt idx="1296">
                  <c:v>-33.189399999999999</c:v>
                </c:pt>
                <c:pt idx="1297">
                  <c:v>-29.421299999999999</c:v>
                </c:pt>
                <c:pt idx="1298">
                  <c:v>-28.3475</c:v>
                </c:pt>
                <c:pt idx="1299">
                  <c:v>-25.708600000000001</c:v>
                </c:pt>
                <c:pt idx="1300">
                  <c:v>-30.4663</c:v>
                </c:pt>
                <c:pt idx="1301">
                  <c:v>-37.035600000000002</c:v>
                </c:pt>
                <c:pt idx="1302">
                  <c:v>8.6252999999999993</c:v>
                </c:pt>
                <c:pt idx="1303">
                  <c:v>-6.7679999999999998</c:v>
                </c:pt>
                <c:pt idx="1304">
                  <c:v>-24.9345</c:v>
                </c:pt>
                <c:pt idx="1305">
                  <c:v>22.633400000000002</c:v>
                </c:pt>
                <c:pt idx="1306">
                  <c:v>-35.5777</c:v>
                </c:pt>
                <c:pt idx="1307">
                  <c:v>-36.476100000000002</c:v>
                </c:pt>
                <c:pt idx="1308">
                  <c:v>-8.4187999999999992</c:v>
                </c:pt>
                <c:pt idx="1309">
                  <c:v>-31.048100000000002</c:v>
                </c:pt>
                <c:pt idx="1310">
                  <c:v>34.202500000000001</c:v>
                </c:pt>
                <c:pt idx="1311">
                  <c:v>-17.140499999999999</c:v>
                </c:pt>
                <c:pt idx="1312">
                  <c:v>-17.825700000000001</c:v>
                </c:pt>
                <c:pt idx="1313">
                  <c:v>-28.280999999999999</c:v>
                </c:pt>
                <c:pt idx="1314">
                  <c:v>-31.552499999999998</c:v>
                </c:pt>
                <c:pt idx="1315">
                  <c:v>-30.695499999999999</c:v>
                </c:pt>
                <c:pt idx="1316">
                  <c:v>-2.4994999999999998</c:v>
                </c:pt>
                <c:pt idx="1317">
                  <c:v>-23.428100000000001</c:v>
                </c:pt>
                <c:pt idx="1318">
                  <c:v>-30.701899999999998</c:v>
                </c:pt>
                <c:pt idx="1319">
                  <c:v>-26.073</c:v>
                </c:pt>
                <c:pt idx="1320">
                  <c:v>-36.6417</c:v>
                </c:pt>
                <c:pt idx="1321">
                  <c:v>-35.5137</c:v>
                </c:pt>
                <c:pt idx="1322">
                  <c:v>-26.100100000000001</c:v>
                </c:pt>
                <c:pt idx="1323">
                  <c:v>-22.462700000000002</c:v>
                </c:pt>
                <c:pt idx="1324">
                  <c:v>-22.9666</c:v>
                </c:pt>
                <c:pt idx="1325">
                  <c:v>-28.816299999999998</c:v>
                </c:pt>
                <c:pt idx="1326">
                  <c:v>-12.928100000000001</c:v>
                </c:pt>
                <c:pt idx="1327">
                  <c:v>-22.527100000000001</c:v>
                </c:pt>
                <c:pt idx="1328">
                  <c:v>-5.3141999999999996</c:v>
                </c:pt>
                <c:pt idx="1329">
                  <c:v>-3.4916999999999998</c:v>
                </c:pt>
                <c:pt idx="1330">
                  <c:v>-32.455300000000001</c:v>
                </c:pt>
                <c:pt idx="1331">
                  <c:v>-35.125399999999999</c:v>
                </c:pt>
                <c:pt idx="1332">
                  <c:v>-19.0763</c:v>
                </c:pt>
                <c:pt idx="1333">
                  <c:v>-10.0505</c:v>
                </c:pt>
                <c:pt idx="1334">
                  <c:v>-33.509300000000003</c:v>
                </c:pt>
                <c:pt idx="1335">
                  <c:v>-29.206700000000001</c:v>
                </c:pt>
                <c:pt idx="1336">
                  <c:v>-36.1995</c:v>
                </c:pt>
                <c:pt idx="1337">
                  <c:v>-28.311299999999999</c:v>
                </c:pt>
                <c:pt idx="1338">
                  <c:v>-25.131399999999999</c:v>
                </c:pt>
                <c:pt idx="1339">
                  <c:v>-27.6342</c:v>
                </c:pt>
                <c:pt idx="1340">
                  <c:v>-15.349299999999999</c:v>
                </c:pt>
                <c:pt idx="1341">
                  <c:v>-33.713200000000001</c:v>
                </c:pt>
                <c:pt idx="1342">
                  <c:v>-33.727499999999999</c:v>
                </c:pt>
                <c:pt idx="1343">
                  <c:v>-34.794499999999999</c:v>
                </c:pt>
                <c:pt idx="1344">
                  <c:v>8.8135999999999992</c:v>
                </c:pt>
                <c:pt idx="1345">
                  <c:v>-22.6279</c:v>
                </c:pt>
                <c:pt idx="1346">
                  <c:v>-7.4461000000000004</c:v>
                </c:pt>
                <c:pt idx="1347">
                  <c:v>-31.3034</c:v>
                </c:pt>
                <c:pt idx="1348">
                  <c:v>-28.184100000000001</c:v>
                </c:pt>
                <c:pt idx="1349">
                  <c:v>-19.5974</c:v>
                </c:pt>
                <c:pt idx="1350">
                  <c:v>-24.104099999999999</c:v>
                </c:pt>
                <c:pt idx="1351">
                  <c:v>-16.964500000000001</c:v>
                </c:pt>
                <c:pt idx="1352">
                  <c:v>-23.635200000000001</c:v>
                </c:pt>
                <c:pt idx="1353">
                  <c:v>-36.573</c:v>
                </c:pt>
                <c:pt idx="1354">
                  <c:v>-27.855799999999999</c:v>
                </c:pt>
                <c:pt idx="1355">
                  <c:v>-5.8388999999999998</c:v>
                </c:pt>
                <c:pt idx="1356">
                  <c:v>-10.776999999999999</c:v>
                </c:pt>
                <c:pt idx="1357">
                  <c:v>-34.487099999999998</c:v>
                </c:pt>
                <c:pt idx="1358">
                  <c:v>-30.3782</c:v>
                </c:pt>
                <c:pt idx="1359">
                  <c:v>-18.555599999999998</c:v>
                </c:pt>
                <c:pt idx="1360">
                  <c:v>-15.1762</c:v>
                </c:pt>
                <c:pt idx="1361">
                  <c:v>-33.010800000000003</c:v>
                </c:pt>
                <c:pt idx="1362">
                  <c:v>-37.761099999999999</c:v>
                </c:pt>
                <c:pt idx="1363">
                  <c:v>-1.7763</c:v>
                </c:pt>
                <c:pt idx="1364">
                  <c:v>-33.932499999999997</c:v>
                </c:pt>
                <c:pt idx="1365">
                  <c:v>-7.3642000000000003</c:v>
                </c:pt>
                <c:pt idx="1366">
                  <c:v>-5.5231000000000003</c:v>
                </c:pt>
                <c:pt idx="1367">
                  <c:v>-34.566299999999998</c:v>
                </c:pt>
                <c:pt idx="1368">
                  <c:v>-19.7971</c:v>
                </c:pt>
                <c:pt idx="1369">
                  <c:v>-16.369700000000002</c:v>
                </c:pt>
                <c:pt idx="1370">
                  <c:v>-25.7883</c:v>
                </c:pt>
                <c:pt idx="1371">
                  <c:v>-24.9496</c:v>
                </c:pt>
                <c:pt idx="1372">
                  <c:v>-32.912100000000002</c:v>
                </c:pt>
                <c:pt idx="1373">
                  <c:v>-19.717500000000001</c:v>
                </c:pt>
                <c:pt idx="1374">
                  <c:v>-30.6</c:v>
                </c:pt>
                <c:pt idx="1375">
                  <c:v>-31.9697</c:v>
                </c:pt>
                <c:pt idx="1376">
                  <c:v>-5.2354000000000003</c:v>
                </c:pt>
                <c:pt idx="1377">
                  <c:v>-14.0214</c:v>
                </c:pt>
                <c:pt idx="1378">
                  <c:v>14.4786</c:v>
                </c:pt>
                <c:pt idx="1379">
                  <c:v>-24.622499999999999</c:v>
                </c:pt>
                <c:pt idx="1380">
                  <c:v>-31.754899999999999</c:v>
                </c:pt>
                <c:pt idx="1381">
                  <c:v>-14.502599999999999</c:v>
                </c:pt>
                <c:pt idx="1382">
                  <c:v>-32.532200000000003</c:v>
                </c:pt>
                <c:pt idx="1383">
                  <c:v>-14.821999999999999</c:v>
                </c:pt>
                <c:pt idx="1384">
                  <c:v>-24.406099999999999</c:v>
                </c:pt>
                <c:pt idx="1385">
                  <c:v>-33.865900000000003</c:v>
                </c:pt>
                <c:pt idx="1386">
                  <c:v>-31.609200000000001</c:v>
                </c:pt>
                <c:pt idx="1387">
                  <c:v>-26.252300000000002</c:v>
                </c:pt>
                <c:pt idx="1388">
                  <c:v>-30.434200000000001</c:v>
                </c:pt>
                <c:pt idx="1389">
                  <c:v>-24.7852</c:v>
                </c:pt>
                <c:pt idx="1390">
                  <c:v>7.9192999999999998</c:v>
                </c:pt>
                <c:pt idx="1391">
                  <c:v>-22.549800000000001</c:v>
                </c:pt>
                <c:pt idx="1392">
                  <c:v>-15.5481</c:v>
                </c:pt>
                <c:pt idx="1393">
                  <c:v>-27.956299999999999</c:v>
                </c:pt>
                <c:pt idx="1394">
                  <c:v>-22.663399999999999</c:v>
                </c:pt>
                <c:pt idx="1395">
                  <c:v>-32.1633</c:v>
                </c:pt>
                <c:pt idx="1396">
                  <c:v>-19.288699999999999</c:v>
                </c:pt>
                <c:pt idx="1397">
                  <c:v>-24.0291</c:v>
                </c:pt>
                <c:pt idx="1398">
                  <c:v>-29.152799999999999</c:v>
                </c:pt>
                <c:pt idx="1399">
                  <c:v>-32.413200000000003</c:v>
                </c:pt>
                <c:pt idx="1400">
                  <c:v>-33.485199999999999</c:v>
                </c:pt>
                <c:pt idx="1401">
                  <c:v>-17.166599999999999</c:v>
                </c:pt>
                <c:pt idx="1402">
                  <c:v>-33.5366</c:v>
                </c:pt>
                <c:pt idx="1403">
                  <c:v>-31.640999999999998</c:v>
                </c:pt>
                <c:pt idx="1404">
                  <c:v>24.649100000000001</c:v>
                </c:pt>
                <c:pt idx="1405">
                  <c:v>-30.3492</c:v>
                </c:pt>
                <c:pt idx="1406">
                  <c:v>-33.521500000000003</c:v>
                </c:pt>
                <c:pt idx="1407">
                  <c:v>-33.8735</c:v>
                </c:pt>
                <c:pt idx="1408">
                  <c:v>-29.404499999999999</c:v>
                </c:pt>
                <c:pt idx="1409">
                  <c:v>-28.1435</c:v>
                </c:pt>
                <c:pt idx="1410">
                  <c:v>-29.404199999999999</c:v>
                </c:pt>
                <c:pt idx="1411">
                  <c:v>-33.529400000000003</c:v>
                </c:pt>
                <c:pt idx="1412">
                  <c:v>-31.853999999999999</c:v>
                </c:pt>
                <c:pt idx="1413">
                  <c:v>-33.491199999999999</c:v>
                </c:pt>
                <c:pt idx="1414">
                  <c:v>-31.863499999999998</c:v>
                </c:pt>
                <c:pt idx="1415">
                  <c:v>-35.5715</c:v>
                </c:pt>
                <c:pt idx="1416">
                  <c:v>-12.7348</c:v>
                </c:pt>
                <c:pt idx="1417">
                  <c:v>-35.403700000000001</c:v>
                </c:pt>
                <c:pt idx="1418">
                  <c:v>31.871500000000001</c:v>
                </c:pt>
                <c:pt idx="1419">
                  <c:v>6.5678999999999998</c:v>
                </c:pt>
                <c:pt idx="1420">
                  <c:v>-23.994199999999999</c:v>
                </c:pt>
                <c:pt idx="1421">
                  <c:v>-26.632300000000001</c:v>
                </c:pt>
                <c:pt idx="1422">
                  <c:v>-12.5601</c:v>
                </c:pt>
                <c:pt idx="1423">
                  <c:v>-33.950899999999997</c:v>
                </c:pt>
                <c:pt idx="1424">
                  <c:v>-12.957100000000001</c:v>
                </c:pt>
                <c:pt idx="1425">
                  <c:v>-21.9358</c:v>
                </c:pt>
                <c:pt idx="1426">
                  <c:v>-29.6187</c:v>
                </c:pt>
                <c:pt idx="1427">
                  <c:v>-23.202100000000002</c:v>
                </c:pt>
                <c:pt idx="1428">
                  <c:v>-18.006900000000002</c:v>
                </c:pt>
                <c:pt idx="1429">
                  <c:v>-30.4377</c:v>
                </c:pt>
                <c:pt idx="1430">
                  <c:v>-31.743400000000001</c:v>
                </c:pt>
                <c:pt idx="1431">
                  <c:v>-33.720799999999997</c:v>
                </c:pt>
                <c:pt idx="1432">
                  <c:v>-32.5246</c:v>
                </c:pt>
                <c:pt idx="1433">
                  <c:v>-3.1267999999999998</c:v>
                </c:pt>
                <c:pt idx="1434">
                  <c:v>-21.4801</c:v>
                </c:pt>
                <c:pt idx="1435">
                  <c:v>-37.3352</c:v>
                </c:pt>
                <c:pt idx="1436">
                  <c:v>-6.3775000000000004</c:v>
                </c:pt>
                <c:pt idx="1437">
                  <c:v>-36.786099999999998</c:v>
                </c:pt>
                <c:pt idx="1438">
                  <c:v>-27.830500000000001</c:v>
                </c:pt>
                <c:pt idx="1439">
                  <c:v>-23.8474</c:v>
                </c:pt>
                <c:pt idx="1440">
                  <c:v>-14.787599999999999</c:v>
                </c:pt>
                <c:pt idx="1441">
                  <c:v>-26.431999999999999</c:v>
                </c:pt>
                <c:pt idx="1442">
                  <c:v>-20.599799999999998</c:v>
                </c:pt>
                <c:pt idx="1443">
                  <c:v>-34.349800000000002</c:v>
                </c:pt>
                <c:pt idx="1444">
                  <c:v>-15.1158</c:v>
                </c:pt>
                <c:pt idx="1445">
                  <c:v>-15.156000000000001</c:v>
                </c:pt>
                <c:pt idx="1446">
                  <c:v>-32.304600000000001</c:v>
                </c:pt>
                <c:pt idx="1447">
                  <c:v>-25.3568</c:v>
                </c:pt>
                <c:pt idx="1448">
                  <c:v>-25.147300000000001</c:v>
                </c:pt>
                <c:pt idx="1449">
                  <c:v>-32.648800000000001</c:v>
                </c:pt>
                <c:pt idx="1450">
                  <c:v>-36.625399999999999</c:v>
                </c:pt>
                <c:pt idx="1451">
                  <c:v>-32.312199999999997</c:v>
                </c:pt>
                <c:pt idx="1452">
                  <c:v>-36.2102</c:v>
                </c:pt>
                <c:pt idx="1453">
                  <c:v>-35.341700000000003</c:v>
                </c:pt>
                <c:pt idx="1454">
                  <c:v>-34.044199999999996</c:v>
                </c:pt>
                <c:pt idx="1455">
                  <c:v>-18.7759</c:v>
                </c:pt>
                <c:pt idx="1456">
                  <c:v>-35.131999999999998</c:v>
                </c:pt>
                <c:pt idx="1457">
                  <c:v>-30.0397</c:v>
                </c:pt>
                <c:pt idx="1458">
                  <c:v>-28.992999999999999</c:v>
                </c:pt>
                <c:pt idx="1459">
                  <c:v>-29.673500000000001</c:v>
                </c:pt>
                <c:pt idx="1460">
                  <c:v>-23.767399999999999</c:v>
                </c:pt>
                <c:pt idx="1461">
                  <c:v>-31.661000000000001</c:v>
                </c:pt>
                <c:pt idx="1462">
                  <c:v>-35.305100000000003</c:v>
                </c:pt>
                <c:pt idx="1463">
                  <c:v>2.4525000000000001</c:v>
                </c:pt>
                <c:pt idx="1464">
                  <c:v>-38.026299999999999</c:v>
                </c:pt>
                <c:pt idx="1465">
                  <c:v>-23.492000000000001</c:v>
                </c:pt>
                <c:pt idx="1466">
                  <c:v>-7.3105000000000002</c:v>
                </c:pt>
                <c:pt idx="1467">
                  <c:v>-40.233699999999999</c:v>
                </c:pt>
                <c:pt idx="1468">
                  <c:v>-17.444600000000001</c:v>
                </c:pt>
                <c:pt idx="1469">
                  <c:v>-28.985600000000002</c:v>
                </c:pt>
                <c:pt idx="1470">
                  <c:v>-6.7256</c:v>
                </c:pt>
                <c:pt idx="1471">
                  <c:v>-19.713000000000001</c:v>
                </c:pt>
                <c:pt idx="1472">
                  <c:v>-18.442399999999999</c:v>
                </c:pt>
                <c:pt idx="1473">
                  <c:v>-28.62</c:v>
                </c:pt>
                <c:pt idx="1474">
                  <c:v>-35.371099999999998</c:v>
                </c:pt>
                <c:pt idx="1475">
                  <c:v>-31.0886</c:v>
                </c:pt>
                <c:pt idx="1476">
                  <c:v>-37.9499</c:v>
                </c:pt>
                <c:pt idx="1477">
                  <c:v>-34.180500000000002</c:v>
                </c:pt>
                <c:pt idx="1478">
                  <c:v>-31.965</c:v>
                </c:pt>
                <c:pt idx="1479">
                  <c:v>-35.340299999999999</c:v>
                </c:pt>
                <c:pt idx="1480">
                  <c:v>-35.191499999999998</c:v>
                </c:pt>
                <c:pt idx="1481">
                  <c:v>-16.2746</c:v>
                </c:pt>
                <c:pt idx="1482">
                  <c:v>-10.257199999999999</c:v>
                </c:pt>
                <c:pt idx="1483">
                  <c:v>-27.991199999999999</c:v>
                </c:pt>
                <c:pt idx="1484">
                  <c:v>-20.0808</c:v>
                </c:pt>
                <c:pt idx="1485">
                  <c:v>-23.8613</c:v>
                </c:pt>
                <c:pt idx="1486">
                  <c:v>-25.8339</c:v>
                </c:pt>
                <c:pt idx="1487">
                  <c:v>-19.933599999999998</c:v>
                </c:pt>
                <c:pt idx="1488">
                  <c:v>-18.149100000000001</c:v>
                </c:pt>
                <c:pt idx="1489">
                  <c:v>-20.302499999999998</c:v>
                </c:pt>
                <c:pt idx="1490">
                  <c:v>-23.070799999999998</c:v>
                </c:pt>
                <c:pt idx="1491">
                  <c:v>-24.5059</c:v>
                </c:pt>
                <c:pt idx="1492">
                  <c:v>-23.597899999999999</c:v>
                </c:pt>
                <c:pt idx="1493">
                  <c:v>-20.1495</c:v>
                </c:pt>
                <c:pt idx="1494">
                  <c:v>-27.9313</c:v>
                </c:pt>
                <c:pt idx="1495">
                  <c:v>-24.756499999999999</c:v>
                </c:pt>
                <c:pt idx="1496">
                  <c:v>-26.3614</c:v>
                </c:pt>
                <c:pt idx="1497">
                  <c:v>25.538399999999999</c:v>
                </c:pt>
                <c:pt idx="1498">
                  <c:v>-27.8428</c:v>
                </c:pt>
                <c:pt idx="1499">
                  <c:v>-26.973500000000001</c:v>
                </c:pt>
                <c:pt idx="1500">
                  <c:v>-29.8721</c:v>
                </c:pt>
                <c:pt idx="1501">
                  <c:v>-27.0349</c:v>
                </c:pt>
                <c:pt idx="1502">
                  <c:v>-34.521700000000003</c:v>
                </c:pt>
                <c:pt idx="1503">
                  <c:v>-36.063899999999997</c:v>
                </c:pt>
                <c:pt idx="1504">
                  <c:v>-36.1143</c:v>
                </c:pt>
                <c:pt idx="1505">
                  <c:v>-32.852600000000002</c:v>
                </c:pt>
                <c:pt idx="1506">
                  <c:v>-28.383500000000002</c:v>
                </c:pt>
                <c:pt idx="1507">
                  <c:v>8.2362000000000002</c:v>
                </c:pt>
                <c:pt idx="1508">
                  <c:v>-31.702300000000001</c:v>
                </c:pt>
                <c:pt idx="1509">
                  <c:v>-20.088699999999999</c:v>
                </c:pt>
                <c:pt idx="1510">
                  <c:v>-35.280500000000004</c:v>
                </c:pt>
                <c:pt idx="1511">
                  <c:v>-16.341100000000001</c:v>
                </c:pt>
                <c:pt idx="1512">
                  <c:v>-28.345199999999998</c:v>
                </c:pt>
                <c:pt idx="1513">
                  <c:v>-11.714600000000001</c:v>
                </c:pt>
                <c:pt idx="1514">
                  <c:v>-29.433199999999999</c:v>
                </c:pt>
                <c:pt idx="1515">
                  <c:v>-6.8042999999999996</c:v>
                </c:pt>
                <c:pt idx="1516">
                  <c:v>-34.523200000000003</c:v>
                </c:pt>
                <c:pt idx="1517">
                  <c:v>-32.046500000000002</c:v>
                </c:pt>
                <c:pt idx="1518">
                  <c:v>-27.873899999999999</c:v>
                </c:pt>
                <c:pt idx="1519">
                  <c:v>-34.113199999999999</c:v>
                </c:pt>
                <c:pt idx="1520">
                  <c:v>-17.7515</c:v>
                </c:pt>
                <c:pt idx="1521">
                  <c:v>-28.014500000000002</c:v>
                </c:pt>
                <c:pt idx="1522">
                  <c:v>-22.160399999999999</c:v>
                </c:pt>
                <c:pt idx="1523">
                  <c:v>-13.4712</c:v>
                </c:pt>
                <c:pt idx="1524">
                  <c:v>-32.945500000000003</c:v>
                </c:pt>
                <c:pt idx="1525">
                  <c:v>-25.3413</c:v>
                </c:pt>
                <c:pt idx="1526">
                  <c:v>-28.042300000000001</c:v>
                </c:pt>
                <c:pt idx="1527">
                  <c:v>-32.193399999999997</c:v>
                </c:pt>
                <c:pt idx="1528">
                  <c:v>-35.425199999999997</c:v>
                </c:pt>
                <c:pt idx="1529">
                  <c:v>-21.879899999999999</c:v>
                </c:pt>
                <c:pt idx="1530">
                  <c:v>3.7656000000000001</c:v>
                </c:pt>
                <c:pt idx="1531">
                  <c:v>-15.5624</c:v>
                </c:pt>
                <c:pt idx="1532">
                  <c:v>-27.859400000000001</c:v>
                </c:pt>
                <c:pt idx="1533">
                  <c:v>-25.8001</c:v>
                </c:pt>
                <c:pt idx="1534">
                  <c:v>1.6625000000000001</c:v>
                </c:pt>
                <c:pt idx="1535">
                  <c:v>-30.409800000000001</c:v>
                </c:pt>
                <c:pt idx="1536">
                  <c:v>-25.947700000000001</c:v>
                </c:pt>
                <c:pt idx="1537">
                  <c:v>-23.7988</c:v>
                </c:pt>
                <c:pt idx="1538">
                  <c:v>-12.7049</c:v>
                </c:pt>
                <c:pt idx="1539">
                  <c:v>-19.418299999999999</c:v>
                </c:pt>
                <c:pt idx="1540">
                  <c:v>-9.1594999999999995</c:v>
                </c:pt>
                <c:pt idx="1541">
                  <c:v>-17.327999999999999</c:v>
                </c:pt>
                <c:pt idx="1542">
                  <c:v>-29.342300000000002</c:v>
                </c:pt>
                <c:pt idx="1543">
                  <c:v>-28.1098</c:v>
                </c:pt>
                <c:pt idx="1544">
                  <c:v>-35.878599999999999</c:v>
                </c:pt>
                <c:pt idx="1545">
                  <c:v>-20.048300000000001</c:v>
                </c:pt>
                <c:pt idx="1546">
                  <c:v>-32.391599999999997</c:v>
                </c:pt>
                <c:pt idx="1547">
                  <c:v>-12.8957</c:v>
                </c:pt>
                <c:pt idx="1548">
                  <c:v>-18.5181</c:v>
                </c:pt>
                <c:pt idx="1549">
                  <c:v>-11.3293</c:v>
                </c:pt>
                <c:pt idx="1550">
                  <c:v>-18.774899999999999</c:v>
                </c:pt>
                <c:pt idx="1551">
                  <c:v>-24.159300000000002</c:v>
                </c:pt>
                <c:pt idx="1552">
                  <c:v>-13.0097</c:v>
                </c:pt>
                <c:pt idx="1553">
                  <c:v>-35.620399999999997</c:v>
                </c:pt>
                <c:pt idx="1554">
                  <c:v>-28.014800000000001</c:v>
                </c:pt>
                <c:pt idx="1555">
                  <c:v>-25.9312</c:v>
                </c:pt>
                <c:pt idx="1556">
                  <c:v>-26.744800000000001</c:v>
                </c:pt>
                <c:pt idx="1557">
                  <c:v>-29.270199999999999</c:v>
                </c:pt>
                <c:pt idx="1558">
                  <c:v>-35.668300000000002</c:v>
                </c:pt>
                <c:pt idx="1559">
                  <c:v>-29.801600000000001</c:v>
                </c:pt>
                <c:pt idx="1560">
                  <c:v>-24.380400000000002</c:v>
                </c:pt>
                <c:pt idx="1561">
                  <c:v>-22.314499999999999</c:v>
                </c:pt>
                <c:pt idx="1562">
                  <c:v>14.207599999999999</c:v>
                </c:pt>
                <c:pt idx="1563">
                  <c:v>-22.3843</c:v>
                </c:pt>
                <c:pt idx="1564">
                  <c:v>-7.4574999999999996</c:v>
                </c:pt>
                <c:pt idx="1565">
                  <c:v>-23.285399999999999</c:v>
                </c:pt>
                <c:pt idx="1566">
                  <c:v>-41.911999999999999</c:v>
                </c:pt>
                <c:pt idx="1567">
                  <c:v>-33.039499999999997</c:v>
                </c:pt>
                <c:pt idx="1568">
                  <c:v>-20.9527</c:v>
                </c:pt>
                <c:pt idx="1569">
                  <c:v>-27.787199999999999</c:v>
                </c:pt>
                <c:pt idx="1570">
                  <c:v>-26.304200000000002</c:v>
                </c:pt>
                <c:pt idx="1571">
                  <c:v>-15.528499999999999</c:v>
                </c:pt>
                <c:pt idx="1572">
                  <c:v>-27.911999999999999</c:v>
                </c:pt>
                <c:pt idx="1573">
                  <c:v>-16.443000000000001</c:v>
                </c:pt>
                <c:pt idx="1574">
                  <c:v>-29.151599999999998</c:v>
                </c:pt>
                <c:pt idx="1575">
                  <c:v>-35.150199999999998</c:v>
                </c:pt>
                <c:pt idx="1576">
                  <c:v>-23.1524</c:v>
                </c:pt>
                <c:pt idx="1577">
                  <c:v>-30.794599999999999</c:v>
                </c:pt>
                <c:pt idx="1578">
                  <c:v>-1.5895999999999999</c:v>
                </c:pt>
                <c:pt idx="1579">
                  <c:v>4.0010000000000003</c:v>
                </c:pt>
                <c:pt idx="1580">
                  <c:v>3.7223000000000002</c:v>
                </c:pt>
                <c:pt idx="1581">
                  <c:v>-24.592199999999998</c:v>
                </c:pt>
                <c:pt idx="1582">
                  <c:v>-39.898200000000003</c:v>
                </c:pt>
                <c:pt idx="1583">
                  <c:v>-26.6998</c:v>
                </c:pt>
                <c:pt idx="1584">
                  <c:v>-29.286799999999999</c:v>
                </c:pt>
                <c:pt idx="1585">
                  <c:v>-32.871299999999998</c:v>
                </c:pt>
                <c:pt idx="1586">
                  <c:v>-35.179699999999997</c:v>
                </c:pt>
                <c:pt idx="1587">
                  <c:v>-36.627299999999998</c:v>
                </c:pt>
                <c:pt idx="1588">
                  <c:v>-30.386099999999999</c:v>
                </c:pt>
                <c:pt idx="1589">
                  <c:v>-31.792200000000001</c:v>
                </c:pt>
                <c:pt idx="1590">
                  <c:v>-35.292999999999999</c:v>
                </c:pt>
                <c:pt idx="1591">
                  <c:v>-24.380400000000002</c:v>
                </c:pt>
                <c:pt idx="1592">
                  <c:v>-28.544699999999999</c:v>
                </c:pt>
                <c:pt idx="1593">
                  <c:v>-15.8406</c:v>
                </c:pt>
                <c:pt idx="1594">
                  <c:v>10.3978</c:v>
                </c:pt>
                <c:pt idx="1595">
                  <c:v>-9.3402999999999992</c:v>
                </c:pt>
                <c:pt idx="1596">
                  <c:v>-24.9803</c:v>
                </c:pt>
                <c:pt idx="1597">
                  <c:v>5.6143000000000001</c:v>
                </c:pt>
                <c:pt idx="1598">
                  <c:v>-35.102200000000003</c:v>
                </c:pt>
                <c:pt idx="1599">
                  <c:v>-15.1304</c:v>
                </c:pt>
                <c:pt idx="1600">
                  <c:v>-24.828700000000001</c:v>
                </c:pt>
                <c:pt idx="1601">
                  <c:v>-31.520099999999999</c:v>
                </c:pt>
                <c:pt idx="1602">
                  <c:v>-35.3187</c:v>
                </c:pt>
                <c:pt idx="1603">
                  <c:v>-12.1602</c:v>
                </c:pt>
                <c:pt idx="1604">
                  <c:v>-29.090399999999999</c:v>
                </c:pt>
                <c:pt idx="1605">
                  <c:v>-32.9039</c:v>
                </c:pt>
                <c:pt idx="1606">
                  <c:v>-23.2273</c:v>
                </c:pt>
                <c:pt idx="1607">
                  <c:v>-18.615300000000001</c:v>
                </c:pt>
                <c:pt idx="1608">
                  <c:v>-20.267099999999999</c:v>
                </c:pt>
                <c:pt idx="1609">
                  <c:v>-7.8083999999999998</c:v>
                </c:pt>
                <c:pt idx="1610">
                  <c:v>-8.0050000000000008</c:v>
                </c:pt>
                <c:pt idx="1611">
                  <c:v>-35.781700000000001</c:v>
                </c:pt>
                <c:pt idx="1612">
                  <c:v>-36.269199999999998</c:v>
                </c:pt>
                <c:pt idx="1613">
                  <c:v>-22.102399999999999</c:v>
                </c:pt>
                <c:pt idx="1614">
                  <c:v>-7.11</c:v>
                </c:pt>
                <c:pt idx="1615">
                  <c:v>-21.5306</c:v>
                </c:pt>
                <c:pt idx="1616">
                  <c:v>-19.8581</c:v>
                </c:pt>
                <c:pt idx="1617">
                  <c:v>-27.710899999999999</c:v>
                </c:pt>
                <c:pt idx="1618">
                  <c:v>-21.938700000000001</c:v>
                </c:pt>
                <c:pt idx="1619">
                  <c:v>-35.930100000000003</c:v>
                </c:pt>
                <c:pt idx="1620">
                  <c:v>6.1271000000000004</c:v>
                </c:pt>
                <c:pt idx="1621">
                  <c:v>-21.662700000000001</c:v>
                </c:pt>
                <c:pt idx="1622">
                  <c:v>-35.582999999999998</c:v>
                </c:pt>
                <c:pt idx="1623">
                  <c:v>-19.798400000000001</c:v>
                </c:pt>
                <c:pt idx="1624">
                  <c:v>-34.8949</c:v>
                </c:pt>
                <c:pt idx="1625">
                  <c:v>-32.060499999999998</c:v>
                </c:pt>
                <c:pt idx="1626">
                  <c:v>-30.997800000000002</c:v>
                </c:pt>
                <c:pt idx="1627">
                  <c:v>-16.674299999999999</c:v>
                </c:pt>
                <c:pt idx="1628">
                  <c:v>-27.721699999999998</c:v>
                </c:pt>
                <c:pt idx="1629">
                  <c:v>-35.698</c:v>
                </c:pt>
                <c:pt idx="1630">
                  <c:v>4.4139999999999997</c:v>
                </c:pt>
                <c:pt idx="1631">
                  <c:v>-35.540700000000001</c:v>
                </c:pt>
                <c:pt idx="1632">
                  <c:v>-30.670500000000001</c:v>
                </c:pt>
                <c:pt idx="1633">
                  <c:v>31.188600000000001</c:v>
                </c:pt>
                <c:pt idx="1634">
                  <c:v>-15.152900000000001</c:v>
                </c:pt>
                <c:pt idx="1635">
                  <c:v>-15.615500000000001</c:v>
                </c:pt>
                <c:pt idx="1636">
                  <c:v>-22.248999999999999</c:v>
                </c:pt>
                <c:pt idx="1637">
                  <c:v>-30.375699999999998</c:v>
                </c:pt>
                <c:pt idx="1638">
                  <c:v>11.5885</c:v>
                </c:pt>
                <c:pt idx="1639">
                  <c:v>-24.1372</c:v>
                </c:pt>
                <c:pt idx="1640">
                  <c:v>-28.744399999999999</c:v>
                </c:pt>
                <c:pt idx="1641">
                  <c:v>-1.8675999999999999</c:v>
                </c:pt>
                <c:pt idx="1642">
                  <c:v>-1.1901999999999999</c:v>
                </c:pt>
                <c:pt idx="1643">
                  <c:v>-1.3903000000000001</c:v>
                </c:pt>
                <c:pt idx="1644">
                  <c:v>-28.184200000000001</c:v>
                </c:pt>
                <c:pt idx="1645">
                  <c:v>-31.614899999999999</c:v>
                </c:pt>
                <c:pt idx="1646">
                  <c:v>-11.711399999999999</c:v>
                </c:pt>
                <c:pt idx="1647">
                  <c:v>-23.9528</c:v>
                </c:pt>
                <c:pt idx="1648">
                  <c:v>-28.285499999999999</c:v>
                </c:pt>
                <c:pt idx="1649">
                  <c:v>-30.939399999999999</c:v>
                </c:pt>
                <c:pt idx="1650">
                  <c:v>-30.327200000000001</c:v>
                </c:pt>
                <c:pt idx="1651">
                  <c:v>-24.402899999999999</c:v>
                </c:pt>
                <c:pt idx="1652">
                  <c:v>-8.8049999999999997</c:v>
                </c:pt>
                <c:pt idx="1653">
                  <c:v>-31.5807</c:v>
                </c:pt>
                <c:pt idx="1654">
                  <c:v>-37.241900000000001</c:v>
                </c:pt>
                <c:pt idx="1655">
                  <c:v>-12.4253</c:v>
                </c:pt>
                <c:pt idx="1656">
                  <c:v>-15.238799999999999</c:v>
                </c:pt>
                <c:pt idx="1657">
                  <c:v>-30.792899999999999</c:v>
                </c:pt>
                <c:pt idx="1658">
                  <c:v>-28.734500000000001</c:v>
                </c:pt>
                <c:pt idx="1659">
                  <c:v>-30.837499999999999</c:v>
                </c:pt>
                <c:pt idx="1660">
                  <c:v>-27.883099999999999</c:v>
                </c:pt>
                <c:pt idx="1661">
                  <c:v>-5.1860999999999997</c:v>
                </c:pt>
                <c:pt idx="1662">
                  <c:v>-27.827200000000001</c:v>
                </c:pt>
                <c:pt idx="1663">
                  <c:v>-28.396000000000001</c:v>
                </c:pt>
                <c:pt idx="1664">
                  <c:v>1.7997000000000001</c:v>
                </c:pt>
                <c:pt idx="1665">
                  <c:v>-18.0076</c:v>
                </c:pt>
                <c:pt idx="1666">
                  <c:v>-28.202000000000002</c:v>
                </c:pt>
                <c:pt idx="1667">
                  <c:v>-25.395</c:v>
                </c:pt>
                <c:pt idx="1668">
                  <c:v>-31.684100000000001</c:v>
                </c:pt>
                <c:pt idx="1669">
                  <c:v>-14.6218</c:v>
                </c:pt>
                <c:pt idx="1670">
                  <c:v>-37.411999999999999</c:v>
                </c:pt>
                <c:pt idx="1671">
                  <c:v>-29.105699999999999</c:v>
                </c:pt>
                <c:pt idx="1672">
                  <c:v>-30.4696</c:v>
                </c:pt>
                <c:pt idx="1673">
                  <c:v>9.9172999999999991</c:v>
                </c:pt>
                <c:pt idx="1674">
                  <c:v>-30.3565</c:v>
                </c:pt>
                <c:pt idx="1675">
                  <c:v>-35.627600000000001</c:v>
                </c:pt>
                <c:pt idx="1676">
                  <c:v>-28.448599999999999</c:v>
                </c:pt>
                <c:pt idx="1677">
                  <c:v>-27.7879</c:v>
                </c:pt>
                <c:pt idx="1678">
                  <c:v>-27.1965</c:v>
                </c:pt>
                <c:pt idx="1679">
                  <c:v>39.721600000000002</c:v>
                </c:pt>
                <c:pt idx="1680">
                  <c:v>-20.037700000000001</c:v>
                </c:pt>
                <c:pt idx="1681">
                  <c:v>-33.552500000000002</c:v>
                </c:pt>
                <c:pt idx="1682">
                  <c:v>28.119700000000002</c:v>
                </c:pt>
                <c:pt idx="1683">
                  <c:v>-35.729500000000002</c:v>
                </c:pt>
                <c:pt idx="1684">
                  <c:v>-35.665599999999998</c:v>
                </c:pt>
                <c:pt idx="1685">
                  <c:v>-26.956900000000001</c:v>
                </c:pt>
                <c:pt idx="1686">
                  <c:v>-29.402100000000001</c:v>
                </c:pt>
                <c:pt idx="1687">
                  <c:v>-32.445399999999999</c:v>
                </c:pt>
                <c:pt idx="1688">
                  <c:v>-15.397600000000001</c:v>
                </c:pt>
                <c:pt idx="1689">
                  <c:v>-32.2911</c:v>
                </c:pt>
                <c:pt idx="1690">
                  <c:v>-32.454000000000001</c:v>
                </c:pt>
                <c:pt idx="1691">
                  <c:v>-32.455100000000002</c:v>
                </c:pt>
                <c:pt idx="1692">
                  <c:v>-32.451599999999999</c:v>
                </c:pt>
                <c:pt idx="1693">
                  <c:v>-23.490500000000001</c:v>
                </c:pt>
                <c:pt idx="1694">
                  <c:v>-30.841699999999999</c:v>
                </c:pt>
                <c:pt idx="1695">
                  <c:v>-30.9072</c:v>
                </c:pt>
                <c:pt idx="1696">
                  <c:v>-29.1187</c:v>
                </c:pt>
                <c:pt idx="1697">
                  <c:v>-7.9271000000000003</c:v>
                </c:pt>
                <c:pt idx="1698">
                  <c:v>-36.301200000000001</c:v>
                </c:pt>
                <c:pt idx="1699">
                  <c:v>-24.912700000000001</c:v>
                </c:pt>
                <c:pt idx="1700">
                  <c:v>-20.0703</c:v>
                </c:pt>
                <c:pt idx="1701">
                  <c:v>30.212</c:v>
                </c:pt>
                <c:pt idx="1702">
                  <c:v>-31.124600000000001</c:v>
                </c:pt>
                <c:pt idx="1703">
                  <c:v>-13.6303</c:v>
                </c:pt>
                <c:pt idx="1704">
                  <c:v>-27.4634</c:v>
                </c:pt>
                <c:pt idx="1705">
                  <c:v>-16.470800000000001</c:v>
                </c:pt>
                <c:pt idx="1706">
                  <c:v>-8.125</c:v>
                </c:pt>
                <c:pt idx="1707">
                  <c:v>-30.996600000000001</c:v>
                </c:pt>
                <c:pt idx="1708">
                  <c:v>-28.8626</c:v>
                </c:pt>
                <c:pt idx="1709">
                  <c:v>-22.625900000000001</c:v>
                </c:pt>
                <c:pt idx="1710">
                  <c:v>-30.239599999999999</c:v>
                </c:pt>
                <c:pt idx="1711">
                  <c:v>-30.9588</c:v>
                </c:pt>
                <c:pt idx="1712">
                  <c:v>-35.9512</c:v>
                </c:pt>
                <c:pt idx="1713">
                  <c:v>-31.3947</c:v>
                </c:pt>
                <c:pt idx="1714">
                  <c:v>-28.873000000000001</c:v>
                </c:pt>
                <c:pt idx="1715">
                  <c:v>-28.415099999999999</c:v>
                </c:pt>
                <c:pt idx="1716">
                  <c:v>-18.408200000000001</c:v>
                </c:pt>
                <c:pt idx="1717">
                  <c:v>-12.8207</c:v>
                </c:pt>
                <c:pt idx="1718">
                  <c:v>-4.4810999999999996</c:v>
                </c:pt>
                <c:pt idx="1719">
                  <c:v>-19.2272</c:v>
                </c:pt>
                <c:pt idx="1720">
                  <c:v>-19.622299999999999</c:v>
                </c:pt>
                <c:pt idx="1721">
                  <c:v>-1.1212</c:v>
                </c:pt>
                <c:pt idx="1722">
                  <c:v>-20.298200000000001</c:v>
                </c:pt>
                <c:pt idx="1723">
                  <c:v>-29.0931</c:v>
                </c:pt>
                <c:pt idx="1724">
                  <c:v>-0.79079999999999995</c:v>
                </c:pt>
                <c:pt idx="1725">
                  <c:v>-23.802099999999999</c:v>
                </c:pt>
                <c:pt idx="1726">
                  <c:v>-29.0943</c:v>
                </c:pt>
                <c:pt idx="1727">
                  <c:v>-23.918900000000001</c:v>
                </c:pt>
                <c:pt idx="1728">
                  <c:v>-27.868200000000002</c:v>
                </c:pt>
                <c:pt idx="1729">
                  <c:v>-19.597300000000001</c:v>
                </c:pt>
                <c:pt idx="1730">
                  <c:v>3.9908999999999999</c:v>
                </c:pt>
                <c:pt idx="1731">
                  <c:v>-30.485600000000002</c:v>
                </c:pt>
                <c:pt idx="1732">
                  <c:v>-36.483199999999997</c:v>
                </c:pt>
                <c:pt idx="1733">
                  <c:v>2.5116999999999998</c:v>
                </c:pt>
                <c:pt idx="1734">
                  <c:v>-8.6936</c:v>
                </c:pt>
                <c:pt idx="1735">
                  <c:v>-34.478499999999997</c:v>
                </c:pt>
                <c:pt idx="1736">
                  <c:v>-31.207699999999999</c:v>
                </c:pt>
                <c:pt idx="1737">
                  <c:v>-26.74</c:v>
                </c:pt>
                <c:pt idx="1738">
                  <c:v>-30.322099999999999</c:v>
                </c:pt>
                <c:pt idx="1739">
                  <c:v>-23.680499999999999</c:v>
                </c:pt>
                <c:pt idx="1740">
                  <c:v>-23.015499999999999</c:v>
                </c:pt>
                <c:pt idx="1741">
                  <c:v>-26.7944</c:v>
                </c:pt>
                <c:pt idx="1742">
                  <c:v>-30.855499999999999</c:v>
                </c:pt>
                <c:pt idx="1743">
                  <c:v>-23.272200000000002</c:v>
                </c:pt>
                <c:pt idx="1744">
                  <c:v>-35.566400000000002</c:v>
                </c:pt>
                <c:pt idx="1745">
                  <c:v>-19.569199999999999</c:v>
                </c:pt>
                <c:pt idx="1746">
                  <c:v>-5.5125000000000002</c:v>
                </c:pt>
                <c:pt idx="1747">
                  <c:v>-33.2194</c:v>
                </c:pt>
                <c:pt idx="1748">
                  <c:v>-12.604799999999999</c:v>
                </c:pt>
                <c:pt idx="1749">
                  <c:v>-17.2014</c:v>
                </c:pt>
                <c:pt idx="1750">
                  <c:v>2.7256999999999998</c:v>
                </c:pt>
                <c:pt idx="1751">
                  <c:v>-32.029800000000002</c:v>
                </c:pt>
                <c:pt idx="1752">
                  <c:v>-7.8670999999999998</c:v>
                </c:pt>
                <c:pt idx="1753">
                  <c:v>16.311800000000002</c:v>
                </c:pt>
                <c:pt idx="1754">
                  <c:v>-31.891999999999999</c:v>
                </c:pt>
                <c:pt idx="1755">
                  <c:v>-19.72</c:v>
                </c:pt>
                <c:pt idx="1756">
                  <c:v>-29.661100000000001</c:v>
                </c:pt>
                <c:pt idx="1757">
                  <c:v>-36.578800000000001</c:v>
                </c:pt>
                <c:pt idx="1758">
                  <c:v>-36.514099999999999</c:v>
                </c:pt>
                <c:pt idx="1759">
                  <c:v>-11.118</c:v>
                </c:pt>
                <c:pt idx="1760">
                  <c:v>-25.785299999999999</c:v>
                </c:pt>
                <c:pt idx="1761">
                  <c:v>-7.0067000000000004</c:v>
                </c:pt>
                <c:pt idx="1762">
                  <c:v>-32.1449</c:v>
                </c:pt>
                <c:pt idx="1763">
                  <c:v>-28.931699999999999</c:v>
                </c:pt>
                <c:pt idx="1764">
                  <c:v>-11.79</c:v>
                </c:pt>
                <c:pt idx="1765">
                  <c:v>-19.539899999999999</c:v>
                </c:pt>
                <c:pt idx="1766">
                  <c:v>-32.244599999999998</c:v>
                </c:pt>
                <c:pt idx="1767">
                  <c:v>-19.847200000000001</c:v>
                </c:pt>
                <c:pt idx="1768">
                  <c:v>-31.4329</c:v>
                </c:pt>
                <c:pt idx="1769">
                  <c:v>-23.972799999999999</c:v>
                </c:pt>
                <c:pt idx="1770">
                  <c:v>-27.4604</c:v>
                </c:pt>
                <c:pt idx="1771">
                  <c:v>-33.897399999999998</c:v>
                </c:pt>
                <c:pt idx="1772">
                  <c:v>-23.264399999999998</c:v>
                </c:pt>
                <c:pt idx="1773">
                  <c:v>-1.5051000000000001</c:v>
                </c:pt>
                <c:pt idx="1774">
                  <c:v>-29.799299999999999</c:v>
                </c:pt>
                <c:pt idx="1775">
                  <c:v>-29.6328</c:v>
                </c:pt>
                <c:pt idx="1776">
                  <c:v>-36.091099999999997</c:v>
                </c:pt>
                <c:pt idx="1777">
                  <c:v>-38.131399999999999</c:v>
                </c:pt>
                <c:pt idx="1778">
                  <c:v>-29.295300000000001</c:v>
                </c:pt>
                <c:pt idx="1779">
                  <c:v>-35.105600000000003</c:v>
                </c:pt>
                <c:pt idx="1780">
                  <c:v>4.3700000000000003E-2</c:v>
                </c:pt>
                <c:pt idx="1781">
                  <c:v>-1.3565</c:v>
                </c:pt>
                <c:pt idx="1782">
                  <c:v>-10.7653</c:v>
                </c:pt>
                <c:pt idx="1783">
                  <c:v>-5.7237</c:v>
                </c:pt>
                <c:pt idx="1784">
                  <c:v>-28.3123</c:v>
                </c:pt>
                <c:pt idx="1785">
                  <c:v>-35.227400000000003</c:v>
                </c:pt>
                <c:pt idx="1786">
                  <c:v>-36.25</c:v>
                </c:pt>
                <c:pt idx="1787">
                  <c:v>-6.2286000000000001</c:v>
                </c:pt>
                <c:pt idx="1788">
                  <c:v>-22.713999999999999</c:v>
                </c:pt>
                <c:pt idx="1789">
                  <c:v>-21.326599999999999</c:v>
                </c:pt>
                <c:pt idx="1790">
                  <c:v>-20.618400000000001</c:v>
                </c:pt>
                <c:pt idx="1791">
                  <c:v>-20.226900000000001</c:v>
                </c:pt>
                <c:pt idx="1792">
                  <c:v>-10.7919</c:v>
                </c:pt>
                <c:pt idx="1793">
                  <c:v>-35.274299999999997</c:v>
                </c:pt>
                <c:pt idx="1794">
                  <c:v>-9.3979999999999997</c:v>
                </c:pt>
                <c:pt idx="1795">
                  <c:v>-30.328800000000001</c:v>
                </c:pt>
                <c:pt idx="1796">
                  <c:v>-8.5449999999999999</c:v>
                </c:pt>
                <c:pt idx="1797">
                  <c:v>-22.686900000000001</c:v>
                </c:pt>
                <c:pt idx="1798">
                  <c:v>-24.223700000000001</c:v>
                </c:pt>
                <c:pt idx="1799">
                  <c:v>14.977600000000001</c:v>
                </c:pt>
                <c:pt idx="1800">
                  <c:v>-21.5562</c:v>
                </c:pt>
                <c:pt idx="1801">
                  <c:v>-27.2468</c:v>
                </c:pt>
                <c:pt idx="1802">
                  <c:v>-35.018700000000003</c:v>
                </c:pt>
                <c:pt idx="1803">
                  <c:v>3.1300000000000001E-2</c:v>
                </c:pt>
                <c:pt idx="1804">
                  <c:v>-30.843599999999999</c:v>
                </c:pt>
                <c:pt idx="1805">
                  <c:v>-35.976599999999998</c:v>
                </c:pt>
                <c:pt idx="1806">
                  <c:v>-31.8081</c:v>
                </c:pt>
                <c:pt idx="1807">
                  <c:v>-27.744199999999999</c:v>
                </c:pt>
                <c:pt idx="1808">
                  <c:v>-22.4739</c:v>
                </c:pt>
                <c:pt idx="1809">
                  <c:v>-10.747199999999999</c:v>
                </c:pt>
                <c:pt idx="1810">
                  <c:v>-32.243600000000001</c:v>
                </c:pt>
                <c:pt idx="1811">
                  <c:v>-26.9146</c:v>
                </c:pt>
                <c:pt idx="1812">
                  <c:v>-34.2027</c:v>
                </c:pt>
                <c:pt idx="1813">
                  <c:v>3.8292000000000002</c:v>
                </c:pt>
                <c:pt idx="1814">
                  <c:v>-29.966699999999999</c:v>
                </c:pt>
                <c:pt idx="1815">
                  <c:v>-5.7527999999999997</c:v>
                </c:pt>
                <c:pt idx="1816">
                  <c:v>-35.465200000000003</c:v>
                </c:pt>
                <c:pt idx="1817">
                  <c:v>41.055700000000002</c:v>
                </c:pt>
                <c:pt idx="1818">
                  <c:v>-16.370799999999999</c:v>
                </c:pt>
                <c:pt idx="1819">
                  <c:v>-25.842500000000001</c:v>
                </c:pt>
                <c:pt idx="1820">
                  <c:v>-30.337199999999999</c:v>
                </c:pt>
                <c:pt idx="1821">
                  <c:v>1.6307</c:v>
                </c:pt>
                <c:pt idx="1822">
                  <c:v>-37.049999999999997</c:v>
                </c:pt>
                <c:pt idx="1823">
                  <c:v>-7.7423999999999999</c:v>
                </c:pt>
                <c:pt idx="1824">
                  <c:v>-24.8005</c:v>
                </c:pt>
                <c:pt idx="1825">
                  <c:v>-24.491900000000001</c:v>
                </c:pt>
                <c:pt idx="1826">
                  <c:v>-19.200900000000001</c:v>
                </c:pt>
                <c:pt idx="1827">
                  <c:v>9.8712</c:v>
                </c:pt>
                <c:pt idx="1828">
                  <c:v>-31.680599999999998</c:v>
                </c:pt>
                <c:pt idx="1829">
                  <c:v>-2.8532999999999999</c:v>
                </c:pt>
                <c:pt idx="1830">
                  <c:v>-32.565300000000001</c:v>
                </c:pt>
                <c:pt idx="1831">
                  <c:v>-36.000700000000002</c:v>
                </c:pt>
                <c:pt idx="1832">
                  <c:v>-19.148800000000001</c:v>
                </c:pt>
                <c:pt idx="1833">
                  <c:v>-25.611000000000001</c:v>
                </c:pt>
                <c:pt idx="1834">
                  <c:v>-30.557300000000001</c:v>
                </c:pt>
                <c:pt idx="1835">
                  <c:v>-19.010899999999999</c:v>
                </c:pt>
                <c:pt idx="1836">
                  <c:v>-17.227</c:v>
                </c:pt>
                <c:pt idx="1837">
                  <c:v>-25.652799999999999</c:v>
                </c:pt>
                <c:pt idx="1838">
                  <c:v>33.052700000000002</c:v>
                </c:pt>
                <c:pt idx="1839">
                  <c:v>-32.205100000000002</c:v>
                </c:pt>
                <c:pt idx="1840">
                  <c:v>-20.058800000000002</c:v>
                </c:pt>
                <c:pt idx="1841">
                  <c:v>-17.8855</c:v>
                </c:pt>
                <c:pt idx="1842">
                  <c:v>40.222200000000001</c:v>
                </c:pt>
                <c:pt idx="1843">
                  <c:v>-30.756900000000002</c:v>
                </c:pt>
                <c:pt idx="1844">
                  <c:v>-24.7136</c:v>
                </c:pt>
                <c:pt idx="1845">
                  <c:v>8.2383000000000006</c:v>
                </c:pt>
                <c:pt idx="1846">
                  <c:v>-28.445900000000002</c:v>
                </c:pt>
                <c:pt idx="1847">
                  <c:v>0.68430000000000002</c:v>
                </c:pt>
                <c:pt idx="1848">
                  <c:v>-35.816200000000002</c:v>
                </c:pt>
                <c:pt idx="1849">
                  <c:v>-20.655799999999999</c:v>
                </c:pt>
                <c:pt idx="1850">
                  <c:v>-27.114899999999999</c:v>
                </c:pt>
                <c:pt idx="1851">
                  <c:v>-20.9268</c:v>
                </c:pt>
                <c:pt idx="1852">
                  <c:v>-15.138</c:v>
                </c:pt>
                <c:pt idx="1853">
                  <c:v>-40.5214</c:v>
                </c:pt>
                <c:pt idx="1854">
                  <c:v>1.8243</c:v>
                </c:pt>
                <c:pt idx="1855">
                  <c:v>-29.413699999999999</c:v>
                </c:pt>
                <c:pt idx="1856">
                  <c:v>-14.8056</c:v>
                </c:pt>
                <c:pt idx="1857">
                  <c:v>-32.622500000000002</c:v>
                </c:pt>
                <c:pt idx="1858">
                  <c:v>-29.984200000000001</c:v>
                </c:pt>
                <c:pt idx="1859">
                  <c:v>-26.885999999999999</c:v>
                </c:pt>
                <c:pt idx="1860">
                  <c:v>-17.016300000000001</c:v>
                </c:pt>
                <c:pt idx="1861">
                  <c:v>-31.912600000000001</c:v>
                </c:pt>
                <c:pt idx="1862">
                  <c:v>-6.2769000000000004</c:v>
                </c:pt>
                <c:pt idx="1863">
                  <c:v>-19.521599999999999</c:v>
                </c:pt>
                <c:pt idx="1864">
                  <c:v>-27.442</c:v>
                </c:pt>
                <c:pt idx="1865">
                  <c:v>-19.527999999999999</c:v>
                </c:pt>
                <c:pt idx="1866">
                  <c:v>-20.061</c:v>
                </c:pt>
                <c:pt idx="1867">
                  <c:v>-23.047899999999998</c:v>
                </c:pt>
                <c:pt idx="1868">
                  <c:v>-28.802900000000001</c:v>
                </c:pt>
                <c:pt idx="1869">
                  <c:v>-34.569600000000001</c:v>
                </c:pt>
                <c:pt idx="1870">
                  <c:v>-24.5215</c:v>
                </c:pt>
                <c:pt idx="1871">
                  <c:v>-32.8628</c:v>
                </c:pt>
                <c:pt idx="1872">
                  <c:v>-34.007300000000001</c:v>
                </c:pt>
                <c:pt idx="1873">
                  <c:v>-20.687999999999999</c:v>
                </c:pt>
                <c:pt idx="1874">
                  <c:v>-30.973500000000001</c:v>
                </c:pt>
                <c:pt idx="1875">
                  <c:v>-34.6509</c:v>
                </c:pt>
                <c:pt idx="1876">
                  <c:v>-29.073599999999999</c:v>
                </c:pt>
                <c:pt idx="1877">
                  <c:v>-15.519500000000001</c:v>
                </c:pt>
                <c:pt idx="1878">
                  <c:v>-34.049599999999998</c:v>
                </c:pt>
                <c:pt idx="1879">
                  <c:v>-21.445499999999999</c:v>
                </c:pt>
                <c:pt idx="1880">
                  <c:v>-15.893599999999999</c:v>
                </c:pt>
                <c:pt idx="1881">
                  <c:v>-32.6526</c:v>
                </c:pt>
                <c:pt idx="1882">
                  <c:v>-27.736499999999999</c:v>
                </c:pt>
                <c:pt idx="1883">
                  <c:v>-20.4819</c:v>
                </c:pt>
                <c:pt idx="1884">
                  <c:v>-35.9831</c:v>
                </c:pt>
                <c:pt idx="1885">
                  <c:v>-8.4517000000000007</c:v>
                </c:pt>
                <c:pt idx="1886">
                  <c:v>-34.733699999999999</c:v>
                </c:pt>
                <c:pt idx="1887">
                  <c:v>34.3125</c:v>
                </c:pt>
                <c:pt idx="1888">
                  <c:v>-23.167200000000001</c:v>
                </c:pt>
                <c:pt idx="1889">
                  <c:v>-19.238600000000002</c:v>
                </c:pt>
                <c:pt idx="1890">
                  <c:v>-24.532299999999999</c:v>
                </c:pt>
                <c:pt idx="1891">
                  <c:v>-34.789099999999998</c:v>
                </c:pt>
                <c:pt idx="1892">
                  <c:v>-34.728299999999997</c:v>
                </c:pt>
                <c:pt idx="1893">
                  <c:v>-26.233899999999998</c:v>
                </c:pt>
                <c:pt idx="1894">
                  <c:v>-18.2378</c:v>
                </c:pt>
                <c:pt idx="1895">
                  <c:v>-40.583599999999997</c:v>
                </c:pt>
                <c:pt idx="1896">
                  <c:v>-39.852600000000002</c:v>
                </c:pt>
                <c:pt idx="1897">
                  <c:v>-1.0275000000000001</c:v>
                </c:pt>
                <c:pt idx="1898">
                  <c:v>-34.045200000000001</c:v>
                </c:pt>
                <c:pt idx="1899">
                  <c:v>-25.718599999999999</c:v>
                </c:pt>
                <c:pt idx="1900">
                  <c:v>-39.963099999999997</c:v>
                </c:pt>
                <c:pt idx="1901">
                  <c:v>-15.8156</c:v>
                </c:pt>
                <c:pt idx="1902">
                  <c:v>-30.940899999999999</c:v>
                </c:pt>
                <c:pt idx="1903">
                  <c:v>-24.59</c:v>
                </c:pt>
                <c:pt idx="1904">
                  <c:v>-19.064299999999999</c:v>
                </c:pt>
                <c:pt idx="1905">
                  <c:v>-31.049499999999998</c:v>
                </c:pt>
                <c:pt idx="1906">
                  <c:v>-34.022199999999998</c:v>
                </c:pt>
                <c:pt idx="1907">
                  <c:v>-30.410900000000002</c:v>
                </c:pt>
                <c:pt idx="1908">
                  <c:v>-17.947299999999998</c:v>
                </c:pt>
                <c:pt idx="1909">
                  <c:v>-16.863199999999999</c:v>
                </c:pt>
                <c:pt idx="1910">
                  <c:v>-21.578800000000001</c:v>
                </c:pt>
                <c:pt idx="1911">
                  <c:v>-37.793300000000002</c:v>
                </c:pt>
                <c:pt idx="1912">
                  <c:v>-31.756900000000002</c:v>
                </c:pt>
                <c:pt idx="1913">
                  <c:v>-28.009699999999999</c:v>
                </c:pt>
                <c:pt idx="1914">
                  <c:v>-29.8262</c:v>
                </c:pt>
                <c:pt idx="1915">
                  <c:v>-29.521599999999999</c:v>
                </c:pt>
                <c:pt idx="1916">
                  <c:v>-9.3681000000000001</c:v>
                </c:pt>
                <c:pt idx="1917">
                  <c:v>-30.807500000000001</c:v>
                </c:pt>
                <c:pt idx="1918">
                  <c:v>-28.398499999999999</c:v>
                </c:pt>
                <c:pt idx="1919">
                  <c:v>-31.343599999999999</c:v>
                </c:pt>
                <c:pt idx="1920">
                  <c:v>-22.611000000000001</c:v>
                </c:pt>
                <c:pt idx="1921">
                  <c:v>-29.746099999999998</c:v>
                </c:pt>
                <c:pt idx="1922">
                  <c:v>-39.029699999999998</c:v>
                </c:pt>
                <c:pt idx="1923">
                  <c:v>-36.552</c:v>
                </c:pt>
                <c:pt idx="1924">
                  <c:v>-3.5581999999999998</c:v>
                </c:pt>
                <c:pt idx="1925">
                  <c:v>-12.675000000000001</c:v>
                </c:pt>
                <c:pt idx="1926">
                  <c:v>63.549900000000001</c:v>
                </c:pt>
                <c:pt idx="1927">
                  <c:v>-12.4541</c:v>
                </c:pt>
                <c:pt idx="1928">
                  <c:v>-28.073799999999999</c:v>
                </c:pt>
                <c:pt idx="1929">
                  <c:v>-27.7224</c:v>
                </c:pt>
                <c:pt idx="1930">
                  <c:v>-23.945599999999999</c:v>
                </c:pt>
                <c:pt idx="1931">
                  <c:v>-29.553699999999999</c:v>
                </c:pt>
                <c:pt idx="1932">
                  <c:v>-30.947099999999999</c:v>
                </c:pt>
                <c:pt idx="1933">
                  <c:v>-25.809100000000001</c:v>
                </c:pt>
                <c:pt idx="1934">
                  <c:v>-32.978700000000003</c:v>
                </c:pt>
                <c:pt idx="1935">
                  <c:v>-30.648</c:v>
                </c:pt>
                <c:pt idx="1936">
                  <c:v>-32.490499999999997</c:v>
                </c:pt>
                <c:pt idx="1937">
                  <c:v>-24.1631</c:v>
                </c:pt>
                <c:pt idx="1938">
                  <c:v>4.2812999999999999</c:v>
                </c:pt>
                <c:pt idx="1939">
                  <c:v>-12.8559</c:v>
                </c:pt>
                <c:pt idx="1940">
                  <c:v>-9.1172000000000004</c:v>
                </c:pt>
                <c:pt idx="1941">
                  <c:v>-30.956199999999999</c:v>
                </c:pt>
                <c:pt idx="1942">
                  <c:v>-31.045100000000001</c:v>
                </c:pt>
                <c:pt idx="1943">
                  <c:v>-29.253900000000002</c:v>
                </c:pt>
                <c:pt idx="1944">
                  <c:v>-24.187799999999999</c:v>
                </c:pt>
                <c:pt idx="1945">
                  <c:v>-22.207000000000001</c:v>
                </c:pt>
                <c:pt idx="1946">
                  <c:v>-33.801200000000001</c:v>
                </c:pt>
                <c:pt idx="1947">
                  <c:v>-40.454000000000001</c:v>
                </c:pt>
                <c:pt idx="1948">
                  <c:v>-29.194800000000001</c:v>
                </c:pt>
                <c:pt idx="1949">
                  <c:v>-34.891199999999998</c:v>
                </c:pt>
                <c:pt idx="1950">
                  <c:v>-30.9313</c:v>
                </c:pt>
                <c:pt idx="1951">
                  <c:v>-30.353200000000001</c:v>
                </c:pt>
                <c:pt idx="1952">
                  <c:v>-6.5641999999999996</c:v>
                </c:pt>
                <c:pt idx="1953">
                  <c:v>-14.910600000000001</c:v>
                </c:pt>
                <c:pt idx="1954">
                  <c:v>-30.8551</c:v>
                </c:pt>
                <c:pt idx="1955">
                  <c:v>-22.5566</c:v>
                </c:pt>
                <c:pt idx="1956">
                  <c:v>-3.1520000000000001</c:v>
                </c:pt>
                <c:pt idx="1957">
                  <c:v>-30.3443</c:v>
                </c:pt>
                <c:pt idx="1958">
                  <c:v>-34.933300000000003</c:v>
                </c:pt>
                <c:pt idx="1959">
                  <c:v>-36.728299999999997</c:v>
                </c:pt>
                <c:pt idx="1960">
                  <c:v>-31.910399999999999</c:v>
                </c:pt>
                <c:pt idx="1961">
                  <c:v>12.7729</c:v>
                </c:pt>
                <c:pt idx="1962">
                  <c:v>-32.703299999999999</c:v>
                </c:pt>
                <c:pt idx="1963">
                  <c:v>-33.051499999999997</c:v>
                </c:pt>
                <c:pt idx="1964">
                  <c:v>-25.4038</c:v>
                </c:pt>
                <c:pt idx="1965">
                  <c:v>-29.707000000000001</c:v>
                </c:pt>
                <c:pt idx="1966">
                  <c:v>-30.043199999999999</c:v>
                </c:pt>
                <c:pt idx="1967">
                  <c:v>-24.338799999999999</c:v>
                </c:pt>
                <c:pt idx="1968">
                  <c:v>-32.657600000000002</c:v>
                </c:pt>
                <c:pt idx="1969">
                  <c:v>-29.180900000000001</c:v>
                </c:pt>
                <c:pt idx="1970">
                  <c:v>-18.6051</c:v>
                </c:pt>
                <c:pt idx="1971">
                  <c:v>-27.092600000000001</c:v>
                </c:pt>
                <c:pt idx="1972">
                  <c:v>-34.003</c:v>
                </c:pt>
                <c:pt idx="1973">
                  <c:v>-32.409100000000002</c:v>
                </c:pt>
                <c:pt idx="1974">
                  <c:v>-37.136099999999999</c:v>
                </c:pt>
                <c:pt idx="1975">
                  <c:v>-34.774799999999999</c:v>
                </c:pt>
                <c:pt idx="1976">
                  <c:v>-37.061599999999999</c:v>
                </c:pt>
                <c:pt idx="1977">
                  <c:v>-28.650400000000001</c:v>
                </c:pt>
                <c:pt idx="1978">
                  <c:v>-9.0716000000000001</c:v>
                </c:pt>
                <c:pt idx="1979">
                  <c:v>-32.700400000000002</c:v>
                </c:pt>
                <c:pt idx="1980">
                  <c:v>23.8721</c:v>
                </c:pt>
                <c:pt idx="1981">
                  <c:v>-24.352900000000002</c:v>
                </c:pt>
                <c:pt idx="1982">
                  <c:v>-32.561199999999999</c:v>
                </c:pt>
                <c:pt idx="1983">
                  <c:v>-19.302800000000001</c:v>
                </c:pt>
                <c:pt idx="1984">
                  <c:v>-29.779199999999999</c:v>
                </c:pt>
                <c:pt idx="1985">
                  <c:v>-25.517399999999999</c:v>
                </c:pt>
                <c:pt idx="1986">
                  <c:v>-32.610100000000003</c:v>
                </c:pt>
                <c:pt idx="1987">
                  <c:v>-35.169600000000003</c:v>
                </c:pt>
                <c:pt idx="1988">
                  <c:v>-17.700099999999999</c:v>
                </c:pt>
                <c:pt idx="1989">
                  <c:v>-11.9285</c:v>
                </c:pt>
                <c:pt idx="1990">
                  <c:v>38.214700000000001</c:v>
                </c:pt>
                <c:pt idx="1991">
                  <c:v>-32.989899999999999</c:v>
                </c:pt>
                <c:pt idx="1992">
                  <c:v>-5.2998000000000003</c:v>
                </c:pt>
                <c:pt idx="1993">
                  <c:v>-32.917400000000001</c:v>
                </c:pt>
                <c:pt idx="1994">
                  <c:v>-25.984200000000001</c:v>
                </c:pt>
                <c:pt idx="1995">
                  <c:v>13.581099999999999</c:v>
                </c:pt>
                <c:pt idx="1996">
                  <c:v>-18.138999999999999</c:v>
                </c:pt>
                <c:pt idx="1997">
                  <c:v>-3.2115999999999998</c:v>
                </c:pt>
                <c:pt idx="1998">
                  <c:v>-32.657899999999998</c:v>
                </c:pt>
                <c:pt idx="1999">
                  <c:v>-5.6516000000000002</c:v>
                </c:pt>
                <c:pt idx="2000">
                  <c:v>-12.9514</c:v>
                </c:pt>
                <c:pt idx="2001">
                  <c:v>-24.210999999999999</c:v>
                </c:pt>
                <c:pt idx="2002">
                  <c:v>-24.81</c:v>
                </c:pt>
                <c:pt idx="2003">
                  <c:v>-6.8765000000000001</c:v>
                </c:pt>
                <c:pt idx="2004">
                  <c:v>-40.554499999999997</c:v>
                </c:pt>
                <c:pt idx="2005">
                  <c:v>-27.833300000000001</c:v>
                </c:pt>
                <c:pt idx="2006">
                  <c:v>-9.4997000000000007</c:v>
                </c:pt>
                <c:pt idx="2007">
                  <c:v>-36.609200000000001</c:v>
                </c:pt>
                <c:pt idx="2008">
                  <c:v>11.548</c:v>
                </c:pt>
                <c:pt idx="2009">
                  <c:v>-31.491299999999999</c:v>
                </c:pt>
                <c:pt idx="2010">
                  <c:v>-20.9603</c:v>
                </c:pt>
                <c:pt idx="2011">
                  <c:v>-23.250499999999999</c:v>
                </c:pt>
                <c:pt idx="2012">
                  <c:v>-14.658200000000001</c:v>
                </c:pt>
                <c:pt idx="2013">
                  <c:v>-10.372299999999999</c:v>
                </c:pt>
                <c:pt idx="2014">
                  <c:v>-13.834</c:v>
                </c:pt>
                <c:pt idx="2015">
                  <c:v>-16.821899999999999</c:v>
                </c:pt>
                <c:pt idx="2016">
                  <c:v>-10.7165</c:v>
                </c:pt>
                <c:pt idx="2017">
                  <c:v>-30.502500000000001</c:v>
                </c:pt>
                <c:pt idx="2018">
                  <c:v>-29.548400000000001</c:v>
                </c:pt>
                <c:pt idx="2019">
                  <c:v>-7.2343999999999999</c:v>
                </c:pt>
                <c:pt idx="2020">
                  <c:v>-29.8522</c:v>
                </c:pt>
                <c:pt idx="2021">
                  <c:v>-21.273199999999999</c:v>
                </c:pt>
                <c:pt idx="2022">
                  <c:v>-1.7015</c:v>
                </c:pt>
                <c:pt idx="2023">
                  <c:v>-17.908100000000001</c:v>
                </c:pt>
                <c:pt idx="2024">
                  <c:v>-10.428800000000001</c:v>
                </c:pt>
                <c:pt idx="2025">
                  <c:v>-30.085100000000001</c:v>
                </c:pt>
                <c:pt idx="2026">
                  <c:v>-14.9587</c:v>
                </c:pt>
                <c:pt idx="2027">
                  <c:v>-17.517800000000001</c:v>
                </c:pt>
                <c:pt idx="2028">
                  <c:v>-22.2973</c:v>
                </c:pt>
                <c:pt idx="2029">
                  <c:v>-20.5213</c:v>
                </c:pt>
                <c:pt idx="2030">
                  <c:v>-34.949300000000001</c:v>
                </c:pt>
                <c:pt idx="2031">
                  <c:v>-38.652799999999999</c:v>
                </c:pt>
                <c:pt idx="2032">
                  <c:v>-19.523800000000001</c:v>
                </c:pt>
                <c:pt idx="2033">
                  <c:v>-18.184899999999999</c:v>
                </c:pt>
                <c:pt idx="2034">
                  <c:v>-34.595799999999997</c:v>
                </c:pt>
                <c:pt idx="2035">
                  <c:v>-27.081199999999999</c:v>
                </c:pt>
                <c:pt idx="2036">
                  <c:v>5.9112999999999998</c:v>
                </c:pt>
                <c:pt idx="2037">
                  <c:v>-25.847300000000001</c:v>
                </c:pt>
                <c:pt idx="2038">
                  <c:v>3.4060999999999999</c:v>
                </c:pt>
                <c:pt idx="2039">
                  <c:v>-9.3792000000000009</c:v>
                </c:pt>
                <c:pt idx="2040">
                  <c:v>-19.511600000000001</c:v>
                </c:pt>
                <c:pt idx="2041">
                  <c:v>3.3816999999999999</c:v>
                </c:pt>
                <c:pt idx="2042">
                  <c:v>-9.7127999999999997</c:v>
                </c:pt>
                <c:pt idx="2043">
                  <c:v>-16.352900000000002</c:v>
                </c:pt>
                <c:pt idx="2044">
                  <c:v>-16.3569</c:v>
                </c:pt>
                <c:pt idx="2045">
                  <c:v>-16.332799999999999</c:v>
                </c:pt>
                <c:pt idx="2046">
                  <c:v>-24.430099999999999</c:v>
                </c:pt>
                <c:pt idx="2047">
                  <c:v>-1.7966</c:v>
                </c:pt>
                <c:pt idx="2048">
                  <c:v>-23.2012</c:v>
                </c:pt>
                <c:pt idx="2049">
                  <c:v>-21.480599999999999</c:v>
                </c:pt>
                <c:pt idx="2050">
                  <c:v>-35.338700000000003</c:v>
                </c:pt>
                <c:pt idx="2051">
                  <c:v>-8.8672000000000004</c:v>
                </c:pt>
                <c:pt idx="2052">
                  <c:v>-4.3914999999999997</c:v>
                </c:pt>
                <c:pt idx="2053">
                  <c:v>-37.2532</c:v>
                </c:pt>
                <c:pt idx="2054">
                  <c:v>-17.403600000000001</c:v>
                </c:pt>
                <c:pt idx="2055">
                  <c:v>14.8192</c:v>
                </c:pt>
                <c:pt idx="2056">
                  <c:v>0.52849999999999997</c:v>
                </c:pt>
                <c:pt idx="2057">
                  <c:v>-22.650300000000001</c:v>
                </c:pt>
                <c:pt idx="2058">
                  <c:v>-22.6829</c:v>
                </c:pt>
                <c:pt idx="2059">
                  <c:v>-32.168599999999998</c:v>
                </c:pt>
                <c:pt idx="2060">
                  <c:v>-6.2864000000000004</c:v>
                </c:pt>
                <c:pt idx="2061">
                  <c:v>-9.0814000000000004</c:v>
                </c:pt>
                <c:pt idx="2062">
                  <c:v>-7.2256</c:v>
                </c:pt>
                <c:pt idx="2063">
                  <c:v>-9.3379999999999992</c:v>
                </c:pt>
                <c:pt idx="2064">
                  <c:v>3.6772999999999998</c:v>
                </c:pt>
                <c:pt idx="2065">
                  <c:v>-34.826300000000003</c:v>
                </c:pt>
                <c:pt idx="2066">
                  <c:v>-24.530100000000001</c:v>
                </c:pt>
                <c:pt idx="2067">
                  <c:v>-34.3371</c:v>
                </c:pt>
                <c:pt idx="2068">
                  <c:v>0.7823</c:v>
                </c:pt>
                <c:pt idx="2069">
                  <c:v>-16.731400000000001</c:v>
                </c:pt>
                <c:pt idx="2070">
                  <c:v>-16.509</c:v>
                </c:pt>
                <c:pt idx="2071">
                  <c:v>-28.599399999999999</c:v>
                </c:pt>
                <c:pt idx="2072">
                  <c:v>-36.591099999999997</c:v>
                </c:pt>
                <c:pt idx="2073">
                  <c:v>-13.2989</c:v>
                </c:pt>
                <c:pt idx="2074">
                  <c:v>-38.517499999999998</c:v>
                </c:pt>
                <c:pt idx="2075">
                  <c:v>-12.208500000000001</c:v>
                </c:pt>
                <c:pt idx="2076">
                  <c:v>-32.292499999999997</c:v>
                </c:pt>
                <c:pt idx="2077">
                  <c:v>-29.130700000000001</c:v>
                </c:pt>
                <c:pt idx="2078">
                  <c:v>-16.405999999999999</c:v>
                </c:pt>
                <c:pt idx="2079">
                  <c:v>-31.951000000000001</c:v>
                </c:pt>
                <c:pt idx="2080">
                  <c:v>-10.607100000000001</c:v>
                </c:pt>
                <c:pt idx="2081">
                  <c:v>-20.921700000000001</c:v>
                </c:pt>
                <c:pt idx="2082">
                  <c:v>-16.257000000000001</c:v>
                </c:pt>
                <c:pt idx="2083">
                  <c:v>-14.7067</c:v>
                </c:pt>
                <c:pt idx="2084">
                  <c:v>-8.2210999999999999</c:v>
                </c:pt>
                <c:pt idx="2085">
                  <c:v>-30.4726</c:v>
                </c:pt>
                <c:pt idx="2086">
                  <c:v>-21.3812</c:v>
                </c:pt>
                <c:pt idx="2087">
                  <c:v>-27.204699999999999</c:v>
                </c:pt>
                <c:pt idx="2088">
                  <c:v>-18.1633</c:v>
                </c:pt>
                <c:pt idx="2089">
                  <c:v>-33.694699999999997</c:v>
                </c:pt>
                <c:pt idx="2090">
                  <c:v>-24.376300000000001</c:v>
                </c:pt>
                <c:pt idx="2091">
                  <c:v>8.4190000000000005</c:v>
                </c:pt>
                <c:pt idx="2092">
                  <c:v>-18.380800000000001</c:v>
                </c:pt>
                <c:pt idx="2093">
                  <c:v>-29.476099999999999</c:v>
                </c:pt>
                <c:pt idx="2094">
                  <c:v>-25.132999999999999</c:v>
                </c:pt>
                <c:pt idx="2095">
                  <c:v>-36.805700000000002</c:v>
                </c:pt>
                <c:pt idx="2096">
                  <c:v>-36.2271</c:v>
                </c:pt>
                <c:pt idx="2097">
                  <c:v>2.2991999999999999</c:v>
                </c:pt>
                <c:pt idx="2098">
                  <c:v>-21.3401</c:v>
                </c:pt>
                <c:pt idx="2099">
                  <c:v>-24.1371</c:v>
                </c:pt>
                <c:pt idx="2100">
                  <c:v>-28.139700000000001</c:v>
                </c:pt>
                <c:pt idx="2101">
                  <c:v>-34.582000000000001</c:v>
                </c:pt>
                <c:pt idx="2102">
                  <c:v>-24.2684</c:v>
                </c:pt>
                <c:pt idx="2103">
                  <c:v>-23.285799999999998</c:v>
                </c:pt>
                <c:pt idx="2104">
                  <c:v>-31.2072</c:v>
                </c:pt>
                <c:pt idx="2105">
                  <c:v>-13.4003</c:v>
                </c:pt>
                <c:pt idx="2106">
                  <c:v>-40.546799999999998</c:v>
                </c:pt>
                <c:pt idx="2107">
                  <c:v>-30.688600000000001</c:v>
                </c:pt>
                <c:pt idx="2108">
                  <c:v>-7.202</c:v>
                </c:pt>
                <c:pt idx="2109">
                  <c:v>-30.777699999999999</c:v>
                </c:pt>
                <c:pt idx="2110">
                  <c:v>-26.784800000000001</c:v>
                </c:pt>
                <c:pt idx="2111">
                  <c:v>1.3895999999999999</c:v>
                </c:pt>
                <c:pt idx="2112">
                  <c:v>-23.058900000000001</c:v>
                </c:pt>
                <c:pt idx="2113">
                  <c:v>-19.979099999999999</c:v>
                </c:pt>
                <c:pt idx="2114">
                  <c:v>-30.035599999999999</c:v>
                </c:pt>
                <c:pt idx="2115">
                  <c:v>-28.803699999999999</c:v>
                </c:pt>
                <c:pt idx="2116">
                  <c:v>-29.179400000000001</c:v>
                </c:pt>
                <c:pt idx="2117">
                  <c:v>0.7752</c:v>
                </c:pt>
                <c:pt idx="2118">
                  <c:v>-36.438400000000001</c:v>
                </c:pt>
                <c:pt idx="2119">
                  <c:v>-19.801400000000001</c:v>
                </c:pt>
                <c:pt idx="2120">
                  <c:v>-27.349799999999998</c:v>
                </c:pt>
                <c:pt idx="2121">
                  <c:v>-24.617100000000001</c:v>
                </c:pt>
                <c:pt idx="2122">
                  <c:v>-35.746099999999998</c:v>
                </c:pt>
                <c:pt idx="2123">
                  <c:v>-13.857900000000001</c:v>
                </c:pt>
                <c:pt idx="2124">
                  <c:v>-25.213000000000001</c:v>
                </c:pt>
                <c:pt idx="2125">
                  <c:v>-9.0344999999999995</c:v>
                </c:pt>
                <c:pt idx="2126">
                  <c:v>-32.316600000000001</c:v>
                </c:pt>
                <c:pt idx="2127">
                  <c:v>-13.388400000000001</c:v>
                </c:pt>
                <c:pt idx="2128">
                  <c:v>-36.0426</c:v>
                </c:pt>
                <c:pt idx="2129">
                  <c:v>-17.229800000000001</c:v>
                </c:pt>
                <c:pt idx="2130">
                  <c:v>-23.2727</c:v>
                </c:pt>
                <c:pt idx="2131">
                  <c:v>-16.415900000000001</c:v>
                </c:pt>
                <c:pt idx="2132">
                  <c:v>-22.4389</c:v>
                </c:pt>
                <c:pt idx="2133">
                  <c:v>-28.428599999999999</c:v>
                </c:pt>
                <c:pt idx="2134">
                  <c:v>-15.702500000000001</c:v>
                </c:pt>
                <c:pt idx="2135">
                  <c:v>-15.921799999999999</c:v>
                </c:pt>
                <c:pt idx="2136">
                  <c:v>-3.8986999999999998</c:v>
                </c:pt>
                <c:pt idx="2137">
                  <c:v>-29.3658</c:v>
                </c:pt>
                <c:pt idx="2138">
                  <c:v>-30.088999999999999</c:v>
                </c:pt>
                <c:pt idx="2139">
                  <c:v>-14.8847</c:v>
                </c:pt>
                <c:pt idx="2140">
                  <c:v>-19.515499999999999</c:v>
                </c:pt>
                <c:pt idx="2141">
                  <c:v>-26.843399999999999</c:v>
                </c:pt>
                <c:pt idx="2142">
                  <c:v>-15.6793</c:v>
                </c:pt>
                <c:pt idx="2143">
                  <c:v>-32.404000000000003</c:v>
                </c:pt>
                <c:pt idx="2144">
                  <c:v>-23.261299999999999</c:v>
                </c:pt>
                <c:pt idx="2145">
                  <c:v>-40.349299999999999</c:v>
                </c:pt>
                <c:pt idx="2146">
                  <c:v>-32.953099999999999</c:v>
                </c:pt>
                <c:pt idx="2147">
                  <c:v>-12.942600000000001</c:v>
                </c:pt>
                <c:pt idx="2148">
                  <c:v>-2.6312000000000002</c:v>
                </c:pt>
                <c:pt idx="2149">
                  <c:v>-18.847999999999999</c:v>
                </c:pt>
                <c:pt idx="2150">
                  <c:v>-25.257400000000001</c:v>
                </c:pt>
                <c:pt idx="2151">
                  <c:v>-20.588699999999999</c:v>
                </c:pt>
                <c:pt idx="2152">
                  <c:v>-24.4679</c:v>
                </c:pt>
                <c:pt idx="2153">
                  <c:v>-3.4821</c:v>
                </c:pt>
                <c:pt idx="2154">
                  <c:v>-27.555900000000001</c:v>
                </c:pt>
                <c:pt idx="2155">
                  <c:v>-27.8369</c:v>
                </c:pt>
                <c:pt idx="2156">
                  <c:v>-23.836500000000001</c:v>
                </c:pt>
                <c:pt idx="2157">
                  <c:v>-5.5358000000000001</c:v>
                </c:pt>
                <c:pt idx="2158">
                  <c:v>-27.375800000000002</c:v>
                </c:pt>
                <c:pt idx="2159">
                  <c:v>-17.4983</c:v>
                </c:pt>
                <c:pt idx="2160">
                  <c:v>-4.1752000000000002</c:v>
                </c:pt>
                <c:pt idx="2161">
                  <c:v>-28.8795</c:v>
                </c:pt>
                <c:pt idx="2162">
                  <c:v>-22.790199999999999</c:v>
                </c:pt>
                <c:pt idx="2163">
                  <c:v>-14.792999999999999</c:v>
                </c:pt>
                <c:pt idx="2164">
                  <c:v>-31.196300000000001</c:v>
                </c:pt>
                <c:pt idx="2165">
                  <c:v>-3.5428000000000002</c:v>
                </c:pt>
                <c:pt idx="2166">
                  <c:v>-24.655799999999999</c:v>
                </c:pt>
                <c:pt idx="2167">
                  <c:v>-3.8252000000000002</c:v>
                </c:pt>
                <c:pt idx="2168">
                  <c:v>-26.054600000000001</c:v>
                </c:pt>
                <c:pt idx="2169">
                  <c:v>-33.570999999999998</c:v>
                </c:pt>
                <c:pt idx="2170">
                  <c:v>-25.9237</c:v>
                </c:pt>
                <c:pt idx="2171">
                  <c:v>-28.115600000000001</c:v>
                </c:pt>
                <c:pt idx="2172">
                  <c:v>-19.824200000000001</c:v>
                </c:pt>
                <c:pt idx="2173">
                  <c:v>-28.078199999999999</c:v>
                </c:pt>
                <c:pt idx="2174">
                  <c:v>10.3361</c:v>
                </c:pt>
                <c:pt idx="2175">
                  <c:v>-30.3873</c:v>
                </c:pt>
                <c:pt idx="2176">
                  <c:v>-14.4238</c:v>
                </c:pt>
                <c:pt idx="2177">
                  <c:v>-34.495199999999997</c:v>
                </c:pt>
                <c:pt idx="2178">
                  <c:v>-27.3889</c:v>
                </c:pt>
                <c:pt idx="2179">
                  <c:v>1.4926999999999999</c:v>
                </c:pt>
                <c:pt idx="2180">
                  <c:v>-18.597200000000001</c:v>
                </c:pt>
                <c:pt idx="2181">
                  <c:v>-28.1751</c:v>
                </c:pt>
                <c:pt idx="2182">
                  <c:v>-34.847900000000003</c:v>
                </c:pt>
                <c:pt idx="2183">
                  <c:v>-33.487000000000002</c:v>
                </c:pt>
                <c:pt idx="2184">
                  <c:v>-28.997900000000001</c:v>
                </c:pt>
                <c:pt idx="2185">
                  <c:v>-17.6084</c:v>
                </c:pt>
                <c:pt idx="2186">
                  <c:v>-25.477799999999998</c:v>
                </c:pt>
                <c:pt idx="2187">
                  <c:v>-21.430199999999999</c:v>
                </c:pt>
                <c:pt idx="2188">
                  <c:v>8.1324000000000005</c:v>
                </c:pt>
                <c:pt idx="2189">
                  <c:v>-17.688099999999999</c:v>
                </c:pt>
                <c:pt idx="2190">
                  <c:v>-26.478100000000001</c:v>
                </c:pt>
                <c:pt idx="2191">
                  <c:v>-17.363700000000001</c:v>
                </c:pt>
                <c:pt idx="2192">
                  <c:v>-10.1515</c:v>
                </c:pt>
                <c:pt idx="2193">
                  <c:v>23.463000000000001</c:v>
                </c:pt>
                <c:pt idx="2194">
                  <c:v>-23.258400000000002</c:v>
                </c:pt>
                <c:pt idx="2195">
                  <c:v>-17.6386</c:v>
                </c:pt>
                <c:pt idx="2196">
                  <c:v>-13.125400000000001</c:v>
                </c:pt>
                <c:pt idx="2197">
                  <c:v>-9.0512999999999995</c:v>
                </c:pt>
                <c:pt idx="2198">
                  <c:v>-26.454899999999999</c:v>
                </c:pt>
                <c:pt idx="2199">
                  <c:v>-9.2774000000000001</c:v>
                </c:pt>
                <c:pt idx="2200">
                  <c:v>-12.3786</c:v>
                </c:pt>
                <c:pt idx="2201">
                  <c:v>24.7956</c:v>
                </c:pt>
                <c:pt idx="2202">
                  <c:v>-32.782200000000003</c:v>
                </c:pt>
                <c:pt idx="2203">
                  <c:v>-17.34</c:v>
                </c:pt>
                <c:pt idx="2204">
                  <c:v>-27.478100000000001</c:v>
                </c:pt>
                <c:pt idx="2205">
                  <c:v>-16.407399999999999</c:v>
                </c:pt>
                <c:pt idx="2206">
                  <c:v>-17.174800000000001</c:v>
                </c:pt>
                <c:pt idx="2207">
                  <c:v>-24.5853</c:v>
                </c:pt>
                <c:pt idx="2208">
                  <c:v>-34.634099999999997</c:v>
                </c:pt>
                <c:pt idx="2209">
                  <c:v>-1.9377</c:v>
                </c:pt>
                <c:pt idx="2210">
                  <c:v>-10.357799999999999</c:v>
                </c:pt>
                <c:pt idx="2211">
                  <c:v>-38.307400000000001</c:v>
                </c:pt>
                <c:pt idx="2212">
                  <c:v>-18.325399999999998</c:v>
                </c:pt>
                <c:pt idx="2213">
                  <c:v>-22.683199999999999</c:v>
                </c:pt>
                <c:pt idx="2214">
                  <c:v>-35.510800000000003</c:v>
                </c:pt>
                <c:pt idx="2215">
                  <c:v>-21.4</c:v>
                </c:pt>
                <c:pt idx="2216">
                  <c:v>-9.0351999999999997</c:v>
                </c:pt>
                <c:pt idx="2217">
                  <c:v>-13.521599999999999</c:v>
                </c:pt>
                <c:pt idx="2218">
                  <c:v>-4.5087000000000002</c:v>
                </c:pt>
                <c:pt idx="2219">
                  <c:v>-27.300999999999998</c:v>
                </c:pt>
                <c:pt idx="2220">
                  <c:v>-24.866</c:v>
                </c:pt>
                <c:pt idx="2221">
                  <c:v>2.4237000000000002</c:v>
                </c:pt>
                <c:pt idx="2222">
                  <c:v>-1.3438000000000001</c:v>
                </c:pt>
                <c:pt idx="2223">
                  <c:v>-3.7536</c:v>
                </c:pt>
                <c:pt idx="2224">
                  <c:v>-17.2042</c:v>
                </c:pt>
                <c:pt idx="2225">
                  <c:v>18.750499999999999</c:v>
                </c:pt>
                <c:pt idx="2226">
                  <c:v>-24.9907</c:v>
                </c:pt>
                <c:pt idx="2227">
                  <c:v>-14.8889</c:v>
                </c:pt>
                <c:pt idx="2228">
                  <c:v>-35.047400000000003</c:v>
                </c:pt>
                <c:pt idx="2229">
                  <c:v>-9.1425999999999998</c:v>
                </c:pt>
                <c:pt idx="2230">
                  <c:v>-14.468</c:v>
                </c:pt>
                <c:pt idx="2231">
                  <c:v>-24.928999999999998</c:v>
                </c:pt>
                <c:pt idx="2232">
                  <c:v>-20.319299999999998</c:v>
                </c:pt>
                <c:pt idx="2233">
                  <c:v>-27.644200000000001</c:v>
                </c:pt>
                <c:pt idx="2234">
                  <c:v>-15.4093</c:v>
                </c:pt>
                <c:pt idx="2235">
                  <c:v>-21.8184</c:v>
                </c:pt>
                <c:pt idx="2236">
                  <c:v>-21.653099999999998</c:v>
                </c:pt>
                <c:pt idx="2237">
                  <c:v>-15.9862</c:v>
                </c:pt>
                <c:pt idx="2238">
                  <c:v>-28.813800000000001</c:v>
                </c:pt>
                <c:pt idx="2239">
                  <c:v>5.9325999999999999</c:v>
                </c:pt>
                <c:pt idx="2240">
                  <c:v>-26.8399</c:v>
                </c:pt>
                <c:pt idx="2241">
                  <c:v>-4.9124999999999996</c:v>
                </c:pt>
                <c:pt idx="2242">
                  <c:v>-28.735199999999999</c:v>
                </c:pt>
                <c:pt idx="2243">
                  <c:v>-23.3142</c:v>
                </c:pt>
                <c:pt idx="2244">
                  <c:v>-31.255500000000001</c:v>
                </c:pt>
                <c:pt idx="2245">
                  <c:v>-14.323600000000001</c:v>
                </c:pt>
                <c:pt idx="2246">
                  <c:v>-2.4826999999999999</c:v>
                </c:pt>
                <c:pt idx="2247">
                  <c:v>-15.677300000000001</c:v>
                </c:pt>
                <c:pt idx="2248">
                  <c:v>-22.5228</c:v>
                </c:pt>
                <c:pt idx="2249">
                  <c:v>-28.0395</c:v>
                </c:pt>
                <c:pt idx="2250">
                  <c:v>-20.089300000000001</c:v>
                </c:pt>
                <c:pt idx="2251">
                  <c:v>-19.535</c:v>
                </c:pt>
                <c:pt idx="2252">
                  <c:v>-24.4236</c:v>
                </c:pt>
                <c:pt idx="2253">
                  <c:v>-17.901399999999999</c:v>
                </c:pt>
                <c:pt idx="2254">
                  <c:v>-28.025700000000001</c:v>
                </c:pt>
                <c:pt idx="2255">
                  <c:v>-3.7865000000000002</c:v>
                </c:pt>
                <c:pt idx="2256">
                  <c:v>-16.956199999999999</c:v>
                </c:pt>
                <c:pt idx="2257">
                  <c:v>-28.392399999999999</c:v>
                </c:pt>
                <c:pt idx="2258">
                  <c:v>-16.592500000000001</c:v>
                </c:pt>
                <c:pt idx="2259">
                  <c:v>11.1456</c:v>
                </c:pt>
                <c:pt idx="2260">
                  <c:v>-5.1314000000000002</c:v>
                </c:pt>
                <c:pt idx="2261">
                  <c:v>-24.281400000000001</c:v>
                </c:pt>
                <c:pt idx="2262">
                  <c:v>-8.9983000000000004</c:v>
                </c:pt>
                <c:pt idx="2263">
                  <c:v>-31.93</c:v>
                </c:pt>
                <c:pt idx="2264">
                  <c:v>-17.216100000000001</c:v>
                </c:pt>
                <c:pt idx="2265">
                  <c:v>-32.506300000000003</c:v>
                </c:pt>
                <c:pt idx="2266">
                  <c:v>-28.876000000000001</c:v>
                </c:pt>
                <c:pt idx="2267">
                  <c:v>-16.0227</c:v>
                </c:pt>
                <c:pt idx="2268">
                  <c:v>-36.256900000000002</c:v>
                </c:pt>
                <c:pt idx="2269">
                  <c:v>-18.509</c:v>
                </c:pt>
                <c:pt idx="2270">
                  <c:v>-35.414999999999999</c:v>
                </c:pt>
                <c:pt idx="2271">
                  <c:v>-27.961200000000002</c:v>
                </c:pt>
                <c:pt idx="2272">
                  <c:v>-35.8215</c:v>
                </c:pt>
                <c:pt idx="2273">
                  <c:v>-4.1759000000000004</c:v>
                </c:pt>
                <c:pt idx="2274">
                  <c:v>-15.449400000000001</c:v>
                </c:pt>
                <c:pt idx="2275">
                  <c:v>-35.958100000000002</c:v>
                </c:pt>
                <c:pt idx="2276">
                  <c:v>-11.0886</c:v>
                </c:pt>
                <c:pt idx="2277">
                  <c:v>-27.7927</c:v>
                </c:pt>
                <c:pt idx="2278">
                  <c:v>-12.3283</c:v>
                </c:pt>
                <c:pt idx="2279">
                  <c:v>-21.986000000000001</c:v>
                </c:pt>
                <c:pt idx="2280">
                  <c:v>-23.021899999999999</c:v>
                </c:pt>
                <c:pt idx="2281">
                  <c:v>-32.131399999999999</c:v>
                </c:pt>
                <c:pt idx="2282">
                  <c:v>-18.8687</c:v>
                </c:pt>
                <c:pt idx="2283">
                  <c:v>-23.466200000000001</c:v>
                </c:pt>
                <c:pt idx="2284">
                  <c:v>-23.2879</c:v>
                </c:pt>
                <c:pt idx="2285">
                  <c:v>-30.8643</c:v>
                </c:pt>
                <c:pt idx="2286">
                  <c:v>-28.441099999999999</c:v>
                </c:pt>
                <c:pt idx="2287">
                  <c:v>-34.329000000000001</c:v>
                </c:pt>
                <c:pt idx="2288">
                  <c:v>-28.249099999999999</c:v>
                </c:pt>
                <c:pt idx="2289">
                  <c:v>-34.832599999999999</c:v>
                </c:pt>
                <c:pt idx="2290">
                  <c:v>-41.402200000000001</c:v>
                </c:pt>
                <c:pt idx="2291">
                  <c:v>-27.305800000000001</c:v>
                </c:pt>
                <c:pt idx="2292">
                  <c:v>15.2143</c:v>
                </c:pt>
                <c:pt idx="2293">
                  <c:v>-28.446100000000001</c:v>
                </c:pt>
                <c:pt idx="2294">
                  <c:v>-36.3142</c:v>
                </c:pt>
                <c:pt idx="2295">
                  <c:v>-25.0154</c:v>
                </c:pt>
                <c:pt idx="2296">
                  <c:v>-7.2842000000000002</c:v>
                </c:pt>
                <c:pt idx="2297">
                  <c:v>-21.660699999999999</c:v>
                </c:pt>
                <c:pt idx="2298">
                  <c:v>-28.807700000000001</c:v>
                </c:pt>
                <c:pt idx="2299">
                  <c:v>-22.304200000000002</c:v>
                </c:pt>
                <c:pt idx="2300">
                  <c:v>-30.913599999999999</c:v>
                </c:pt>
                <c:pt idx="2301">
                  <c:v>-40.485300000000002</c:v>
                </c:pt>
                <c:pt idx="2302">
                  <c:v>-19.590199999999999</c:v>
                </c:pt>
                <c:pt idx="2303">
                  <c:v>-32.183100000000003</c:v>
                </c:pt>
                <c:pt idx="2304">
                  <c:v>2.3751000000000002</c:v>
                </c:pt>
                <c:pt idx="2305">
                  <c:v>-34.755800000000001</c:v>
                </c:pt>
                <c:pt idx="2306">
                  <c:v>-30.361499999999999</c:v>
                </c:pt>
                <c:pt idx="2307">
                  <c:v>-4.8673000000000002</c:v>
                </c:pt>
                <c:pt idx="2308">
                  <c:v>-31.974399999999999</c:v>
                </c:pt>
                <c:pt idx="2309">
                  <c:v>1.9054</c:v>
                </c:pt>
                <c:pt idx="2310">
                  <c:v>-32.156100000000002</c:v>
                </c:pt>
                <c:pt idx="2311">
                  <c:v>-11.882899999999999</c:v>
                </c:pt>
                <c:pt idx="2312">
                  <c:v>-24.051600000000001</c:v>
                </c:pt>
                <c:pt idx="2313">
                  <c:v>-13.412000000000001</c:v>
                </c:pt>
                <c:pt idx="2314">
                  <c:v>-32.061399999999999</c:v>
                </c:pt>
                <c:pt idx="2315">
                  <c:v>-32.551299999999998</c:v>
                </c:pt>
                <c:pt idx="2316">
                  <c:v>-34.707799999999999</c:v>
                </c:pt>
                <c:pt idx="2317">
                  <c:v>-27.854800000000001</c:v>
                </c:pt>
                <c:pt idx="2318">
                  <c:v>-25.9754</c:v>
                </c:pt>
                <c:pt idx="2319">
                  <c:v>-32.468499999999999</c:v>
                </c:pt>
                <c:pt idx="2320">
                  <c:v>-34.646900000000002</c:v>
                </c:pt>
                <c:pt idx="2321">
                  <c:v>-18.849</c:v>
                </c:pt>
                <c:pt idx="2322">
                  <c:v>-35.798099999999998</c:v>
                </c:pt>
                <c:pt idx="2323">
                  <c:v>-27.090499999999999</c:v>
                </c:pt>
                <c:pt idx="2324">
                  <c:v>-36.026400000000002</c:v>
                </c:pt>
                <c:pt idx="2325">
                  <c:v>-32.543799999999997</c:v>
                </c:pt>
                <c:pt idx="2326">
                  <c:v>-20.027999999999999</c:v>
                </c:pt>
                <c:pt idx="2327">
                  <c:v>-27.711099999999998</c:v>
                </c:pt>
                <c:pt idx="2328">
                  <c:v>-23.3371</c:v>
                </c:pt>
                <c:pt idx="2329">
                  <c:v>-27.272200000000002</c:v>
                </c:pt>
                <c:pt idx="2330">
                  <c:v>-6.6603000000000003</c:v>
                </c:pt>
                <c:pt idx="2331">
                  <c:v>-30.356400000000001</c:v>
                </c:pt>
                <c:pt idx="2332">
                  <c:v>-12.009499999999999</c:v>
                </c:pt>
                <c:pt idx="2333">
                  <c:v>-30.3444</c:v>
                </c:pt>
                <c:pt idx="2334">
                  <c:v>-32.019300000000001</c:v>
                </c:pt>
                <c:pt idx="2335">
                  <c:v>-39.506500000000003</c:v>
                </c:pt>
                <c:pt idx="2336">
                  <c:v>-7.6906999999999996</c:v>
                </c:pt>
                <c:pt idx="2337">
                  <c:v>3.4422000000000001</c:v>
                </c:pt>
                <c:pt idx="2338">
                  <c:v>-26.5318</c:v>
                </c:pt>
                <c:pt idx="2339">
                  <c:v>-34.671199999999999</c:v>
                </c:pt>
                <c:pt idx="2340">
                  <c:v>-5.1078000000000001</c:v>
                </c:pt>
                <c:pt idx="2341">
                  <c:v>-28.7224</c:v>
                </c:pt>
                <c:pt idx="2342">
                  <c:v>-0.80769999999999997</c:v>
                </c:pt>
                <c:pt idx="2343">
                  <c:v>-21.071899999999999</c:v>
                </c:pt>
                <c:pt idx="2344">
                  <c:v>-35.744999999999997</c:v>
                </c:pt>
                <c:pt idx="2345">
                  <c:v>-19.892499999999998</c:v>
                </c:pt>
                <c:pt idx="2346">
                  <c:v>-23.648099999999999</c:v>
                </c:pt>
                <c:pt idx="2347">
                  <c:v>-8.7698</c:v>
                </c:pt>
                <c:pt idx="2348">
                  <c:v>-33.912500000000001</c:v>
                </c:pt>
                <c:pt idx="2349">
                  <c:v>-35.7453</c:v>
                </c:pt>
                <c:pt idx="2350">
                  <c:v>-37.413800000000002</c:v>
                </c:pt>
                <c:pt idx="2351">
                  <c:v>-13.425800000000001</c:v>
                </c:pt>
                <c:pt idx="2352">
                  <c:v>-3.1337999999999999</c:v>
                </c:pt>
                <c:pt idx="2353">
                  <c:v>15.2026</c:v>
                </c:pt>
                <c:pt idx="2354">
                  <c:v>-21.187899999999999</c:v>
                </c:pt>
                <c:pt idx="2355">
                  <c:v>-10.7539</c:v>
                </c:pt>
                <c:pt idx="2356">
                  <c:v>-6.9240000000000004</c:v>
                </c:pt>
                <c:pt idx="2357">
                  <c:v>-16.299199999999999</c:v>
                </c:pt>
                <c:pt idx="2358">
                  <c:v>-18.6647</c:v>
                </c:pt>
                <c:pt idx="2359">
                  <c:v>-10.1624</c:v>
                </c:pt>
                <c:pt idx="2360">
                  <c:v>7.9901999999999997</c:v>
                </c:pt>
                <c:pt idx="2361">
                  <c:v>-27.759499999999999</c:v>
                </c:pt>
                <c:pt idx="2362">
                  <c:v>-30.992799999999999</c:v>
                </c:pt>
                <c:pt idx="2363">
                  <c:v>-32.1496</c:v>
                </c:pt>
                <c:pt idx="2364">
                  <c:v>-35.592500000000001</c:v>
                </c:pt>
                <c:pt idx="2365">
                  <c:v>-32.523600000000002</c:v>
                </c:pt>
                <c:pt idx="2366">
                  <c:v>-26.581900000000001</c:v>
                </c:pt>
                <c:pt idx="2367">
                  <c:v>-26.167400000000001</c:v>
                </c:pt>
                <c:pt idx="2368">
                  <c:v>-26.8658</c:v>
                </c:pt>
                <c:pt idx="2369">
                  <c:v>-26.569199999999999</c:v>
                </c:pt>
                <c:pt idx="2370">
                  <c:v>-4.6978</c:v>
                </c:pt>
                <c:pt idx="2371">
                  <c:v>-24.481999999999999</c:v>
                </c:pt>
                <c:pt idx="2372">
                  <c:v>-28.435700000000001</c:v>
                </c:pt>
                <c:pt idx="2373">
                  <c:v>-32.506399999999999</c:v>
                </c:pt>
                <c:pt idx="2374">
                  <c:v>-23.493500000000001</c:v>
                </c:pt>
                <c:pt idx="2375">
                  <c:v>-14.5047</c:v>
                </c:pt>
                <c:pt idx="2376">
                  <c:v>9.1219000000000001</c:v>
                </c:pt>
                <c:pt idx="2377">
                  <c:v>-27.035499999999999</c:v>
                </c:pt>
                <c:pt idx="2378">
                  <c:v>-13.9208</c:v>
                </c:pt>
                <c:pt idx="2379">
                  <c:v>-29.8141</c:v>
                </c:pt>
                <c:pt idx="2380">
                  <c:v>-26.635200000000001</c:v>
                </c:pt>
                <c:pt idx="2381">
                  <c:v>-27.275200000000002</c:v>
                </c:pt>
                <c:pt idx="2382">
                  <c:v>-2.7534999999999998</c:v>
                </c:pt>
                <c:pt idx="2383">
                  <c:v>-28.352699999999999</c:v>
                </c:pt>
                <c:pt idx="2384">
                  <c:v>-18.997199999999999</c:v>
                </c:pt>
                <c:pt idx="2385">
                  <c:v>-33.117600000000003</c:v>
                </c:pt>
                <c:pt idx="2386">
                  <c:v>-20.0121</c:v>
                </c:pt>
                <c:pt idx="2387">
                  <c:v>-35.053199999999997</c:v>
                </c:pt>
                <c:pt idx="2388">
                  <c:v>-23.5</c:v>
                </c:pt>
                <c:pt idx="2389">
                  <c:v>-14.457599999999999</c:v>
                </c:pt>
                <c:pt idx="2390">
                  <c:v>-30.135300000000001</c:v>
                </c:pt>
                <c:pt idx="2391">
                  <c:v>44.9574</c:v>
                </c:pt>
                <c:pt idx="2392">
                  <c:v>-32.180700000000002</c:v>
                </c:pt>
                <c:pt idx="2393">
                  <c:v>-17.2288</c:v>
                </c:pt>
                <c:pt idx="2394">
                  <c:v>-37.441200000000002</c:v>
                </c:pt>
                <c:pt idx="2395">
                  <c:v>-14.526400000000001</c:v>
                </c:pt>
                <c:pt idx="2396">
                  <c:v>31.293800000000001</c:v>
                </c:pt>
                <c:pt idx="2397">
                  <c:v>-27.315200000000001</c:v>
                </c:pt>
                <c:pt idx="2398">
                  <c:v>-33.3889</c:v>
                </c:pt>
                <c:pt idx="2399">
                  <c:v>1.1489</c:v>
                </c:pt>
                <c:pt idx="2400">
                  <c:v>-27.976500000000001</c:v>
                </c:pt>
                <c:pt idx="2401">
                  <c:v>-22.138200000000001</c:v>
                </c:pt>
                <c:pt idx="2402">
                  <c:v>-3.7267999999999999</c:v>
                </c:pt>
                <c:pt idx="2403">
                  <c:v>-33.9178</c:v>
                </c:pt>
                <c:pt idx="2404">
                  <c:v>-34.828200000000002</c:v>
                </c:pt>
                <c:pt idx="2405">
                  <c:v>-34.685099999999998</c:v>
                </c:pt>
                <c:pt idx="2406">
                  <c:v>-33.069099999999999</c:v>
                </c:pt>
                <c:pt idx="2407">
                  <c:v>-27.6096</c:v>
                </c:pt>
                <c:pt idx="2408">
                  <c:v>-7.5129000000000001</c:v>
                </c:pt>
                <c:pt idx="2409">
                  <c:v>-28.924199999999999</c:v>
                </c:pt>
                <c:pt idx="2410">
                  <c:v>-35.045499999999997</c:v>
                </c:pt>
                <c:pt idx="2411">
                  <c:v>-16.064</c:v>
                </c:pt>
                <c:pt idx="2412">
                  <c:v>-35.884500000000003</c:v>
                </c:pt>
                <c:pt idx="2413">
                  <c:v>-27.477</c:v>
                </c:pt>
                <c:pt idx="2414">
                  <c:v>-11.9466</c:v>
                </c:pt>
                <c:pt idx="2415">
                  <c:v>-18.2819</c:v>
                </c:pt>
                <c:pt idx="2416">
                  <c:v>-32.109400000000001</c:v>
                </c:pt>
                <c:pt idx="2417">
                  <c:v>-11.1235</c:v>
                </c:pt>
                <c:pt idx="2418">
                  <c:v>-26.998200000000001</c:v>
                </c:pt>
                <c:pt idx="2419">
                  <c:v>-24.058499999999999</c:v>
                </c:pt>
                <c:pt idx="2420">
                  <c:v>-29.9712</c:v>
                </c:pt>
                <c:pt idx="2421">
                  <c:v>-11.1469</c:v>
                </c:pt>
                <c:pt idx="2422">
                  <c:v>-10.6373</c:v>
                </c:pt>
                <c:pt idx="2423">
                  <c:v>-34.5443</c:v>
                </c:pt>
                <c:pt idx="2424">
                  <c:v>-34.964599999999997</c:v>
                </c:pt>
                <c:pt idx="2425">
                  <c:v>-32.764000000000003</c:v>
                </c:pt>
                <c:pt idx="2426">
                  <c:v>13.5397</c:v>
                </c:pt>
                <c:pt idx="2427">
                  <c:v>-10.212199999999999</c:v>
                </c:pt>
                <c:pt idx="2428">
                  <c:v>-32.084099999999999</c:v>
                </c:pt>
                <c:pt idx="2429">
                  <c:v>-30.825600000000001</c:v>
                </c:pt>
                <c:pt idx="2430">
                  <c:v>-4.3628</c:v>
                </c:pt>
                <c:pt idx="2431">
                  <c:v>-36.422400000000003</c:v>
                </c:pt>
                <c:pt idx="2432">
                  <c:v>-32.577399999999997</c:v>
                </c:pt>
                <c:pt idx="2433">
                  <c:v>-34.7941</c:v>
                </c:pt>
                <c:pt idx="2434">
                  <c:v>-34.822299999999998</c:v>
                </c:pt>
                <c:pt idx="2435">
                  <c:v>3.4074</c:v>
                </c:pt>
                <c:pt idx="2436">
                  <c:v>-35.023600000000002</c:v>
                </c:pt>
                <c:pt idx="2437">
                  <c:v>-21.793199999999999</c:v>
                </c:pt>
                <c:pt idx="2438">
                  <c:v>13.5137</c:v>
                </c:pt>
                <c:pt idx="2439">
                  <c:v>-36.260199999999998</c:v>
                </c:pt>
                <c:pt idx="2440">
                  <c:v>-14.112500000000001</c:v>
                </c:pt>
                <c:pt idx="2441">
                  <c:v>-35.085500000000003</c:v>
                </c:pt>
                <c:pt idx="2442">
                  <c:v>-20.3292</c:v>
                </c:pt>
                <c:pt idx="2443">
                  <c:v>-29.292999999999999</c:v>
                </c:pt>
                <c:pt idx="2444">
                  <c:v>-27.886099999999999</c:v>
                </c:pt>
                <c:pt idx="2445">
                  <c:v>-12.211</c:v>
                </c:pt>
                <c:pt idx="2446">
                  <c:v>-33.379600000000003</c:v>
                </c:pt>
                <c:pt idx="2447">
                  <c:v>-12.276899999999999</c:v>
                </c:pt>
                <c:pt idx="2448">
                  <c:v>-20.783999999999999</c:v>
                </c:pt>
                <c:pt idx="2449">
                  <c:v>-21.120699999999999</c:v>
                </c:pt>
                <c:pt idx="2450">
                  <c:v>-16.883500000000002</c:v>
                </c:pt>
                <c:pt idx="2451">
                  <c:v>-19.267099999999999</c:v>
                </c:pt>
                <c:pt idx="2452">
                  <c:v>-27.838799999999999</c:v>
                </c:pt>
                <c:pt idx="2453">
                  <c:v>-17.0063</c:v>
                </c:pt>
                <c:pt idx="2454">
                  <c:v>-21.868600000000001</c:v>
                </c:pt>
                <c:pt idx="2455">
                  <c:v>-24.5442</c:v>
                </c:pt>
                <c:pt idx="2456">
                  <c:v>-22.067499999999999</c:v>
                </c:pt>
                <c:pt idx="2457">
                  <c:v>-21.641999999999999</c:v>
                </c:pt>
                <c:pt idx="2458">
                  <c:v>-30.3735</c:v>
                </c:pt>
                <c:pt idx="2459">
                  <c:v>-14.2944</c:v>
                </c:pt>
                <c:pt idx="2460">
                  <c:v>-21.616700000000002</c:v>
                </c:pt>
                <c:pt idx="2461">
                  <c:v>-10.3767</c:v>
                </c:pt>
                <c:pt idx="2462">
                  <c:v>-5.6863999999999999</c:v>
                </c:pt>
                <c:pt idx="2463">
                  <c:v>-25.093900000000001</c:v>
                </c:pt>
                <c:pt idx="2464">
                  <c:v>-13.257</c:v>
                </c:pt>
                <c:pt idx="2465">
                  <c:v>-24.7441</c:v>
                </c:pt>
                <c:pt idx="2466">
                  <c:v>-11.1968</c:v>
                </c:pt>
                <c:pt idx="2467">
                  <c:v>-18.871600000000001</c:v>
                </c:pt>
                <c:pt idx="2468">
                  <c:v>-15.264699999999999</c:v>
                </c:pt>
                <c:pt idx="2469">
                  <c:v>-29.577000000000002</c:v>
                </c:pt>
                <c:pt idx="2470">
                  <c:v>-35.717100000000002</c:v>
                </c:pt>
                <c:pt idx="2471">
                  <c:v>-5.9034000000000004</c:v>
                </c:pt>
                <c:pt idx="2472">
                  <c:v>-28.280999999999999</c:v>
                </c:pt>
                <c:pt idx="2473">
                  <c:v>-27.980699999999999</c:v>
                </c:pt>
                <c:pt idx="2474">
                  <c:v>-11.537000000000001</c:v>
                </c:pt>
                <c:pt idx="2475">
                  <c:v>-5.9499000000000004</c:v>
                </c:pt>
                <c:pt idx="2476">
                  <c:v>4.5419999999999998</c:v>
                </c:pt>
                <c:pt idx="2477">
                  <c:v>-9.4666999999999994</c:v>
                </c:pt>
                <c:pt idx="2478">
                  <c:v>-27.086400000000001</c:v>
                </c:pt>
                <c:pt idx="2479">
                  <c:v>-30.0212</c:v>
                </c:pt>
                <c:pt idx="2480">
                  <c:v>-11.593400000000001</c:v>
                </c:pt>
                <c:pt idx="2481">
                  <c:v>-21.096699999999998</c:v>
                </c:pt>
                <c:pt idx="2482">
                  <c:v>-13.5405</c:v>
                </c:pt>
                <c:pt idx="2483">
                  <c:v>-18.772200000000002</c:v>
                </c:pt>
                <c:pt idx="2484">
                  <c:v>-21.096</c:v>
                </c:pt>
                <c:pt idx="2485">
                  <c:v>-30.4434</c:v>
                </c:pt>
                <c:pt idx="2486">
                  <c:v>-32.150199999999998</c:v>
                </c:pt>
                <c:pt idx="2487">
                  <c:v>-33.0959</c:v>
                </c:pt>
                <c:pt idx="2488">
                  <c:v>-31.919599999999999</c:v>
                </c:pt>
                <c:pt idx="2489">
                  <c:v>-34.747199999999999</c:v>
                </c:pt>
                <c:pt idx="2490">
                  <c:v>-11.1555</c:v>
                </c:pt>
                <c:pt idx="2491">
                  <c:v>-13.550599999999999</c:v>
                </c:pt>
                <c:pt idx="2492">
                  <c:v>-35.040300000000002</c:v>
                </c:pt>
                <c:pt idx="2493">
                  <c:v>-27.428100000000001</c:v>
                </c:pt>
                <c:pt idx="2494">
                  <c:v>-6.1943000000000001</c:v>
                </c:pt>
                <c:pt idx="2495">
                  <c:v>-17.694900000000001</c:v>
                </c:pt>
                <c:pt idx="2496">
                  <c:v>-23.189900000000002</c:v>
                </c:pt>
                <c:pt idx="2497">
                  <c:v>-27.414100000000001</c:v>
                </c:pt>
                <c:pt idx="2498">
                  <c:v>-24.7257</c:v>
                </c:pt>
                <c:pt idx="2499">
                  <c:v>-8.3404000000000007</c:v>
                </c:pt>
                <c:pt idx="2500">
                  <c:v>-17.317599999999999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3670016"/>
        <c:axId val="323672704"/>
      </c:scatterChart>
      <c:valAx>
        <c:axId val="32367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3672704"/>
        <c:crosses val="autoZero"/>
        <c:crossBetween val="midCat"/>
      </c:valAx>
      <c:valAx>
        <c:axId val="323672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36700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5.4458214912485051E-2"/>
          <c:y val="0.21057660460603358"/>
          <c:w val="0.20195204149777135"/>
          <c:h val="8.938108928690273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13E1-D56F-4605-BE3B-74BF9F2B52D2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88ECF-521D-42D2-A569-ECFACE5A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8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7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5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2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3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43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8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3454"/>
            <a:ext cx="6610350" cy="715962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10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42875"/>
            <a:ext cx="2305050" cy="61912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6200" y="838200"/>
            <a:ext cx="8991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9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3454"/>
            <a:ext cx="6610350" cy="715962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42875"/>
            <a:ext cx="2305050" cy="61912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6200" y="838200"/>
            <a:ext cx="8991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685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42875"/>
            <a:ext cx="2305050" cy="61912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6200" y="838200"/>
            <a:ext cx="8991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236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5528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810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5528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5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9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3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25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0689-6C51-4F83-A99C-234A6C761B26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8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PMC-AT Group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Ping Lin</a:t>
            </a:r>
          </a:p>
          <a:p>
            <a:r>
              <a:rPr lang="en-US" dirty="0"/>
              <a:t>09/05/2014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C pocket in SIRT3 &amp; SIRT2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14478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SIRT3 taken from ternary structure: 4FVT (grey)</a:t>
            </a:r>
          </a:p>
          <a:p>
            <a:r>
              <a:rPr lang="en-US" dirty="0" smtClean="0"/>
              <a:t>SIRT2 taken from binary structure 4L3O (green)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6247919" cy="54102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34834"/>
            <a:ext cx="6664316" cy="577076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4773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56860"/>
            <a:ext cx="5341084" cy="559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64211"/>
            <a:ext cx="7294042" cy="566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Structural Based Sequence Alignment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57800" y="1981200"/>
            <a:ext cx="1143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38800" y="2971800"/>
            <a:ext cx="533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51742" y="1981200"/>
            <a:ext cx="606058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2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Alignment w/ Docked Structures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892073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SIRT3:intermediate (4BVG, light blue) </a:t>
            </a:r>
            <a:r>
              <a:rPr lang="en-US" dirty="0" err="1" smtClean="0"/>
              <a:t>vs</a:t>
            </a:r>
            <a:r>
              <a:rPr lang="en-US" dirty="0" smtClean="0"/>
              <a:t> SIRT2:peptide:DHPs (4L3O, green)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87" y="1371600"/>
            <a:ext cx="5941148" cy="514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1" y="1371600"/>
            <a:ext cx="5867400" cy="5080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3060" y="892073"/>
            <a:ext cx="7401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SIRT3:intermediate (4BVG, light blue) </a:t>
            </a:r>
            <a:r>
              <a:rPr lang="en-US" dirty="0" err="1" smtClean="0"/>
              <a:t>vs</a:t>
            </a:r>
            <a:r>
              <a:rPr lang="en-US" dirty="0" smtClean="0"/>
              <a:t> SIRT2:DHPs (3ZGO, </a:t>
            </a:r>
            <a:r>
              <a:rPr lang="en-US" dirty="0" err="1" smtClean="0"/>
              <a:t>apo</a:t>
            </a:r>
            <a:r>
              <a:rPr lang="en-US" dirty="0" smtClean="0"/>
              <a:t>, green)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6017349" cy="52105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3060" y="892073"/>
            <a:ext cx="7401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SIRT3:intermediate (4BVG, light blue) </a:t>
            </a:r>
            <a:r>
              <a:rPr lang="en-US" dirty="0" err="1" smtClean="0"/>
              <a:t>vs</a:t>
            </a:r>
            <a:r>
              <a:rPr lang="en-US" dirty="0" smtClean="0"/>
              <a:t> SIRT2:DHPs (3ZGV, no ADP, green)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7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78" y="1359932"/>
            <a:ext cx="5712549" cy="49466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990600"/>
            <a:ext cx="7401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SIRT2:DHP-1d (3ZGV, no ADP), Glide XP (grey) </a:t>
            </a:r>
            <a:r>
              <a:rPr lang="en-US" dirty="0" err="1" smtClean="0"/>
              <a:t>vs</a:t>
            </a:r>
            <a:r>
              <a:rPr lang="en-US" dirty="0" smtClean="0"/>
              <a:t> Induced Fit (green)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Amber MM-GBSA </a:t>
            </a:r>
            <a:r>
              <a:rPr lang="en-US" sz="2400" dirty="0" err="1" smtClean="0"/>
              <a:t>vs</a:t>
            </a:r>
            <a:r>
              <a:rPr lang="en-US" sz="2400" dirty="0" smtClean="0"/>
              <a:t> Schrodinger MM-GBSA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Amber MM-GBSA:</a:t>
            </a:r>
          </a:p>
          <a:p>
            <a:pPr lvl="1"/>
            <a:r>
              <a:rPr lang="en-US" dirty="0" smtClean="0"/>
              <a:t>Free;</a:t>
            </a:r>
          </a:p>
          <a:p>
            <a:pPr lvl="1"/>
            <a:r>
              <a:rPr lang="en-US" dirty="0" smtClean="0"/>
              <a:t>More choice of MM-GBSA settings;</a:t>
            </a:r>
          </a:p>
          <a:p>
            <a:pPr lvl="1"/>
            <a:r>
              <a:rPr lang="en-US" dirty="0" smtClean="0"/>
              <a:t>Overhead for creating proper file conversion (receptor in </a:t>
            </a:r>
            <a:r>
              <a:rPr lang="en-US" dirty="0" err="1" smtClean="0"/>
              <a:t>pdb</a:t>
            </a:r>
            <a:r>
              <a:rPr lang="en-US" dirty="0" smtClean="0"/>
              <a:t>, ligand poses in mol2 format, extra processing steps are usually required.);</a:t>
            </a:r>
          </a:p>
          <a:p>
            <a:pPr lvl="1"/>
            <a:r>
              <a:rPr lang="en-US" dirty="0" smtClean="0"/>
              <a:t>Faster (2500 poses in 28 hours);</a:t>
            </a:r>
          </a:p>
          <a:p>
            <a:pPr lvl="1"/>
            <a:r>
              <a:rPr lang="en-US" dirty="0" smtClean="0"/>
              <a:t>Large storage for temporary files (~6GB used for 2500 poses, can be reduced after completion);</a:t>
            </a:r>
          </a:p>
          <a:p>
            <a:pPr lvl="1"/>
            <a:r>
              <a:rPr lang="en-US" dirty="0" smtClean="0"/>
              <a:t>Requires post-processing of outputs;</a:t>
            </a:r>
          </a:p>
          <a:p>
            <a:pPr lvl="1"/>
            <a:r>
              <a:rPr lang="en-US" dirty="0" smtClean="0"/>
              <a:t>May be parallelized.</a:t>
            </a:r>
          </a:p>
          <a:p>
            <a:r>
              <a:rPr lang="en-US" dirty="0" smtClean="0"/>
              <a:t>Schrodinger MM-GBSA:</a:t>
            </a:r>
          </a:p>
          <a:p>
            <a:pPr lvl="1"/>
            <a:r>
              <a:rPr lang="en-US" dirty="0" smtClean="0"/>
              <a:t>Sometime fails when a large number of poses are selected;</a:t>
            </a:r>
          </a:p>
        </p:txBody>
      </p:sp>
    </p:spTree>
    <p:extLst>
      <p:ext uri="{BB962C8B-B14F-4D97-AF65-F5344CB8AC3E}">
        <p14:creationId xmlns:p14="http://schemas.microsoft.com/office/powerpoint/2010/main" val="25140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Comparing Schrodinger/AMBER MM-GBSA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472420"/>
              </p:ext>
            </p:extLst>
          </p:nvPr>
        </p:nvGraphicFramePr>
        <p:xfrm>
          <a:off x="152400" y="990600"/>
          <a:ext cx="4343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559432"/>
              </p:ext>
            </p:extLst>
          </p:nvPr>
        </p:nvGraphicFramePr>
        <p:xfrm>
          <a:off x="4267200" y="990600"/>
          <a:ext cx="4648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67757"/>
              </p:ext>
            </p:extLst>
          </p:nvPr>
        </p:nvGraphicFramePr>
        <p:xfrm>
          <a:off x="1143000" y="3810000"/>
          <a:ext cx="68961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8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C-A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PMC-AT_template</Template>
  <TotalTime>1117</TotalTime>
  <Words>220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PMC-AT_template</vt:lpstr>
      <vt:lpstr>PMC-AT Group Meeting</vt:lpstr>
      <vt:lpstr>Comparing C pocket in SIRT3 &amp; SIRT2</vt:lpstr>
      <vt:lpstr>Structural Based Sequence Alignment</vt:lpstr>
      <vt:lpstr>Alignment w/ Docked Structures</vt:lpstr>
      <vt:lpstr>PowerPoint Presentation</vt:lpstr>
      <vt:lpstr>PowerPoint Presentation</vt:lpstr>
      <vt:lpstr>PowerPoint Presentation</vt:lpstr>
      <vt:lpstr>Amber MM-GBSA vs Schrodinger MM-GBSA</vt:lpstr>
      <vt:lpstr>Comparing Schrodinger/AMBER MM-GBSA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PMC-AT Group Meeting</dc:title>
  <dc:creator>Ping Lin</dc:creator>
  <cp:lastModifiedBy>Ping Lin</cp:lastModifiedBy>
  <cp:revision>10</cp:revision>
  <dcterms:created xsi:type="dcterms:W3CDTF">2014-09-04T18:56:54Z</dcterms:created>
  <dcterms:modified xsi:type="dcterms:W3CDTF">2014-09-05T13:34:41Z</dcterms:modified>
</cp:coreProperties>
</file>