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>
        <p:scale>
          <a:sx n="96" d="100"/>
          <a:sy n="96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13E1-D56F-4605-BE3B-74BF9F2B52D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8ECF-521D-42D2-A569-ECFACE5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689-6C51-4F83-A99C-234A6C761B26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PMC-AT Group Meeting: Computational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Ping Lin</a:t>
            </a:r>
          </a:p>
          <a:p>
            <a:r>
              <a:rPr lang="en-US" dirty="0" smtClean="0"/>
              <a:t>09/29/14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SIRT:NAD+:peptide and SIRT3:intermediate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flexible </a:t>
            </a:r>
            <a:r>
              <a:rPr lang="en-US" dirty="0" smtClean="0"/>
              <a:t>loop</a:t>
            </a:r>
          </a:p>
          <a:p>
            <a:r>
              <a:rPr lang="en-US" dirty="0"/>
              <a:t>the NAM moiety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8" y="1452332"/>
            <a:ext cx="6583017" cy="5197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2208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4FVT: Yellow</a:t>
            </a:r>
          </a:p>
          <a:p>
            <a:r>
              <a:rPr lang="en-US" dirty="0" smtClean="0"/>
              <a:t>4BVG: Light Blue</a:t>
            </a:r>
          </a:p>
          <a:p>
            <a:r>
              <a:rPr lang="en-US" dirty="0" smtClean="0"/>
              <a:t>4BVG/NAM: Gray</a:t>
            </a:r>
          </a:p>
          <a:p>
            <a:r>
              <a:rPr lang="en-US" dirty="0" smtClean="0"/>
              <a:t>1YC2/A: Yellow Green</a:t>
            </a:r>
          </a:p>
          <a:p>
            <a:r>
              <a:rPr lang="en-US" dirty="0" smtClean="0"/>
              <a:t>1YC5: 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SIRT3:ac-ADPR:Ex-527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in the absence of </a:t>
            </a:r>
            <a:r>
              <a:rPr lang="en-US" dirty="0" smtClean="0"/>
              <a:t>Ex-527</a:t>
            </a:r>
          </a:p>
          <a:p>
            <a:r>
              <a:rPr lang="en-US" dirty="0"/>
              <a:t>flexible loop conformation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38" y="1676400"/>
            <a:ext cx="6563361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810000"/>
            <a:ext cx="124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4BN4: Gray</a:t>
            </a:r>
          </a:p>
          <a:p>
            <a:r>
              <a:rPr lang="en-US" dirty="0" smtClean="0"/>
              <a:t>4BVH: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5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Induced Fit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/>
              <a:t>DHP-1a,b,c,d</a:t>
            </a:r>
            <a:r>
              <a:rPr lang="en-US" sz="2000" b="1" dirty="0" smtClean="0"/>
              <a:t>; Induced Fit Docking;</a:t>
            </a:r>
            <a:r>
              <a:rPr lang="en-US" sz="2000" b="1" dirty="0"/>
              <a:t> SIRT3 (from 4BN5)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DHP-1a,b,c,d, DHP-1b1, Ex-527; Induced Fit Docking; SIRT3:ac-ADPR (</a:t>
            </a:r>
            <a:r>
              <a:rPr lang="en-US" sz="2000" b="1" dirty="0"/>
              <a:t>from 4BVH)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DHP-1a,b,c,d; Induced Fit Docking; </a:t>
            </a:r>
            <a:r>
              <a:rPr lang="en-US" sz="2000" b="1" dirty="0"/>
              <a:t>SIRT3:NAD+ (from 4BV3</a:t>
            </a:r>
            <a:r>
              <a:rPr lang="en-US" sz="2000" b="1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DHP-1c; </a:t>
            </a:r>
            <a:r>
              <a:rPr lang="en-US" sz="2000" b="1" dirty="0"/>
              <a:t>Induced Fit Docking; </a:t>
            </a:r>
            <a:r>
              <a:rPr lang="en-US" sz="2000" b="1" dirty="0" smtClean="0"/>
              <a:t>SIRT3:Intermediate:NAM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Ex-527</a:t>
            </a:r>
            <a:r>
              <a:rPr lang="en-US" sz="2000" b="1" dirty="0"/>
              <a:t>; Induced Fit Docking; </a:t>
            </a:r>
            <a:r>
              <a:rPr lang="en-US" sz="2000" b="1" dirty="0" smtClean="0"/>
              <a:t>SIRT3:carbaNAD+:ac-Peptide (from 4FVT)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/>
              <a:t>DHP-1c; Induced Fit Docking; </a:t>
            </a:r>
            <a:r>
              <a:rPr lang="en-US" sz="2000" b="1" dirty="0" smtClean="0"/>
              <a:t>SIRT3:carbaNAD</a:t>
            </a:r>
            <a:r>
              <a:rPr lang="en-US" sz="2000" b="1" dirty="0"/>
              <a:t>+:ac-Peptide (from 4FVT)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/>
              <a:t>DHP-1c; Induced Fit Docking; SIRT3 (from </a:t>
            </a:r>
            <a:r>
              <a:rPr lang="en-US" sz="2000" b="1" dirty="0" smtClean="0"/>
              <a:t>4BVG)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6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" y="1308652"/>
            <a:ext cx="637032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658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DHP-1c in SIRT3:Intermediate:NAM </a:t>
            </a:r>
            <a:r>
              <a:rPr lang="en-US" dirty="0" err="1" smtClean="0"/>
              <a:t>vs</a:t>
            </a:r>
            <a:r>
              <a:rPr lang="en-US" dirty="0" smtClean="0"/>
              <a:t> DHP-1d in SIRT3:Intermediate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9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477000" cy="5113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39320"/>
            <a:ext cx="69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DHP-1c in SIRT3:carbaNAD+:ac-Peptide </a:t>
            </a:r>
            <a:r>
              <a:rPr lang="en-US" dirty="0" err="1" smtClean="0"/>
              <a:t>vs</a:t>
            </a:r>
            <a:r>
              <a:rPr lang="en-US" dirty="0" smtClean="0"/>
              <a:t> DHP-1d in SIRT3:Intermediate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5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MM-GBSA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complex: SIRT3:carbaNAD+:Ac-Pep:DHP-1c</a:t>
            </a:r>
          </a:p>
          <a:p>
            <a:pPr lvl="1"/>
            <a:r>
              <a:rPr lang="en-US" dirty="0" smtClean="0"/>
              <a:t>DHP-1c in SIRT3:carbaNAD</a:t>
            </a:r>
            <a:r>
              <a:rPr lang="en-US" dirty="0"/>
              <a:t>+:</a:t>
            </a:r>
            <a:r>
              <a:rPr lang="en-US" dirty="0" smtClean="0"/>
              <a:t>Ac-Pep</a:t>
            </a:r>
            <a:r>
              <a:rPr lang="en-US" dirty="0"/>
              <a:t> </a:t>
            </a:r>
            <a:r>
              <a:rPr lang="en-US" dirty="0" smtClean="0"/>
              <a:t>: -124.92 kcal/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 err="1"/>
              <a:t>carbaNAD</a:t>
            </a:r>
            <a:r>
              <a:rPr lang="en-US" dirty="0" smtClean="0"/>
              <a:t>+: in SIRT3Ac-Pep:DHP-1c : -152.89 kcal/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 smtClean="0"/>
              <a:t>Ac-Pep in </a:t>
            </a:r>
            <a:r>
              <a:rPr lang="en-US" dirty="0"/>
              <a:t>SIRT3:carbaNAD</a:t>
            </a:r>
            <a:r>
              <a:rPr lang="en-US" dirty="0" smtClean="0"/>
              <a:t>+:DHP-1c : -129.88 kcal/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9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mixture of enzyme, substrate, inhibitor, cofactor</a:t>
            </a:r>
          </a:p>
          <a:p>
            <a:r>
              <a:rPr lang="en-US" dirty="0" smtClean="0"/>
              <a:t>Finding the most energetically favorable combination and conformation</a:t>
            </a:r>
          </a:p>
          <a:p>
            <a:r>
              <a:rPr lang="en-US" dirty="0"/>
              <a:t>Determine the binding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9138"/>
      </p:ext>
    </p:extLst>
  </p:cSld>
  <p:clrMapOvr>
    <a:masterClrMapping/>
  </p:clrMapOvr>
</p:sld>
</file>

<file path=ppt/theme/theme1.xml><?xml version="1.0" encoding="utf-8"?>
<a:theme xmlns:a="http://schemas.openxmlformats.org/drawingml/2006/main" name="PMC-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PMC-AT_template</Template>
  <TotalTime>193</TotalTime>
  <Words>137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PMC-AT_template</vt:lpstr>
      <vt:lpstr>PMC-AT Group Meeting: Computational</vt:lpstr>
      <vt:lpstr>SIRT:NAD+:peptide and SIRT3:intermediate </vt:lpstr>
      <vt:lpstr>SIRT3:ac-ADPR:Ex-527</vt:lpstr>
      <vt:lpstr>Recent Induced Fit Results</vt:lpstr>
      <vt:lpstr>PowerPoint Presentation</vt:lpstr>
      <vt:lpstr>PowerPoint Presentation</vt:lpstr>
      <vt:lpstr>MM-GBSA Calculations</vt:lpstr>
      <vt:lpstr>False Positive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PMC-AT Group Meeting: Computational</dc:title>
  <dc:creator>Ping Lin</dc:creator>
  <cp:lastModifiedBy>Ping Lin</cp:lastModifiedBy>
  <cp:revision>8</cp:revision>
  <dcterms:created xsi:type="dcterms:W3CDTF">2014-09-29T12:50:27Z</dcterms:created>
  <dcterms:modified xsi:type="dcterms:W3CDTF">2014-09-29T16:04:11Z</dcterms:modified>
</cp:coreProperties>
</file>