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1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2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87" r:id="rId3"/>
    <p:sldId id="272" r:id="rId4"/>
    <p:sldId id="278" r:id="rId5"/>
    <p:sldId id="279" r:id="rId6"/>
    <p:sldId id="280" r:id="rId7"/>
    <p:sldId id="281" r:id="rId8"/>
    <p:sldId id="273" r:id="rId9"/>
    <p:sldId id="274" r:id="rId10"/>
    <p:sldId id="275" r:id="rId11"/>
    <p:sldId id="276" r:id="rId12"/>
    <p:sldId id="277" r:id="rId13"/>
    <p:sldId id="282" r:id="rId14"/>
    <p:sldId id="283" r:id="rId15"/>
    <p:sldId id="284" r:id="rId16"/>
    <p:sldId id="285" r:id="rId17"/>
    <p:sldId id="286" r:id="rId18"/>
    <p:sldId id="26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2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71" autoAdjust="0"/>
    <p:restoredTop sz="94660"/>
  </p:normalViewPr>
  <p:slideViewPr>
    <p:cSldViewPr>
      <p:cViewPr varScale="1">
        <p:scale>
          <a:sx n="88" d="100"/>
          <a:sy n="88" d="100"/>
        </p:scale>
        <p:origin x="-109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HP_NAM_SIRT3%20Fitting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4\DHP\DHP_NAM_SIRT3%20Fitting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HP_NAM_SIRT3%20Fitting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E:\DHP_NAM_SIRT3%20Fitting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4\DHP_NAM_SIRT3%20Mixed%20inhibition%20Fitting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HP_NAM_SIRT3%20Fitting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4\DHP\DHP_NAM_SIRT3%20Fitting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4\DHP\DHP_NAM_SIRT3%20Fitting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4\DHP\DHP_NAM_SIRT3%20Fitting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4\DHP\DHP_NAM_SIRT3%20Fitting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452143482064749"/>
          <c:y val="8.0470304584020019E-2"/>
          <c:w val="0.82675612423447065"/>
          <c:h val="0.78200085454434476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chemeClr val="tx2"/>
                </a:solidFill>
              </a:ln>
            </c:spPr>
            <c:trendlineType val="linear"/>
            <c:backward val="2.0000000000000035E-3"/>
            <c:dispRSqr val="0"/>
            <c:dispEq val="0"/>
          </c:trendline>
          <c:xVal>
            <c:numRef>
              <c:f>'50uM DHP 1c_MM fit'!$F$13:$F$17</c:f>
              <c:numCache>
                <c:formatCode>0.000000</c:formatCode>
                <c:ptCount val="5"/>
                <c:pt idx="0">
                  <c:v>0.01</c:v>
                </c:pt>
                <c:pt idx="1">
                  <c:v>2.6666666666666666E-3</c:v>
                </c:pt>
                <c:pt idx="2">
                  <c:v>1.3333333333333333E-3</c:v>
                </c:pt>
                <c:pt idx="3">
                  <c:v>6.6666666666666664E-4</c:v>
                </c:pt>
                <c:pt idx="4">
                  <c:v>3.3333333333333332E-4</c:v>
                </c:pt>
              </c:numCache>
            </c:numRef>
          </c:xVal>
          <c:yVal>
            <c:numRef>
              <c:f>'50uM DHP 1c_MM fit'!$G$13:$G$17</c:f>
              <c:numCache>
                <c:formatCode>0.0000</c:formatCode>
                <c:ptCount val="5"/>
                <c:pt idx="0">
                  <c:v>36.959654178674356</c:v>
                </c:pt>
                <c:pt idx="1">
                  <c:v>13.378162023695165</c:v>
                </c:pt>
                <c:pt idx="2">
                  <c:v>9.09061799551713</c:v>
                </c:pt>
                <c:pt idx="3">
                  <c:v>6.9468459814281136</c:v>
                </c:pt>
                <c:pt idx="4">
                  <c:v>5.8749599743836063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rgbClr val="C00000"/>
                </a:solidFill>
              </a:ln>
            </c:spPr>
            <c:trendlineType val="linear"/>
            <c:backward val="2.0000000000000035E-3"/>
            <c:dispRSqr val="0"/>
            <c:dispEq val="0"/>
          </c:trendline>
          <c:xVal>
            <c:numRef>
              <c:f>'50uM DHP 1c_MM fit'!$F$13:$F$17</c:f>
              <c:numCache>
                <c:formatCode>0.000000</c:formatCode>
                <c:ptCount val="5"/>
                <c:pt idx="0">
                  <c:v>0.01</c:v>
                </c:pt>
                <c:pt idx="1">
                  <c:v>2.6666666666666666E-3</c:v>
                </c:pt>
                <c:pt idx="2">
                  <c:v>1.3333333333333333E-3</c:v>
                </c:pt>
                <c:pt idx="3">
                  <c:v>6.6666666666666664E-4</c:v>
                </c:pt>
                <c:pt idx="4">
                  <c:v>3.3333333333333332E-4</c:v>
                </c:pt>
              </c:numCache>
            </c:numRef>
          </c:xVal>
          <c:yVal>
            <c:numRef>
              <c:f>'50uM DHP 1c_MM fit'!$H$13:$H$17</c:f>
              <c:numCache>
                <c:formatCode>0.0000</c:formatCode>
                <c:ptCount val="5"/>
                <c:pt idx="0">
                  <c:v>83.037878787878782</c:v>
                </c:pt>
                <c:pt idx="1">
                  <c:v>27.698989898989897</c:v>
                </c:pt>
                <c:pt idx="2">
                  <c:v>17.637373737373739</c:v>
                </c:pt>
                <c:pt idx="3">
                  <c:v>12.606565656565657</c:v>
                </c:pt>
                <c:pt idx="4">
                  <c:v>10.091161616161616</c:v>
                </c:pt>
              </c:numCache>
            </c:numRef>
          </c:yVal>
          <c:smooth val="0"/>
        </c:ser>
        <c:ser>
          <c:idx val="2"/>
          <c:order val="2"/>
          <c:tx>
            <c:v>Control</c:v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</c:spPr>
          </c:marker>
          <c:xVal>
            <c:numRef>
              <c:f>'50uM DHP 1c_MM fit'!$F$4:$F$8</c:f>
              <c:numCache>
                <c:formatCode>0.000000</c:formatCode>
                <c:ptCount val="5"/>
                <c:pt idx="0">
                  <c:v>0.01</c:v>
                </c:pt>
                <c:pt idx="1">
                  <c:v>2.6666666666666666E-3</c:v>
                </c:pt>
                <c:pt idx="2">
                  <c:v>1.3333333333333333E-3</c:v>
                </c:pt>
                <c:pt idx="3">
                  <c:v>6.6666666666666664E-4</c:v>
                </c:pt>
                <c:pt idx="4">
                  <c:v>3.3333333333333332E-4</c:v>
                </c:pt>
              </c:numCache>
            </c:numRef>
          </c:xVal>
          <c:yVal>
            <c:numRef>
              <c:f>'50uM DHP 1c_MM fit'!$G$4:$G$8</c:f>
              <c:numCache>
                <c:formatCode>0.0000</c:formatCode>
                <c:ptCount val="5"/>
                <c:pt idx="0">
                  <c:v>37.327360955580438</c:v>
                </c:pt>
                <c:pt idx="1">
                  <c:v>15.234613040828762</c:v>
                </c:pt>
                <c:pt idx="2">
                  <c:v>8.4459459459459456</c:v>
                </c:pt>
                <c:pt idx="3">
                  <c:v>6.8166325835037496</c:v>
                </c:pt>
                <c:pt idx="4">
                  <c:v>6.0060060060060056</c:v>
                </c:pt>
              </c:numCache>
            </c:numRef>
          </c:yVal>
          <c:smooth val="0"/>
        </c:ser>
        <c:ser>
          <c:idx val="3"/>
          <c:order val="3"/>
          <c:tx>
            <c:v>50uM NAM+ 50uM SHP 1c</c:v>
          </c:tx>
          <c:spPr>
            <a:ln w="28575">
              <a:noFill/>
            </a:ln>
          </c:spPr>
          <c:marker>
            <c:symbol val="square"/>
            <c:size val="7"/>
            <c:spPr>
              <a:solidFill>
                <a:schemeClr val="accent2"/>
              </a:solidFill>
              <a:ln>
                <a:solidFill>
                  <a:srgbClr val="C00000"/>
                </a:solidFill>
              </a:ln>
            </c:spPr>
          </c:marker>
          <c:xVal>
            <c:numRef>
              <c:f>'50uM DHP 1c_MM fit'!$F$4:$F$8</c:f>
              <c:numCache>
                <c:formatCode>0.000000</c:formatCode>
                <c:ptCount val="5"/>
                <c:pt idx="0">
                  <c:v>0.01</c:v>
                </c:pt>
                <c:pt idx="1">
                  <c:v>2.6666666666666666E-3</c:v>
                </c:pt>
                <c:pt idx="2">
                  <c:v>1.3333333333333333E-3</c:v>
                </c:pt>
                <c:pt idx="3">
                  <c:v>6.6666666666666664E-4</c:v>
                </c:pt>
                <c:pt idx="4">
                  <c:v>3.3333333333333332E-4</c:v>
                </c:pt>
              </c:numCache>
            </c:numRef>
          </c:xVal>
          <c:yVal>
            <c:numRef>
              <c:f>'50uM DHP 1c_MM fit'!$H$4:$H$8</c:f>
              <c:numCache>
                <c:formatCode>0.0000</c:formatCode>
                <c:ptCount val="5"/>
                <c:pt idx="0">
                  <c:v>68.493150684931507</c:v>
                </c:pt>
                <c:pt idx="1">
                  <c:v>32.552083333333336</c:v>
                </c:pt>
                <c:pt idx="2">
                  <c:v>16.770082173402649</c:v>
                </c:pt>
                <c:pt idx="3">
                  <c:v>12.363996043521267</c:v>
                </c:pt>
                <c:pt idx="4">
                  <c:v>10.22704029453876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81217280"/>
        <c:axId val="281309952"/>
      </c:scatterChart>
      <c:valAx>
        <c:axId val="2812172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1/[NAD+], uM-1</a:t>
                </a:r>
              </a:p>
            </c:rich>
          </c:tx>
          <c:layout>
            <c:manualLayout>
              <c:xMode val="edge"/>
              <c:yMode val="edge"/>
              <c:x val="0.41170494313210881"/>
              <c:y val="0.93432543904984933"/>
            </c:manualLayout>
          </c:layout>
          <c:overlay val="0"/>
        </c:title>
        <c:numFmt formatCode="0.000000" sourceLinked="1"/>
        <c:majorTickMark val="out"/>
        <c:minorTickMark val="none"/>
        <c:tickLblPos val="nextTo"/>
        <c:txPr>
          <a:bodyPr rot="-1140000"/>
          <a:lstStyle/>
          <a:p>
            <a:pPr>
              <a:defRPr sz="1400"/>
            </a:pPr>
            <a:endParaRPr lang="en-US"/>
          </a:p>
        </c:txPr>
        <c:crossAx val="281309952"/>
        <c:crosses val="autoZero"/>
        <c:crossBetween val="midCat"/>
      </c:valAx>
      <c:valAx>
        <c:axId val="28130995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1/v</a:t>
                </a:r>
              </a:p>
            </c:rich>
          </c:tx>
          <c:layout>
            <c:manualLayout>
              <c:xMode val="edge"/>
              <c:yMode val="edge"/>
              <c:x val="3.0555555555555582E-2"/>
              <c:y val="0.33403069407990738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81217280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280796150481191"/>
          <c:y val="5.1400605693519077E-2"/>
          <c:w val="0.7995879265091862"/>
          <c:h val="0.79822506561679785"/>
        </c:manualLayout>
      </c:layout>
      <c:scatterChart>
        <c:scatterStyle val="lineMarker"/>
        <c:varyColors val="0"/>
        <c:ser>
          <c:idx val="0"/>
          <c:order val="0"/>
          <c:tx>
            <c:v>0uM NAM</c:v>
          </c:tx>
          <c:spPr>
            <a:ln w="28575">
              <a:noFill/>
            </a:ln>
          </c:spPr>
          <c:xVal>
            <c:numRef>
              <c:f>'online fitting _ouM DHP1c'!$A$3:$A$7</c:f>
              <c:numCache>
                <c:formatCode>General</c:formatCode>
                <c:ptCount val="5"/>
                <c:pt idx="0">
                  <c:v>100</c:v>
                </c:pt>
                <c:pt idx="1">
                  <c:v>375</c:v>
                </c:pt>
                <c:pt idx="2">
                  <c:v>750</c:v>
                </c:pt>
                <c:pt idx="3">
                  <c:v>1500</c:v>
                </c:pt>
                <c:pt idx="4">
                  <c:v>3000</c:v>
                </c:pt>
              </c:numCache>
            </c:numRef>
          </c:xVal>
          <c:yVal>
            <c:numRef>
              <c:f>'online fitting _ouM DHP1c'!$B$3:$B$7</c:f>
              <c:numCache>
                <c:formatCode>General</c:formatCode>
                <c:ptCount val="5"/>
                <c:pt idx="0">
                  <c:v>2.0209999999999999E-2</c:v>
                </c:pt>
                <c:pt idx="1">
                  <c:v>4.5850000000000002E-2</c:v>
                </c:pt>
                <c:pt idx="2">
                  <c:v>8.2930000000000004E-2</c:v>
                </c:pt>
                <c:pt idx="3">
                  <c:v>0.1144</c:v>
                </c:pt>
                <c:pt idx="4">
                  <c:v>0.13880000000000001</c:v>
                </c:pt>
              </c:numCache>
            </c:numRef>
          </c:yVal>
          <c:smooth val="0"/>
        </c:ser>
        <c:ser>
          <c:idx val="1"/>
          <c:order val="1"/>
          <c:tx>
            <c:v>50uM NAM</c:v>
          </c:tx>
          <c:spPr>
            <a:ln w="28575">
              <a:noFill/>
            </a:ln>
          </c:spPr>
          <c:xVal>
            <c:numRef>
              <c:f>'online fitting _ouM DHP1c'!$A$3:$A$7</c:f>
              <c:numCache>
                <c:formatCode>General</c:formatCode>
                <c:ptCount val="5"/>
                <c:pt idx="0">
                  <c:v>100</c:v>
                </c:pt>
                <c:pt idx="1">
                  <c:v>375</c:v>
                </c:pt>
                <c:pt idx="2">
                  <c:v>750</c:v>
                </c:pt>
                <c:pt idx="3">
                  <c:v>1500</c:v>
                </c:pt>
                <c:pt idx="4">
                  <c:v>3000</c:v>
                </c:pt>
              </c:numCache>
            </c:numRef>
          </c:xVal>
          <c:yVal>
            <c:numRef>
              <c:f>'online fitting _ouM DHP1c'!$C$3:$C$7</c:f>
              <c:numCache>
                <c:formatCode>General</c:formatCode>
                <c:ptCount val="5"/>
                <c:pt idx="0">
                  <c:v>8.1939999999999999E-3</c:v>
                </c:pt>
                <c:pt idx="1">
                  <c:v>1.8010000000000002E-2</c:v>
                </c:pt>
                <c:pt idx="2">
                  <c:v>3.304E-2</c:v>
                </c:pt>
                <c:pt idx="3">
                  <c:v>4.6519999999999999E-2</c:v>
                </c:pt>
                <c:pt idx="4">
                  <c:v>5.833E-2</c:v>
                </c:pt>
              </c:numCache>
            </c:numRef>
          </c:yVal>
          <c:smooth val="0"/>
        </c:ser>
        <c:ser>
          <c:idx val="2"/>
          <c:order val="2"/>
          <c:tx>
            <c:v>ouM NAM fitting</c:v>
          </c:tx>
          <c:spPr>
            <a:ln w="28575">
              <a:noFill/>
            </a:ln>
          </c:spPr>
          <c:marker>
            <c:symbol val="dot"/>
            <c:size val="2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</c:spPr>
          </c:marker>
          <c:xVal>
            <c:numRef>
              <c:f>'online fitting _ouM DHP1c'!$S$9:$S$3009</c:f>
              <c:numCache>
                <c:formatCode>General</c:formatCode>
                <c:ptCount val="300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  <c:pt idx="196">
                  <c:v>196</c:v>
                </c:pt>
                <c:pt idx="197">
                  <c:v>197</c:v>
                </c:pt>
                <c:pt idx="198">
                  <c:v>198</c:v>
                </c:pt>
                <c:pt idx="199">
                  <c:v>199</c:v>
                </c:pt>
                <c:pt idx="200">
                  <c:v>200</c:v>
                </c:pt>
                <c:pt idx="201">
                  <c:v>201</c:v>
                </c:pt>
                <c:pt idx="202">
                  <c:v>202</c:v>
                </c:pt>
                <c:pt idx="203">
                  <c:v>203</c:v>
                </c:pt>
                <c:pt idx="204">
                  <c:v>204</c:v>
                </c:pt>
                <c:pt idx="205">
                  <c:v>205</c:v>
                </c:pt>
                <c:pt idx="206">
                  <c:v>206</c:v>
                </c:pt>
                <c:pt idx="207">
                  <c:v>207</c:v>
                </c:pt>
                <c:pt idx="208">
                  <c:v>208</c:v>
                </c:pt>
                <c:pt idx="209">
                  <c:v>209</c:v>
                </c:pt>
                <c:pt idx="210">
                  <c:v>210</c:v>
                </c:pt>
                <c:pt idx="211">
                  <c:v>211</c:v>
                </c:pt>
                <c:pt idx="212">
                  <c:v>212</c:v>
                </c:pt>
                <c:pt idx="213">
                  <c:v>213</c:v>
                </c:pt>
                <c:pt idx="214">
                  <c:v>214</c:v>
                </c:pt>
                <c:pt idx="215">
                  <c:v>215</c:v>
                </c:pt>
                <c:pt idx="216">
                  <c:v>216</c:v>
                </c:pt>
                <c:pt idx="217">
                  <c:v>217</c:v>
                </c:pt>
                <c:pt idx="218">
                  <c:v>218</c:v>
                </c:pt>
                <c:pt idx="219">
                  <c:v>219</c:v>
                </c:pt>
                <c:pt idx="220">
                  <c:v>220</c:v>
                </c:pt>
                <c:pt idx="221">
                  <c:v>221</c:v>
                </c:pt>
                <c:pt idx="222">
                  <c:v>222</c:v>
                </c:pt>
                <c:pt idx="223">
                  <c:v>223</c:v>
                </c:pt>
                <c:pt idx="224">
                  <c:v>224</c:v>
                </c:pt>
                <c:pt idx="225">
                  <c:v>225</c:v>
                </c:pt>
                <c:pt idx="226">
                  <c:v>226</c:v>
                </c:pt>
                <c:pt idx="227">
                  <c:v>227</c:v>
                </c:pt>
                <c:pt idx="228">
                  <c:v>228</c:v>
                </c:pt>
                <c:pt idx="229">
                  <c:v>229</c:v>
                </c:pt>
                <c:pt idx="230">
                  <c:v>230</c:v>
                </c:pt>
                <c:pt idx="231">
                  <c:v>231</c:v>
                </c:pt>
                <c:pt idx="232">
                  <c:v>232</c:v>
                </c:pt>
                <c:pt idx="233">
                  <c:v>233</c:v>
                </c:pt>
                <c:pt idx="234">
                  <c:v>234</c:v>
                </c:pt>
                <c:pt idx="235">
                  <c:v>235</c:v>
                </c:pt>
                <c:pt idx="236">
                  <c:v>236</c:v>
                </c:pt>
                <c:pt idx="237">
                  <c:v>237</c:v>
                </c:pt>
                <c:pt idx="238">
                  <c:v>238</c:v>
                </c:pt>
                <c:pt idx="239">
                  <c:v>239</c:v>
                </c:pt>
                <c:pt idx="240">
                  <c:v>240</c:v>
                </c:pt>
                <c:pt idx="241">
                  <c:v>241</c:v>
                </c:pt>
                <c:pt idx="242">
                  <c:v>242</c:v>
                </c:pt>
                <c:pt idx="243">
                  <c:v>243</c:v>
                </c:pt>
                <c:pt idx="244">
                  <c:v>244</c:v>
                </c:pt>
                <c:pt idx="245">
                  <c:v>245</c:v>
                </c:pt>
                <c:pt idx="246">
                  <c:v>246</c:v>
                </c:pt>
                <c:pt idx="247">
                  <c:v>247</c:v>
                </c:pt>
                <c:pt idx="248">
                  <c:v>248</c:v>
                </c:pt>
                <c:pt idx="249">
                  <c:v>249</c:v>
                </c:pt>
                <c:pt idx="250">
                  <c:v>250</c:v>
                </c:pt>
                <c:pt idx="251">
                  <c:v>251</c:v>
                </c:pt>
                <c:pt idx="252">
                  <c:v>252</c:v>
                </c:pt>
                <c:pt idx="253">
                  <c:v>253</c:v>
                </c:pt>
                <c:pt idx="254">
                  <c:v>254</c:v>
                </c:pt>
                <c:pt idx="255">
                  <c:v>255</c:v>
                </c:pt>
                <c:pt idx="256">
                  <c:v>256</c:v>
                </c:pt>
                <c:pt idx="257">
                  <c:v>257</c:v>
                </c:pt>
                <c:pt idx="258">
                  <c:v>258</c:v>
                </c:pt>
                <c:pt idx="259">
                  <c:v>259</c:v>
                </c:pt>
                <c:pt idx="260">
                  <c:v>260</c:v>
                </c:pt>
                <c:pt idx="261">
                  <c:v>261</c:v>
                </c:pt>
                <c:pt idx="262">
                  <c:v>262</c:v>
                </c:pt>
                <c:pt idx="263">
                  <c:v>263</c:v>
                </c:pt>
                <c:pt idx="264">
                  <c:v>264</c:v>
                </c:pt>
                <c:pt idx="265">
                  <c:v>265</c:v>
                </c:pt>
                <c:pt idx="266">
                  <c:v>266</c:v>
                </c:pt>
                <c:pt idx="267">
                  <c:v>267</c:v>
                </c:pt>
                <c:pt idx="268">
                  <c:v>268</c:v>
                </c:pt>
                <c:pt idx="269">
                  <c:v>269</c:v>
                </c:pt>
                <c:pt idx="270">
                  <c:v>270</c:v>
                </c:pt>
                <c:pt idx="271">
                  <c:v>271</c:v>
                </c:pt>
                <c:pt idx="272">
                  <c:v>272</c:v>
                </c:pt>
                <c:pt idx="273">
                  <c:v>273</c:v>
                </c:pt>
                <c:pt idx="274">
                  <c:v>274</c:v>
                </c:pt>
                <c:pt idx="275">
                  <c:v>275</c:v>
                </c:pt>
                <c:pt idx="276">
                  <c:v>276</c:v>
                </c:pt>
                <c:pt idx="277">
                  <c:v>277</c:v>
                </c:pt>
                <c:pt idx="278">
                  <c:v>278</c:v>
                </c:pt>
                <c:pt idx="279">
                  <c:v>279</c:v>
                </c:pt>
                <c:pt idx="280">
                  <c:v>280</c:v>
                </c:pt>
                <c:pt idx="281">
                  <c:v>281</c:v>
                </c:pt>
                <c:pt idx="282">
                  <c:v>282</c:v>
                </c:pt>
                <c:pt idx="283">
                  <c:v>283</c:v>
                </c:pt>
                <c:pt idx="284">
                  <c:v>284</c:v>
                </c:pt>
                <c:pt idx="285">
                  <c:v>285</c:v>
                </c:pt>
                <c:pt idx="286">
                  <c:v>286</c:v>
                </c:pt>
                <c:pt idx="287">
                  <c:v>287</c:v>
                </c:pt>
                <c:pt idx="288">
                  <c:v>288</c:v>
                </c:pt>
                <c:pt idx="289">
                  <c:v>289</c:v>
                </c:pt>
                <c:pt idx="290">
                  <c:v>290</c:v>
                </c:pt>
                <c:pt idx="291">
                  <c:v>291</c:v>
                </c:pt>
                <c:pt idx="292">
                  <c:v>292</c:v>
                </c:pt>
                <c:pt idx="293">
                  <c:v>293</c:v>
                </c:pt>
                <c:pt idx="294">
                  <c:v>294</c:v>
                </c:pt>
                <c:pt idx="295">
                  <c:v>295</c:v>
                </c:pt>
                <c:pt idx="296">
                  <c:v>296</c:v>
                </c:pt>
                <c:pt idx="297">
                  <c:v>297</c:v>
                </c:pt>
                <c:pt idx="298">
                  <c:v>298</c:v>
                </c:pt>
                <c:pt idx="299">
                  <c:v>299</c:v>
                </c:pt>
                <c:pt idx="300">
                  <c:v>300</c:v>
                </c:pt>
                <c:pt idx="301">
                  <c:v>301</c:v>
                </c:pt>
                <c:pt idx="302">
                  <c:v>302</c:v>
                </c:pt>
                <c:pt idx="303">
                  <c:v>303</c:v>
                </c:pt>
                <c:pt idx="304">
                  <c:v>304</c:v>
                </c:pt>
                <c:pt idx="305">
                  <c:v>305</c:v>
                </c:pt>
                <c:pt idx="306">
                  <c:v>306</c:v>
                </c:pt>
                <c:pt idx="307">
                  <c:v>307</c:v>
                </c:pt>
                <c:pt idx="308">
                  <c:v>308</c:v>
                </c:pt>
                <c:pt idx="309">
                  <c:v>309</c:v>
                </c:pt>
                <c:pt idx="310">
                  <c:v>310</c:v>
                </c:pt>
                <c:pt idx="311">
                  <c:v>311</c:v>
                </c:pt>
                <c:pt idx="312">
                  <c:v>312</c:v>
                </c:pt>
                <c:pt idx="313">
                  <c:v>313</c:v>
                </c:pt>
                <c:pt idx="314">
                  <c:v>314</c:v>
                </c:pt>
                <c:pt idx="315">
                  <c:v>315</c:v>
                </c:pt>
                <c:pt idx="316">
                  <c:v>316</c:v>
                </c:pt>
                <c:pt idx="317">
                  <c:v>317</c:v>
                </c:pt>
                <c:pt idx="318">
                  <c:v>318</c:v>
                </c:pt>
                <c:pt idx="319">
                  <c:v>319</c:v>
                </c:pt>
                <c:pt idx="320">
                  <c:v>320</c:v>
                </c:pt>
                <c:pt idx="321">
                  <c:v>321</c:v>
                </c:pt>
                <c:pt idx="322">
                  <c:v>322</c:v>
                </c:pt>
                <c:pt idx="323">
                  <c:v>323</c:v>
                </c:pt>
                <c:pt idx="324">
                  <c:v>324</c:v>
                </c:pt>
                <c:pt idx="325">
                  <c:v>325</c:v>
                </c:pt>
                <c:pt idx="326">
                  <c:v>326</c:v>
                </c:pt>
                <c:pt idx="327">
                  <c:v>327</c:v>
                </c:pt>
                <c:pt idx="328">
                  <c:v>328</c:v>
                </c:pt>
                <c:pt idx="329">
                  <c:v>329</c:v>
                </c:pt>
                <c:pt idx="330">
                  <c:v>330</c:v>
                </c:pt>
                <c:pt idx="331">
                  <c:v>331</c:v>
                </c:pt>
                <c:pt idx="332">
                  <c:v>332</c:v>
                </c:pt>
                <c:pt idx="333">
                  <c:v>333</c:v>
                </c:pt>
                <c:pt idx="334">
                  <c:v>334</c:v>
                </c:pt>
                <c:pt idx="335">
                  <c:v>335</c:v>
                </c:pt>
                <c:pt idx="336">
                  <c:v>336</c:v>
                </c:pt>
                <c:pt idx="337">
                  <c:v>337</c:v>
                </c:pt>
                <c:pt idx="338">
                  <c:v>338</c:v>
                </c:pt>
                <c:pt idx="339">
                  <c:v>339</c:v>
                </c:pt>
                <c:pt idx="340">
                  <c:v>340</c:v>
                </c:pt>
                <c:pt idx="341">
                  <c:v>341</c:v>
                </c:pt>
                <c:pt idx="342">
                  <c:v>342</c:v>
                </c:pt>
                <c:pt idx="343">
                  <c:v>343</c:v>
                </c:pt>
                <c:pt idx="344">
                  <c:v>344</c:v>
                </c:pt>
                <c:pt idx="345">
                  <c:v>345</c:v>
                </c:pt>
                <c:pt idx="346">
                  <c:v>346</c:v>
                </c:pt>
                <c:pt idx="347">
                  <c:v>347</c:v>
                </c:pt>
                <c:pt idx="348">
                  <c:v>348</c:v>
                </c:pt>
                <c:pt idx="349">
                  <c:v>349</c:v>
                </c:pt>
                <c:pt idx="350">
                  <c:v>350</c:v>
                </c:pt>
                <c:pt idx="351">
                  <c:v>351</c:v>
                </c:pt>
                <c:pt idx="352">
                  <c:v>352</c:v>
                </c:pt>
                <c:pt idx="353">
                  <c:v>353</c:v>
                </c:pt>
                <c:pt idx="354">
                  <c:v>354</c:v>
                </c:pt>
                <c:pt idx="355">
                  <c:v>355</c:v>
                </c:pt>
                <c:pt idx="356">
                  <c:v>356</c:v>
                </c:pt>
                <c:pt idx="357">
                  <c:v>357</c:v>
                </c:pt>
                <c:pt idx="358">
                  <c:v>358</c:v>
                </c:pt>
                <c:pt idx="359">
                  <c:v>359</c:v>
                </c:pt>
                <c:pt idx="360">
                  <c:v>360</c:v>
                </c:pt>
                <c:pt idx="361">
                  <c:v>361</c:v>
                </c:pt>
                <c:pt idx="362">
                  <c:v>362</c:v>
                </c:pt>
                <c:pt idx="363">
                  <c:v>363</c:v>
                </c:pt>
                <c:pt idx="364">
                  <c:v>364</c:v>
                </c:pt>
                <c:pt idx="365">
                  <c:v>365</c:v>
                </c:pt>
                <c:pt idx="366">
                  <c:v>366</c:v>
                </c:pt>
                <c:pt idx="367">
                  <c:v>367</c:v>
                </c:pt>
                <c:pt idx="368">
                  <c:v>368</c:v>
                </c:pt>
                <c:pt idx="369">
                  <c:v>369</c:v>
                </c:pt>
                <c:pt idx="370">
                  <c:v>370</c:v>
                </c:pt>
                <c:pt idx="371">
                  <c:v>371</c:v>
                </c:pt>
                <c:pt idx="372">
                  <c:v>372</c:v>
                </c:pt>
                <c:pt idx="373">
                  <c:v>373</c:v>
                </c:pt>
                <c:pt idx="374">
                  <c:v>374</c:v>
                </c:pt>
                <c:pt idx="375">
                  <c:v>375</c:v>
                </c:pt>
                <c:pt idx="376">
                  <c:v>376</c:v>
                </c:pt>
                <c:pt idx="377">
                  <c:v>377</c:v>
                </c:pt>
                <c:pt idx="378">
                  <c:v>378</c:v>
                </c:pt>
                <c:pt idx="379">
                  <c:v>379</c:v>
                </c:pt>
                <c:pt idx="380">
                  <c:v>380</c:v>
                </c:pt>
                <c:pt idx="381">
                  <c:v>381</c:v>
                </c:pt>
                <c:pt idx="382">
                  <c:v>382</c:v>
                </c:pt>
                <c:pt idx="383">
                  <c:v>383</c:v>
                </c:pt>
                <c:pt idx="384">
                  <c:v>384</c:v>
                </c:pt>
                <c:pt idx="385">
                  <c:v>385</c:v>
                </c:pt>
                <c:pt idx="386">
                  <c:v>386</c:v>
                </c:pt>
                <c:pt idx="387">
                  <c:v>387</c:v>
                </c:pt>
                <c:pt idx="388">
                  <c:v>388</c:v>
                </c:pt>
                <c:pt idx="389">
                  <c:v>389</c:v>
                </c:pt>
                <c:pt idx="390">
                  <c:v>390</c:v>
                </c:pt>
                <c:pt idx="391">
                  <c:v>391</c:v>
                </c:pt>
                <c:pt idx="392">
                  <c:v>392</c:v>
                </c:pt>
                <c:pt idx="393">
                  <c:v>393</c:v>
                </c:pt>
                <c:pt idx="394">
                  <c:v>394</c:v>
                </c:pt>
                <c:pt idx="395">
                  <c:v>395</c:v>
                </c:pt>
                <c:pt idx="396">
                  <c:v>396</c:v>
                </c:pt>
                <c:pt idx="397">
                  <c:v>397</c:v>
                </c:pt>
                <c:pt idx="398">
                  <c:v>398</c:v>
                </c:pt>
                <c:pt idx="399">
                  <c:v>399</c:v>
                </c:pt>
                <c:pt idx="400">
                  <c:v>400</c:v>
                </c:pt>
                <c:pt idx="401">
                  <c:v>401</c:v>
                </c:pt>
                <c:pt idx="402">
                  <c:v>402</c:v>
                </c:pt>
                <c:pt idx="403">
                  <c:v>403</c:v>
                </c:pt>
                <c:pt idx="404">
                  <c:v>404</c:v>
                </c:pt>
                <c:pt idx="405">
                  <c:v>405</c:v>
                </c:pt>
                <c:pt idx="406">
                  <c:v>406</c:v>
                </c:pt>
                <c:pt idx="407">
                  <c:v>407</c:v>
                </c:pt>
                <c:pt idx="408">
                  <c:v>408</c:v>
                </c:pt>
                <c:pt idx="409">
                  <c:v>409</c:v>
                </c:pt>
                <c:pt idx="410">
                  <c:v>410</c:v>
                </c:pt>
                <c:pt idx="411">
                  <c:v>411</c:v>
                </c:pt>
                <c:pt idx="412">
                  <c:v>412</c:v>
                </c:pt>
                <c:pt idx="413">
                  <c:v>413</c:v>
                </c:pt>
                <c:pt idx="414">
                  <c:v>414</c:v>
                </c:pt>
                <c:pt idx="415">
                  <c:v>415</c:v>
                </c:pt>
                <c:pt idx="416">
                  <c:v>416</c:v>
                </c:pt>
                <c:pt idx="417">
                  <c:v>417</c:v>
                </c:pt>
                <c:pt idx="418">
                  <c:v>418</c:v>
                </c:pt>
                <c:pt idx="419">
                  <c:v>419</c:v>
                </c:pt>
                <c:pt idx="420">
                  <c:v>420</c:v>
                </c:pt>
                <c:pt idx="421">
                  <c:v>421</c:v>
                </c:pt>
                <c:pt idx="422">
                  <c:v>422</c:v>
                </c:pt>
                <c:pt idx="423">
                  <c:v>423</c:v>
                </c:pt>
                <c:pt idx="424">
                  <c:v>424</c:v>
                </c:pt>
                <c:pt idx="425">
                  <c:v>425</c:v>
                </c:pt>
                <c:pt idx="426">
                  <c:v>426</c:v>
                </c:pt>
                <c:pt idx="427">
                  <c:v>427</c:v>
                </c:pt>
                <c:pt idx="428">
                  <c:v>428</c:v>
                </c:pt>
                <c:pt idx="429">
                  <c:v>429</c:v>
                </c:pt>
                <c:pt idx="430">
                  <c:v>430</c:v>
                </c:pt>
                <c:pt idx="431">
                  <c:v>431</c:v>
                </c:pt>
                <c:pt idx="432">
                  <c:v>432</c:v>
                </c:pt>
                <c:pt idx="433">
                  <c:v>433</c:v>
                </c:pt>
                <c:pt idx="434">
                  <c:v>434</c:v>
                </c:pt>
                <c:pt idx="435">
                  <c:v>435</c:v>
                </c:pt>
                <c:pt idx="436">
                  <c:v>436</c:v>
                </c:pt>
                <c:pt idx="437">
                  <c:v>437</c:v>
                </c:pt>
                <c:pt idx="438">
                  <c:v>438</c:v>
                </c:pt>
                <c:pt idx="439">
                  <c:v>439</c:v>
                </c:pt>
                <c:pt idx="440">
                  <c:v>440</c:v>
                </c:pt>
                <c:pt idx="441">
                  <c:v>441</c:v>
                </c:pt>
                <c:pt idx="442">
                  <c:v>442</c:v>
                </c:pt>
                <c:pt idx="443">
                  <c:v>443</c:v>
                </c:pt>
                <c:pt idx="444">
                  <c:v>444</c:v>
                </c:pt>
                <c:pt idx="445">
                  <c:v>445</c:v>
                </c:pt>
                <c:pt idx="446">
                  <c:v>446</c:v>
                </c:pt>
                <c:pt idx="447">
                  <c:v>447</c:v>
                </c:pt>
                <c:pt idx="448">
                  <c:v>448</c:v>
                </c:pt>
                <c:pt idx="449">
                  <c:v>449</c:v>
                </c:pt>
                <c:pt idx="450">
                  <c:v>450</c:v>
                </c:pt>
                <c:pt idx="451">
                  <c:v>451</c:v>
                </c:pt>
                <c:pt idx="452">
                  <c:v>452</c:v>
                </c:pt>
                <c:pt idx="453">
                  <c:v>453</c:v>
                </c:pt>
                <c:pt idx="454">
                  <c:v>454</c:v>
                </c:pt>
                <c:pt idx="455">
                  <c:v>455</c:v>
                </c:pt>
                <c:pt idx="456">
                  <c:v>456</c:v>
                </c:pt>
                <c:pt idx="457">
                  <c:v>457</c:v>
                </c:pt>
                <c:pt idx="458">
                  <c:v>458</c:v>
                </c:pt>
                <c:pt idx="459">
                  <c:v>459</c:v>
                </c:pt>
                <c:pt idx="460">
                  <c:v>460</c:v>
                </c:pt>
                <c:pt idx="461">
                  <c:v>461</c:v>
                </c:pt>
                <c:pt idx="462">
                  <c:v>462</c:v>
                </c:pt>
                <c:pt idx="463">
                  <c:v>463</c:v>
                </c:pt>
                <c:pt idx="464">
                  <c:v>464</c:v>
                </c:pt>
                <c:pt idx="465">
                  <c:v>465</c:v>
                </c:pt>
                <c:pt idx="466">
                  <c:v>466</c:v>
                </c:pt>
                <c:pt idx="467">
                  <c:v>467</c:v>
                </c:pt>
                <c:pt idx="468">
                  <c:v>468</c:v>
                </c:pt>
                <c:pt idx="469">
                  <c:v>469</c:v>
                </c:pt>
                <c:pt idx="470">
                  <c:v>470</c:v>
                </c:pt>
                <c:pt idx="471">
                  <c:v>471</c:v>
                </c:pt>
                <c:pt idx="472">
                  <c:v>472</c:v>
                </c:pt>
                <c:pt idx="473">
                  <c:v>473</c:v>
                </c:pt>
                <c:pt idx="474">
                  <c:v>474</c:v>
                </c:pt>
                <c:pt idx="475">
                  <c:v>475</c:v>
                </c:pt>
                <c:pt idx="476">
                  <c:v>476</c:v>
                </c:pt>
                <c:pt idx="477">
                  <c:v>477</c:v>
                </c:pt>
                <c:pt idx="478">
                  <c:v>478</c:v>
                </c:pt>
                <c:pt idx="479">
                  <c:v>479</c:v>
                </c:pt>
                <c:pt idx="480">
                  <c:v>480</c:v>
                </c:pt>
                <c:pt idx="481">
                  <c:v>481</c:v>
                </c:pt>
                <c:pt idx="482">
                  <c:v>482</c:v>
                </c:pt>
                <c:pt idx="483">
                  <c:v>483</c:v>
                </c:pt>
                <c:pt idx="484">
                  <c:v>484</c:v>
                </c:pt>
                <c:pt idx="485">
                  <c:v>485</c:v>
                </c:pt>
                <c:pt idx="486">
                  <c:v>486</c:v>
                </c:pt>
                <c:pt idx="487">
                  <c:v>487</c:v>
                </c:pt>
                <c:pt idx="488">
                  <c:v>488</c:v>
                </c:pt>
                <c:pt idx="489">
                  <c:v>489</c:v>
                </c:pt>
                <c:pt idx="490">
                  <c:v>490</c:v>
                </c:pt>
                <c:pt idx="491">
                  <c:v>491</c:v>
                </c:pt>
                <c:pt idx="492">
                  <c:v>492</c:v>
                </c:pt>
                <c:pt idx="493">
                  <c:v>493</c:v>
                </c:pt>
                <c:pt idx="494">
                  <c:v>494</c:v>
                </c:pt>
                <c:pt idx="495">
                  <c:v>495</c:v>
                </c:pt>
                <c:pt idx="496">
                  <c:v>496</c:v>
                </c:pt>
                <c:pt idx="497">
                  <c:v>497</c:v>
                </c:pt>
                <c:pt idx="498">
                  <c:v>498</c:v>
                </c:pt>
                <c:pt idx="499">
                  <c:v>499</c:v>
                </c:pt>
                <c:pt idx="500">
                  <c:v>500</c:v>
                </c:pt>
                <c:pt idx="501">
                  <c:v>501</c:v>
                </c:pt>
                <c:pt idx="502">
                  <c:v>502</c:v>
                </c:pt>
                <c:pt idx="503">
                  <c:v>503</c:v>
                </c:pt>
                <c:pt idx="504">
                  <c:v>504</c:v>
                </c:pt>
                <c:pt idx="505">
                  <c:v>505</c:v>
                </c:pt>
                <c:pt idx="506">
                  <c:v>506</c:v>
                </c:pt>
                <c:pt idx="507">
                  <c:v>507</c:v>
                </c:pt>
                <c:pt idx="508">
                  <c:v>508</c:v>
                </c:pt>
                <c:pt idx="509">
                  <c:v>509</c:v>
                </c:pt>
                <c:pt idx="510">
                  <c:v>510</c:v>
                </c:pt>
                <c:pt idx="511">
                  <c:v>511</c:v>
                </c:pt>
                <c:pt idx="512">
                  <c:v>512</c:v>
                </c:pt>
                <c:pt idx="513">
                  <c:v>513</c:v>
                </c:pt>
                <c:pt idx="514">
                  <c:v>514</c:v>
                </c:pt>
                <c:pt idx="515">
                  <c:v>515</c:v>
                </c:pt>
                <c:pt idx="516">
                  <c:v>516</c:v>
                </c:pt>
                <c:pt idx="517">
                  <c:v>517</c:v>
                </c:pt>
                <c:pt idx="518">
                  <c:v>518</c:v>
                </c:pt>
                <c:pt idx="519">
                  <c:v>519</c:v>
                </c:pt>
                <c:pt idx="520">
                  <c:v>520</c:v>
                </c:pt>
                <c:pt idx="521">
                  <c:v>521</c:v>
                </c:pt>
                <c:pt idx="522">
                  <c:v>522</c:v>
                </c:pt>
                <c:pt idx="523">
                  <c:v>523</c:v>
                </c:pt>
                <c:pt idx="524">
                  <c:v>524</c:v>
                </c:pt>
                <c:pt idx="525">
                  <c:v>525</c:v>
                </c:pt>
                <c:pt idx="526">
                  <c:v>526</c:v>
                </c:pt>
                <c:pt idx="527">
                  <c:v>527</c:v>
                </c:pt>
                <c:pt idx="528">
                  <c:v>528</c:v>
                </c:pt>
                <c:pt idx="529">
                  <c:v>529</c:v>
                </c:pt>
                <c:pt idx="530">
                  <c:v>530</c:v>
                </c:pt>
                <c:pt idx="531">
                  <c:v>531</c:v>
                </c:pt>
                <c:pt idx="532">
                  <c:v>532</c:v>
                </c:pt>
                <c:pt idx="533">
                  <c:v>533</c:v>
                </c:pt>
                <c:pt idx="534">
                  <c:v>534</c:v>
                </c:pt>
                <c:pt idx="535">
                  <c:v>535</c:v>
                </c:pt>
                <c:pt idx="536">
                  <c:v>536</c:v>
                </c:pt>
                <c:pt idx="537">
                  <c:v>537</c:v>
                </c:pt>
                <c:pt idx="538">
                  <c:v>538</c:v>
                </c:pt>
                <c:pt idx="539">
                  <c:v>539</c:v>
                </c:pt>
                <c:pt idx="540">
                  <c:v>540</c:v>
                </c:pt>
                <c:pt idx="541">
                  <c:v>541</c:v>
                </c:pt>
                <c:pt idx="542">
                  <c:v>542</c:v>
                </c:pt>
                <c:pt idx="543">
                  <c:v>543</c:v>
                </c:pt>
                <c:pt idx="544">
                  <c:v>544</c:v>
                </c:pt>
                <c:pt idx="545">
                  <c:v>545</c:v>
                </c:pt>
                <c:pt idx="546">
                  <c:v>546</c:v>
                </c:pt>
                <c:pt idx="547">
                  <c:v>547</c:v>
                </c:pt>
                <c:pt idx="548">
                  <c:v>548</c:v>
                </c:pt>
                <c:pt idx="549">
                  <c:v>549</c:v>
                </c:pt>
                <c:pt idx="550">
                  <c:v>550</c:v>
                </c:pt>
                <c:pt idx="551">
                  <c:v>551</c:v>
                </c:pt>
                <c:pt idx="552">
                  <c:v>552</c:v>
                </c:pt>
                <c:pt idx="553">
                  <c:v>553</c:v>
                </c:pt>
                <c:pt idx="554">
                  <c:v>554</c:v>
                </c:pt>
                <c:pt idx="555">
                  <c:v>555</c:v>
                </c:pt>
                <c:pt idx="556">
                  <c:v>556</c:v>
                </c:pt>
                <c:pt idx="557">
                  <c:v>557</c:v>
                </c:pt>
                <c:pt idx="558">
                  <c:v>558</c:v>
                </c:pt>
                <c:pt idx="559">
                  <c:v>559</c:v>
                </c:pt>
                <c:pt idx="560">
                  <c:v>560</c:v>
                </c:pt>
                <c:pt idx="561">
                  <c:v>561</c:v>
                </c:pt>
                <c:pt idx="562">
                  <c:v>562</c:v>
                </c:pt>
                <c:pt idx="563">
                  <c:v>563</c:v>
                </c:pt>
                <c:pt idx="564">
                  <c:v>564</c:v>
                </c:pt>
                <c:pt idx="565">
                  <c:v>565</c:v>
                </c:pt>
                <c:pt idx="566">
                  <c:v>566</c:v>
                </c:pt>
                <c:pt idx="567">
                  <c:v>567</c:v>
                </c:pt>
                <c:pt idx="568">
                  <c:v>568</c:v>
                </c:pt>
                <c:pt idx="569">
                  <c:v>569</c:v>
                </c:pt>
                <c:pt idx="570">
                  <c:v>570</c:v>
                </c:pt>
                <c:pt idx="571">
                  <c:v>571</c:v>
                </c:pt>
                <c:pt idx="572">
                  <c:v>572</c:v>
                </c:pt>
                <c:pt idx="573">
                  <c:v>573</c:v>
                </c:pt>
                <c:pt idx="574">
                  <c:v>574</c:v>
                </c:pt>
                <c:pt idx="575">
                  <c:v>575</c:v>
                </c:pt>
                <c:pt idx="576">
                  <c:v>576</c:v>
                </c:pt>
                <c:pt idx="577">
                  <c:v>577</c:v>
                </c:pt>
                <c:pt idx="578">
                  <c:v>578</c:v>
                </c:pt>
                <c:pt idx="579">
                  <c:v>579</c:v>
                </c:pt>
                <c:pt idx="580">
                  <c:v>580</c:v>
                </c:pt>
                <c:pt idx="581">
                  <c:v>581</c:v>
                </c:pt>
                <c:pt idx="582">
                  <c:v>582</c:v>
                </c:pt>
                <c:pt idx="583">
                  <c:v>583</c:v>
                </c:pt>
                <c:pt idx="584">
                  <c:v>584</c:v>
                </c:pt>
                <c:pt idx="585">
                  <c:v>585</c:v>
                </c:pt>
                <c:pt idx="586">
                  <c:v>586</c:v>
                </c:pt>
                <c:pt idx="587">
                  <c:v>587</c:v>
                </c:pt>
                <c:pt idx="588">
                  <c:v>588</c:v>
                </c:pt>
                <c:pt idx="589">
                  <c:v>589</c:v>
                </c:pt>
                <c:pt idx="590">
                  <c:v>590</c:v>
                </c:pt>
                <c:pt idx="591">
                  <c:v>591</c:v>
                </c:pt>
                <c:pt idx="592">
                  <c:v>592</c:v>
                </c:pt>
                <c:pt idx="593">
                  <c:v>593</c:v>
                </c:pt>
                <c:pt idx="594">
                  <c:v>594</c:v>
                </c:pt>
                <c:pt idx="595">
                  <c:v>595</c:v>
                </c:pt>
                <c:pt idx="596">
                  <c:v>596</c:v>
                </c:pt>
                <c:pt idx="597">
                  <c:v>597</c:v>
                </c:pt>
                <c:pt idx="598">
                  <c:v>598</c:v>
                </c:pt>
                <c:pt idx="599">
                  <c:v>599</c:v>
                </c:pt>
                <c:pt idx="600">
                  <c:v>600</c:v>
                </c:pt>
                <c:pt idx="601">
                  <c:v>601</c:v>
                </c:pt>
                <c:pt idx="602">
                  <c:v>602</c:v>
                </c:pt>
                <c:pt idx="603">
                  <c:v>603</c:v>
                </c:pt>
                <c:pt idx="604">
                  <c:v>604</c:v>
                </c:pt>
                <c:pt idx="605">
                  <c:v>605</c:v>
                </c:pt>
                <c:pt idx="606">
                  <c:v>606</c:v>
                </c:pt>
                <c:pt idx="607">
                  <c:v>607</c:v>
                </c:pt>
                <c:pt idx="608">
                  <c:v>608</c:v>
                </c:pt>
                <c:pt idx="609">
                  <c:v>609</c:v>
                </c:pt>
                <c:pt idx="610">
                  <c:v>610</c:v>
                </c:pt>
                <c:pt idx="611">
                  <c:v>611</c:v>
                </c:pt>
                <c:pt idx="612">
                  <c:v>612</c:v>
                </c:pt>
                <c:pt idx="613">
                  <c:v>613</c:v>
                </c:pt>
                <c:pt idx="614">
                  <c:v>614</c:v>
                </c:pt>
                <c:pt idx="615">
                  <c:v>615</c:v>
                </c:pt>
                <c:pt idx="616">
                  <c:v>616</c:v>
                </c:pt>
                <c:pt idx="617">
                  <c:v>617</c:v>
                </c:pt>
                <c:pt idx="618">
                  <c:v>618</c:v>
                </c:pt>
                <c:pt idx="619">
                  <c:v>619</c:v>
                </c:pt>
                <c:pt idx="620">
                  <c:v>620</c:v>
                </c:pt>
                <c:pt idx="621">
                  <c:v>621</c:v>
                </c:pt>
                <c:pt idx="622">
                  <c:v>622</c:v>
                </c:pt>
                <c:pt idx="623">
                  <c:v>623</c:v>
                </c:pt>
                <c:pt idx="624">
                  <c:v>624</c:v>
                </c:pt>
                <c:pt idx="625">
                  <c:v>625</c:v>
                </c:pt>
                <c:pt idx="626">
                  <c:v>626</c:v>
                </c:pt>
                <c:pt idx="627">
                  <c:v>627</c:v>
                </c:pt>
                <c:pt idx="628">
                  <c:v>628</c:v>
                </c:pt>
                <c:pt idx="629">
                  <c:v>629</c:v>
                </c:pt>
                <c:pt idx="630">
                  <c:v>630</c:v>
                </c:pt>
                <c:pt idx="631">
                  <c:v>631</c:v>
                </c:pt>
                <c:pt idx="632">
                  <c:v>632</c:v>
                </c:pt>
                <c:pt idx="633">
                  <c:v>633</c:v>
                </c:pt>
                <c:pt idx="634">
                  <c:v>634</c:v>
                </c:pt>
                <c:pt idx="635">
                  <c:v>635</c:v>
                </c:pt>
                <c:pt idx="636">
                  <c:v>636</c:v>
                </c:pt>
                <c:pt idx="637">
                  <c:v>637</c:v>
                </c:pt>
                <c:pt idx="638">
                  <c:v>638</c:v>
                </c:pt>
                <c:pt idx="639">
                  <c:v>639</c:v>
                </c:pt>
                <c:pt idx="640">
                  <c:v>640</c:v>
                </c:pt>
                <c:pt idx="641">
                  <c:v>641</c:v>
                </c:pt>
                <c:pt idx="642">
                  <c:v>642</c:v>
                </c:pt>
                <c:pt idx="643">
                  <c:v>643</c:v>
                </c:pt>
                <c:pt idx="644">
                  <c:v>644</c:v>
                </c:pt>
                <c:pt idx="645">
                  <c:v>645</c:v>
                </c:pt>
                <c:pt idx="646">
                  <c:v>646</c:v>
                </c:pt>
                <c:pt idx="647">
                  <c:v>647</c:v>
                </c:pt>
                <c:pt idx="648">
                  <c:v>648</c:v>
                </c:pt>
                <c:pt idx="649">
                  <c:v>649</c:v>
                </c:pt>
                <c:pt idx="650">
                  <c:v>650</c:v>
                </c:pt>
                <c:pt idx="651">
                  <c:v>651</c:v>
                </c:pt>
                <c:pt idx="652">
                  <c:v>652</c:v>
                </c:pt>
                <c:pt idx="653">
                  <c:v>653</c:v>
                </c:pt>
                <c:pt idx="654">
                  <c:v>654</c:v>
                </c:pt>
                <c:pt idx="655">
                  <c:v>655</c:v>
                </c:pt>
                <c:pt idx="656">
                  <c:v>656</c:v>
                </c:pt>
                <c:pt idx="657">
                  <c:v>657</c:v>
                </c:pt>
                <c:pt idx="658">
                  <c:v>658</c:v>
                </c:pt>
                <c:pt idx="659">
                  <c:v>659</c:v>
                </c:pt>
                <c:pt idx="660">
                  <c:v>660</c:v>
                </c:pt>
                <c:pt idx="661">
                  <c:v>661</c:v>
                </c:pt>
                <c:pt idx="662">
                  <c:v>662</c:v>
                </c:pt>
                <c:pt idx="663">
                  <c:v>663</c:v>
                </c:pt>
                <c:pt idx="664">
                  <c:v>664</c:v>
                </c:pt>
                <c:pt idx="665">
                  <c:v>665</c:v>
                </c:pt>
                <c:pt idx="666">
                  <c:v>666</c:v>
                </c:pt>
                <c:pt idx="667">
                  <c:v>667</c:v>
                </c:pt>
                <c:pt idx="668">
                  <c:v>668</c:v>
                </c:pt>
                <c:pt idx="669">
                  <c:v>669</c:v>
                </c:pt>
                <c:pt idx="670">
                  <c:v>670</c:v>
                </c:pt>
                <c:pt idx="671">
                  <c:v>671</c:v>
                </c:pt>
                <c:pt idx="672">
                  <c:v>672</c:v>
                </c:pt>
                <c:pt idx="673">
                  <c:v>673</c:v>
                </c:pt>
                <c:pt idx="674">
                  <c:v>674</c:v>
                </c:pt>
                <c:pt idx="675">
                  <c:v>675</c:v>
                </c:pt>
                <c:pt idx="676">
                  <c:v>676</c:v>
                </c:pt>
                <c:pt idx="677">
                  <c:v>677</c:v>
                </c:pt>
                <c:pt idx="678">
                  <c:v>678</c:v>
                </c:pt>
                <c:pt idx="679">
                  <c:v>679</c:v>
                </c:pt>
                <c:pt idx="680">
                  <c:v>680</c:v>
                </c:pt>
                <c:pt idx="681">
                  <c:v>681</c:v>
                </c:pt>
                <c:pt idx="682">
                  <c:v>682</c:v>
                </c:pt>
                <c:pt idx="683">
                  <c:v>683</c:v>
                </c:pt>
                <c:pt idx="684">
                  <c:v>684</c:v>
                </c:pt>
                <c:pt idx="685">
                  <c:v>685</c:v>
                </c:pt>
                <c:pt idx="686">
                  <c:v>686</c:v>
                </c:pt>
                <c:pt idx="687">
                  <c:v>687</c:v>
                </c:pt>
                <c:pt idx="688">
                  <c:v>688</c:v>
                </c:pt>
                <c:pt idx="689">
                  <c:v>689</c:v>
                </c:pt>
                <c:pt idx="690">
                  <c:v>690</c:v>
                </c:pt>
                <c:pt idx="691">
                  <c:v>691</c:v>
                </c:pt>
                <c:pt idx="692">
                  <c:v>692</c:v>
                </c:pt>
                <c:pt idx="693">
                  <c:v>693</c:v>
                </c:pt>
                <c:pt idx="694">
                  <c:v>694</c:v>
                </c:pt>
                <c:pt idx="695">
                  <c:v>695</c:v>
                </c:pt>
                <c:pt idx="696">
                  <c:v>696</c:v>
                </c:pt>
                <c:pt idx="697">
                  <c:v>697</c:v>
                </c:pt>
                <c:pt idx="698">
                  <c:v>698</c:v>
                </c:pt>
                <c:pt idx="699">
                  <c:v>699</c:v>
                </c:pt>
                <c:pt idx="700">
                  <c:v>700</c:v>
                </c:pt>
                <c:pt idx="701">
                  <c:v>701</c:v>
                </c:pt>
                <c:pt idx="702">
                  <c:v>702</c:v>
                </c:pt>
                <c:pt idx="703">
                  <c:v>703</c:v>
                </c:pt>
                <c:pt idx="704">
                  <c:v>704</c:v>
                </c:pt>
                <c:pt idx="705">
                  <c:v>705</c:v>
                </c:pt>
                <c:pt idx="706">
                  <c:v>706</c:v>
                </c:pt>
                <c:pt idx="707">
                  <c:v>707</c:v>
                </c:pt>
                <c:pt idx="708">
                  <c:v>708</c:v>
                </c:pt>
                <c:pt idx="709">
                  <c:v>709</c:v>
                </c:pt>
                <c:pt idx="710">
                  <c:v>710</c:v>
                </c:pt>
                <c:pt idx="711">
                  <c:v>711</c:v>
                </c:pt>
                <c:pt idx="712">
                  <c:v>712</c:v>
                </c:pt>
                <c:pt idx="713">
                  <c:v>713</c:v>
                </c:pt>
                <c:pt idx="714">
                  <c:v>714</c:v>
                </c:pt>
                <c:pt idx="715">
                  <c:v>715</c:v>
                </c:pt>
                <c:pt idx="716">
                  <c:v>716</c:v>
                </c:pt>
                <c:pt idx="717">
                  <c:v>717</c:v>
                </c:pt>
                <c:pt idx="718">
                  <c:v>718</c:v>
                </c:pt>
                <c:pt idx="719">
                  <c:v>719</c:v>
                </c:pt>
                <c:pt idx="720">
                  <c:v>720</c:v>
                </c:pt>
                <c:pt idx="721">
                  <c:v>721</c:v>
                </c:pt>
                <c:pt idx="722">
                  <c:v>722</c:v>
                </c:pt>
                <c:pt idx="723">
                  <c:v>723</c:v>
                </c:pt>
                <c:pt idx="724">
                  <c:v>724</c:v>
                </c:pt>
                <c:pt idx="725">
                  <c:v>725</c:v>
                </c:pt>
                <c:pt idx="726">
                  <c:v>726</c:v>
                </c:pt>
                <c:pt idx="727">
                  <c:v>727</c:v>
                </c:pt>
                <c:pt idx="728">
                  <c:v>728</c:v>
                </c:pt>
                <c:pt idx="729">
                  <c:v>729</c:v>
                </c:pt>
                <c:pt idx="730">
                  <c:v>730</c:v>
                </c:pt>
                <c:pt idx="731">
                  <c:v>731</c:v>
                </c:pt>
                <c:pt idx="732">
                  <c:v>732</c:v>
                </c:pt>
                <c:pt idx="733">
                  <c:v>733</c:v>
                </c:pt>
                <c:pt idx="734">
                  <c:v>734</c:v>
                </c:pt>
                <c:pt idx="735">
                  <c:v>735</c:v>
                </c:pt>
                <c:pt idx="736">
                  <c:v>736</c:v>
                </c:pt>
                <c:pt idx="737">
                  <c:v>737</c:v>
                </c:pt>
                <c:pt idx="738">
                  <c:v>738</c:v>
                </c:pt>
                <c:pt idx="739">
                  <c:v>739</c:v>
                </c:pt>
                <c:pt idx="740">
                  <c:v>740</c:v>
                </c:pt>
                <c:pt idx="741">
                  <c:v>741</c:v>
                </c:pt>
                <c:pt idx="742">
                  <c:v>742</c:v>
                </c:pt>
                <c:pt idx="743">
                  <c:v>743</c:v>
                </c:pt>
                <c:pt idx="744">
                  <c:v>744</c:v>
                </c:pt>
                <c:pt idx="745">
                  <c:v>745</c:v>
                </c:pt>
                <c:pt idx="746">
                  <c:v>746</c:v>
                </c:pt>
                <c:pt idx="747">
                  <c:v>747</c:v>
                </c:pt>
                <c:pt idx="748">
                  <c:v>748</c:v>
                </c:pt>
                <c:pt idx="749">
                  <c:v>749</c:v>
                </c:pt>
                <c:pt idx="750">
                  <c:v>750</c:v>
                </c:pt>
                <c:pt idx="751">
                  <c:v>751</c:v>
                </c:pt>
                <c:pt idx="752">
                  <c:v>752</c:v>
                </c:pt>
                <c:pt idx="753">
                  <c:v>753</c:v>
                </c:pt>
                <c:pt idx="754">
                  <c:v>754</c:v>
                </c:pt>
                <c:pt idx="755">
                  <c:v>755</c:v>
                </c:pt>
                <c:pt idx="756">
                  <c:v>756</c:v>
                </c:pt>
                <c:pt idx="757">
                  <c:v>757</c:v>
                </c:pt>
                <c:pt idx="758">
                  <c:v>758</c:v>
                </c:pt>
                <c:pt idx="759">
                  <c:v>759</c:v>
                </c:pt>
                <c:pt idx="760">
                  <c:v>760</c:v>
                </c:pt>
                <c:pt idx="761">
                  <c:v>761</c:v>
                </c:pt>
                <c:pt idx="762">
                  <c:v>762</c:v>
                </c:pt>
                <c:pt idx="763">
                  <c:v>763</c:v>
                </c:pt>
                <c:pt idx="764">
                  <c:v>764</c:v>
                </c:pt>
                <c:pt idx="765">
                  <c:v>765</c:v>
                </c:pt>
                <c:pt idx="766">
                  <c:v>766</c:v>
                </c:pt>
                <c:pt idx="767">
                  <c:v>767</c:v>
                </c:pt>
                <c:pt idx="768">
                  <c:v>768</c:v>
                </c:pt>
                <c:pt idx="769">
                  <c:v>769</c:v>
                </c:pt>
                <c:pt idx="770">
                  <c:v>770</c:v>
                </c:pt>
                <c:pt idx="771">
                  <c:v>771</c:v>
                </c:pt>
                <c:pt idx="772">
                  <c:v>772</c:v>
                </c:pt>
                <c:pt idx="773">
                  <c:v>773</c:v>
                </c:pt>
                <c:pt idx="774">
                  <c:v>774</c:v>
                </c:pt>
                <c:pt idx="775">
                  <c:v>775</c:v>
                </c:pt>
                <c:pt idx="776">
                  <c:v>776</c:v>
                </c:pt>
                <c:pt idx="777">
                  <c:v>777</c:v>
                </c:pt>
                <c:pt idx="778">
                  <c:v>778</c:v>
                </c:pt>
                <c:pt idx="779">
                  <c:v>779</c:v>
                </c:pt>
                <c:pt idx="780">
                  <c:v>780</c:v>
                </c:pt>
                <c:pt idx="781">
                  <c:v>781</c:v>
                </c:pt>
                <c:pt idx="782">
                  <c:v>782</c:v>
                </c:pt>
                <c:pt idx="783">
                  <c:v>783</c:v>
                </c:pt>
                <c:pt idx="784">
                  <c:v>784</c:v>
                </c:pt>
                <c:pt idx="785">
                  <c:v>785</c:v>
                </c:pt>
                <c:pt idx="786">
                  <c:v>786</c:v>
                </c:pt>
                <c:pt idx="787">
                  <c:v>787</c:v>
                </c:pt>
                <c:pt idx="788">
                  <c:v>788</c:v>
                </c:pt>
                <c:pt idx="789">
                  <c:v>789</c:v>
                </c:pt>
                <c:pt idx="790">
                  <c:v>790</c:v>
                </c:pt>
                <c:pt idx="791">
                  <c:v>791</c:v>
                </c:pt>
                <c:pt idx="792">
                  <c:v>792</c:v>
                </c:pt>
                <c:pt idx="793">
                  <c:v>793</c:v>
                </c:pt>
                <c:pt idx="794">
                  <c:v>794</c:v>
                </c:pt>
                <c:pt idx="795">
                  <c:v>795</c:v>
                </c:pt>
                <c:pt idx="796">
                  <c:v>796</c:v>
                </c:pt>
                <c:pt idx="797">
                  <c:v>797</c:v>
                </c:pt>
                <c:pt idx="798">
                  <c:v>798</c:v>
                </c:pt>
                <c:pt idx="799">
                  <c:v>799</c:v>
                </c:pt>
                <c:pt idx="800">
                  <c:v>800</c:v>
                </c:pt>
                <c:pt idx="801">
                  <c:v>801</c:v>
                </c:pt>
                <c:pt idx="802">
                  <c:v>802</c:v>
                </c:pt>
                <c:pt idx="803">
                  <c:v>803</c:v>
                </c:pt>
                <c:pt idx="804">
                  <c:v>804</c:v>
                </c:pt>
                <c:pt idx="805">
                  <c:v>805</c:v>
                </c:pt>
                <c:pt idx="806">
                  <c:v>806</c:v>
                </c:pt>
                <c:pt idx="807">
                  <c:v>807</c:v>
                </c:pt>
                <c:pt idx="808">
                  <c:v>808</c:v>
                </c:pt>
                <c:pt idx="809">
                  <c:v>809</c:v>
                </c:pt>
                <c:pt idx="810">
                  <c:v>810</c:v>
                </c:pt>
                <c:pt idx="811">
                  <c:v>811</c:v>
                </c:pt>
                <c:pt idx="812">
                  <c:v>812</c:v>
                </c:pt>
                <c:pt idx="813">
                  <c:v>813</c:v>
                </c:pt>
                <c:pt idx="814">
                  <c:v>814</c:v>
                </c:pt>
                <c:pt idx="815">
                  <c:v>815</c:v>
                </c:pt>
                <c:pt idx="816">
                  <c:v>816</c:v>
                </c:pt>
                <c:pt idx="817">
                  <c:v>817</c:v>
                </c:pt>
                <c:pt idx="818">
                  <c:v>818</c:v>
                </c:pt>
                <c:pt idx="819">
                  <c:v>819</c:v>
                </c:pt>
                <c:pt idx="820">
                  <c:v>820</c:v>
                </c:pt>
                <c:pt idx="821">
                  <c:v>821</c:v>
                </c:pt>
                <c:pt idx="822">
                  <c:v>822</c:v>
                </c:pt>
                <c:pt idx="823">
                  <c:v>823</c:v>
                </c:pt>
                <c:pt idx="824">
                  <c:v>824</c:v>
                </c:pt>
                <c:pt idx="825">
                  <c:v>825</c:v>
                </c:pt>
                <c:pt idx="826">
                  <c:v>826</c:v>
                </c:pt>
                <c:pt idx="827">
                  <c:v>827</c:v>
                </c:pt>
                <c:pt idx="828">
                  <c:v>828</c:v>
                </c:pt>
                <c:pt idx="829">
                  <c:v>829</c:v>
                </c:pt>
                <c:pt idx="830">
                  <c:v>830</c:v>
                </c:pt>
                <c:pt idx="831">
                  <c:v>831</c:v>
                </c:pt>
                <c:pt idx="832">
                  <c:v>832</c:v>
                </c:pt>
                <c:pt idx="833">
                  <c:v>833</c:v>
                </c:pt>
                <c:pt idx="834">
                  <c:v>834</c:v>
                </c:pt>
                <c:pt idx="835">
                  <c:v>835</c:v>
                </c:pt>
                <c:pt idx="836">
                  <c:v>836</c:v>
                </c:pt>
                <c:pt idx="837">
                  <c:v>837</c:v>
                </c:pt>
                <c:pt idx="838">
                  <c:v>838</c:v>
                </c:pt>
                <c:pt idx="839">
                  <c:v>839</c:v>
                </c:pt>
                <c:pt idx="840">
                  <c:v>840</c:v>
                </c:pt>
                <c:pt idx="841">
                  <c:v>841</c:v>
                </c:pt>
                <c:pt idx="842">
                  <c:v>842</c:v>
                </c:pt>
                <c:pt idx="843">
                  <c:v>843</c:v>
                </c:pt>
                <c:pt idx="844">
                  <c:v>844</c:v>
                </c:pt>
                <c:pt idx="845">
                  <c:v>845</c:v>
                </c:pt>
                <c:pt idx="846">
                  <c:v>846</c:v>
                </c:pt>
                <c:pt idx="847">
                  <c:v>847</c:v>
                </c:pt>
                <c:pt idx="848">
                  <c:v>848</c:v>
                </c:pt>
                <c:pt idx="849">
                  <c:v>849</c:v>
                </c:pt>
                <c:pt idx="850">
                  <c:v>850</c:v>
                </c:pt>
                <c:pt idx="851">
                  <c:v>851</c:v>
                </c:pt>
                <c:pt idx="852">
                  <c:v>852</c:v>
                </c:pt>
                <c:pt idx="853">
                  <c:v>853</c:v>
                </c:pt>
                <c:pt idx="854">
                  <c:v>854</c:v>
                </c:pt>
                <c:pt idx="855">
                  <c:v>855</c:v>
                </c:pt>
                <c:pt idx="856">
                  <c:v>856</c:v>
                </c:pt>
                <c:pt idx="857">
                  <c:v>857</c:v>
                </c:pt>
                <c:pt idx="858">
                  <c:v>858</c:v>
                </c:pt>
                <c:pt idx="859">
                  <c:v>859</c:v>
                </c:pt>
                <c:pt idx="860">
                  <c:v>860</c:v>
                </c:pt>
                <c:pt idx="861">
                  <c:v>861</c:v>
                </c:pt>
                <c:pt idx="862">
                  <c:v>862</c:v>
                </c:pt>
                <c:pt idx="863">
                  <c:v>863</c:v>
                </c:pt>
                <c:pt idx="864">
                  <c:v>864</c:v>
                </c:pt>
                <c:pt idx="865">
                  <c:v>865</c:v>
                </c:pt>
                <c:pt idx="866">
                  <c:v>866</c:v>
                </c:pt>
                <c:pt idx="867">
                  <c:v>867</c:v>
                </c:pt>
                <c:pt idx="868">
                  <c:v>868</c:v>
                </c:pt>
                <c:pt idx="869">
                  <c:v>869</c:v>
                </c:pt>
                <c:pt idx="870">
                  <c:v>870</c:v>
                </c:pt>
                <c:pt idx="871">
                  <c:v>871</c:v>
                </c:pt>
                <c:pt idx="872">
                  <c:v>872</c:v>
                </c:pt>
                <c:pt idx="873">
                  <c:v>873</c:v>
                </c:pt>
                <c:pt idx="874">
                  <c:v>874</c:v>
                </c:pt>
                <c:pt idx="875">
                  <c:v>875</c:v>
                </c:pt>
                <c:pt idx="876">
                  <c:v>876</c:v>
                </c:pt>
                <c:pt idx="877">
                  <c:v>877</c:v>
                </c:pt>
                <c:pt idx="878">
                  <c:v>878</c:v>
                </c:pt>
                <c:pt idx="879">
                  <c:v>879</c:v>
                </c:pt>
                <c:pt idx="880">
                  <c:v>880</c:v>
                </c:pt>
                <c:pt idx="881">
                  <c:v>881</c:v>
                </c:pt>
                <c:pt idx="882">
                  <c:v>882</c:v>
                </c:pt>
                <c:pt idx="883">
                  <c:v>883</c:v>
                </c:pt>
                <c:pt idx="884">
                  <c:v>884</c:v>
                </c:pt>
                <c:pt idx="885">
                  <c:v>885</c:v>
                </c:pt>
                <c:pt idx="886">
                  <c:v>886</c:v>
                </c:pt>
                <c:pt idx="887">
                  <c:v>887</c:v>
                </c:pt>
                <c:pt idx="888">
                  <c:v>888</c:v>
                </c:pt>
                <c:pt idx="889">
                  <c:v>889</c:v>
                </c:pt>
                <c:pt idx="890">
                  <c:v>890</c:v>
                </c:pt>
                <c:pt idx="891">
                  <c:v>891</c:v>
                </c:pt>
                <c:pt idx="892">
                  <c:v>892</c:v>
                </c:pt>
                <c:pt idx="893">
                  <c:v>893</c:v>
                </c:pt>
                <c:pt idx="894">
                  <c:v>894</c:v>
                </c:pt>
                <c:pt idx="895">
                  <c:v>895</c:v>
                </c:pt>
                <c:pt idx="896">
                  <c:v>896</c:v>
                </c:pt>
                <c:pt idx="897">
                  <c:v>897</c:v>
                </c:pt>
                <c:pt idx="898">
                  <c:v>898</c:v>
                </c:pt>
                <c:pt idx="899">
                  <c:v>899</c:v>
                </c:pt>
                <c:pt idx="900">
                  <c:v>900</c:v>
                </c:pt>
                <c:pt idx="901">
                  <c:v>901</c:v>
                </c:pt>
                <c:pt idx="902">
                  <c:v>902</c:v>
                </c:pt>
                <c:pt idx="903">
                  <c:v>903</c:v>
                </c:pt>
                <c:pt idx="904">
                  <c:v>904</c:v>
                </c:pt>
                <c:pt idx="905">
                  <c:v>905</c:v>
                </c:pt>
                <c:pt idx="906">
                  <c:v>906</c:v>
                </c:pt>
                <c:pt idx="907">
                  <c:v>907</c:v>
                </c:pt>
                <c:pt idx="908">
                  <c:v>908</c:v>
                </c:pt>
                <c:pt idx="909">
                  <c:v>909</c:v>
                </c:pt>
                <c:pt idx="910">
                  <c:v>910</c:v>
                </c:pt>
                <c:pt idx="911">
                  <c:v>911</c:v>
                </c:pt>
                <c:pt idx="912">
                  <c:v>912</c:v>
                </c:pt>
                <c:pt idx="913">
                  <c:v>913</c:v>
                </c:pt>
                <c:pt idx="914">
                  <c:v>914</c:v>
                </c:pt>
                <c:pt idx="915">
                  <c:v>915</c:v>
                </c:pt>
                <c:pt idx="916">
                  <c:v>916</c:v>
                </c:pt>
                <c:pt idx="917">
                  <c:v>917</c:v>
                </c:pt>
                <c:pt idx="918">
                  <c:v>918</c:v>
                </c:pt>
                <c:pt idx="919">
                  <c:v>919</c:v>
                </c:pt>
                <c:pt idx="920">
                  <c:v>920</c:v>
                </c:pt>
                <c:pt idx="921">
                  <c:v>921</c:v>
                </c:pt>
                <c:pt idx="922">
                  <c:v>922</c:v>
                </c:pt>
                <c:pt idx="923">
                  <c:v>923</c:v>
                </c:pt>
                <c:pt idx="924">
                  <c:v>924</c:v>
                </c:pt>
                <c:pt idx="925">
                  <c:v>925</c:v>
                </c:pt>
                <c:pt idx="926">
                  <c:v>926</c:v>
                </c:pt>
                <c:pt idx="927">
                  <c:v>927</c:v>
                </c:pt>
                <c:pt idx="928">
                  <c:v>928</c:v>
                </c:pt>
                <c:pt idx="929">
                  <c:v>929</c:v>
                </c:pt>
                <c:pt idx="930">
                  <c:v>930</c:v>
                </c:pt>
                <c:pt idx="931">
                  <c:v>931</c:v>
                </c:pt>
                <c:pt idx="932">
                  <c:v>932</c:v>
                </c:pt>
                <c:pt idx="933">
                  <c:v>933</c:v>
                </c:pt>
                <c:pt idx="934">
                  <c:v>934</c:v>
                </c:pt>
                <c:pt idx="935">
                  <c:v>935</c:v>
                </c:pt>
                <c:pt idx="936">
                  <c:v>936</c:v>
                </c:pt>
                <c:pt idx="937">
                  <c:v>937</c:v>
                </c:pt>
                <c:pt idx="938">
                  <c:v>938</c:v>
                </c:pt>
                <c:pt idx="939">
                  <c:v>939</c:v>
                </c:pt>
                <c:pt idx="940">
                  <c:v>940</c:v>
                </c:pt>
                <c:pt idx="941">
                  <c:v>941</c:v>
                </c:pt>
                <c:pt idx="942">
                  <c:v>942</c:v>
                </c:pt>
                <c:pt idx="943">
                  <c:v>943</c:v>
                </c:pt>
                <c:pt idx="944">
                  <c:v>944</c:v>
                </c:pt>
                <c:pt idx="945">
                  <c:v>945</c:v>
                </c:pt>
                <c:pt idx="946">
                  <c:v>946</c:v>
                </c:pt>
                <c:pt idx="947">
                  <c:v>947</c:v>
                </c:pt>
                <c:pt idx="948">
                  <c:v>948</c:v>
                </c:pt>
                <c:pt idx="949">
                  <c:v>949</c:v>
                </c:pt>
                <c:pt idx="950">
                  <c:v>950</c:v>
                </c:pt>
                <c:pt idx="951">
                  <c:v>951</c:v>
                </c:pt>
                <c:pt idx="952">
                  <c:v>952</c:v>
                </c:pt>
                <c:pt idx="953">
                  <c:v>953</c:v>
                </c:pt>
                <c:pt idx="954">
                  <c:v>954</c:v>
                </c:pt>
                <c:pt idx="955">
                  <c:v>955</c:v>
                </c:pt>
                <c:pt idx="956">
                  <c:v>956</c:v>
                </c:pt>
                <c:pt idx="957">
                  <c:v>957</c:v>
                </c:pt>
                <c:pt idx="958">
                  <c:v>958</c:v>
                </c:pt>
                <c:pt idx="959">
                  <c:v>959</c:v>
                </c:pt>
                <c:pt idx="960">
                  <c:v>960</c:v>
                </c:pt>
                <c:pt idx="961">
                  <c:v>961</c:v>
                </c:pt>
                <c:pt idx="962">
                  <c:v>962</c:v>
                </c:pt>
                <c:pt idx="963">
                  <c:v>963</c:v>
                </c:pt>
                <c:pt idx="964">
                  <c:v>964</c:v>
                </c:pt>
                <c:pt idx="965">
                  <c:v>965</c:v>
                </c:pt>
                <c:pt idx="966">
                  <c:v>966</c:v>
                </c:pt>
                <c:pt idx="967">
                  <c:v>967</c:v>
                </c:pt>
                <c:pt idx="968">
                  <c:v>968</c:v>
                </c:pt>
                <c:pt idx="969">
                  <c:v>969</c:v>
                </c:pt>
                <c:pt idx="970">
                  <c:v>970</c:v>
                </c:pt>
                <c:pt idx="971">
                  <c:v>971</c:v>
                </c:pt>
                <c:pt idx="972">
                  <c:v>972</c:v>
                </c:pt>
                <c:pt idx="973">
                  <c:v>973</c:v>
                </c:pt>
                <c:pt idx="974">
                  <c:v>974</c:v>
                </c:pt>
                <c:pt idx="975">
                  <c:v>975</c:v>
                </c:pt>
                <c:pt idx="976">
                  <c:v>976</c:v>
                </c:pt>
                <c:pt idx="977">
                  <c:v>977</c:v>
                </c:pt>
                <c:pt idx="978">
                  <c:v>978</c:v>
                </c:pt>
                <c:pt idx="979">
                  <c:v>979</c:v>
                </c:pt>
                <c:pt idx="980">
                  <c:v>980</c:v>
                </c:pt>
                <c:pt idx="981">
                  <c:v>981</c:v>
                </c:pt>
                <c:pt idx="982">
                  <c:v>982</c:v>
                </c:pt>
                <c:pt idx="983">
                  <c:v>983</c:v>
                </c:pt>
                <c:pt idx="984">
                  <c:v>984</c:v>
                </c:pt>
                <c:pt idx="985">
                  <c:v>985</c:v>
                </c:pt>
                <c:pt idx="986">
                  <c:v>986</c:v>
                </c:pt>
                <c:pt idx="987">
                  <c:v>987</c:v>
                </c:pt>
                <c:pt idx="988">
                  <c:v>988</c:v>
                </c:pt>
                <c:pt idx="989">
                  <c:v>989</c:v>
                </c:pt>
                <c:pt idx="990">
                  <c:v>990</c:v>
                </c:pt>
                <c:pt idx="991">
                  <c:v>991</c:v>
                </c:pt>
                <c:pt idx="992">
                  <c:v>992</c:v>
                </c:pt>
                <c:pt idx="993">
                  <c:v>993</c:v>
                </c:pt>
                <c:pt idx="994">
                  <c:v>994</c:v>
                </c:pt>
                <c:pt idx="995">
                  <c:v>995</c:v>
                </c:pt>
                <c:pt idx="996">
                  <c:v>996</c:v>
                </c:pt>
                <c:pt idx="997">
                  <c:v>997</c:v>
                </c:pt>
                <c:pt idx="998">
                  <c:v>998</c:v>
                </c:pt>
                <c:pt idx="999">
                  <c:v>999</c:v>
                </c:pt>
                <c:pt idx="1000">
                  <c:v>1000</c:v>
                </c:pt>
                <c:pt idx="1001">
                  <c:v>1001</c:v>
                </c:pt>
                <c:pt idx="1002">
                  <c:v>1002</c:v>
                </c:pt>
                <c:pt idx="1003">
                  <c:v>1003</c:v>
                </c:pt>
                <c:pt idx="1004">
                  <c:v>1004</c:v>
                </c:pt>
                <c:pt idx="1005">
                  <c:v>1005</c:v>
                </c:pt>
                <c:pt idx="1006">
                  <c:v>1006</c:v>
                </c:pt>
                <c:pt idx="1007">
                  <c:v>1007</c:v>
                </c:pt>
                <c:pt idx="1008">
                  <c:v>1008</c:v>
                </c:pt>
                <c:pt idx="1009">
                  <c:v>1009</c:v>
                </c:pt>
                <c:pt idx="1010">
                  <c:v>1010</c:v>
                </c:pt>
                <c:pt idx="1011">
                  <c:v>1011</c:v>
                </c:pt>
                <c:pt idx="1012">
                  <c:v>1012</c:v>
                </c:pt>
                <c:pt idx="1013">
                  <c:v>1013</c:v>
                </c:pt>
                <c:pt idx="1014">
                  <c:v>1014</c:v>
                </c:pt>
                <c:pt idx="1015">
                  <c:v>1015</c:v>
                </c:pt>
                <c:pt idx="1016">
                  <c:v>1016</c:v>
                </c:pt>
                <c:pt idx="1017">
                  <c:v>1017</c:v>
                </c:pt>
                <c:pt idx="1018">
                  <c:v>1018</c:v>
                </c:pt>
                <c:pt idx="1019">
                  <c:v>1019</c:v>
                </c:pt>
                <c:pt idx="1020">
                  <c:v>1020</c:v>
                </c:pt>
                <c:pt idx="1021">
                  <c:v>1021</c:v>
                </c:pt>
                <c:pt idx="1022">
                  <c:v>1022</c:v>
                </c:pt>
                <c:pt idx="1023">
                  <c:v>1023</c:v>
                </c:pt>
                <c:pt idx="1024">
                  <c:v>1024</c:v>
                </c:pt>
                <c:pt idx="1025">
                  <c:v>1025</c:v>
                </c:pt>
                <c:pt idx="1026">
                  <c:v>1026</c:v>
                </c:pt>
                <c:pt idx="1027">
                  <c:v>1027</c:v>
                </c:pt>
                <c:pt idx="1028">
                  <c:v>1028</c:v>
                </c:pt>
                <c:pt idx="1029">
                  <c:v>1029</c:v>
                </c:pt>
                <c:pt idx="1030">
                  <c:v>1030</c:v>
                </c:pt>
                <c:pt idx="1031">
                  <c:v>1031</c:v>
                </c:pt>
                <c:pt idx="1032">
                  <c:v>1032</c:v>
                </c:pt>
                <c:pt idx="1033">
                  <c:v>1033</c:v>
                </c:pt>
                <c:pt idx="1034">
                  <c:v>1034</c:v>
                </c:pt>
                <c:pt idx="1035">
                  <c:v>1035</c:v>
                </c:pt>
                <c:pt idx="1036">
                  <c:v>1036</c:v>
                </c:pt>
                <c:pt idx="1037">
                  <c:v>1037</c:v>
                </c:pt>
                <c:pt idx="1038">
                  <c:v>1038</c:v>
                </c:pt>
                <c:pt idx="1039">
                  <c:v>1039</c:v>
                </c:pt>
                <c:pt idx="1040">
                  <c:v>1040</c:v>
                </c:pt>
                <c:pt idx="1041">
                  <c:v>1041</c:v>
                </c:pt>
                <c:pt idx="1042">
                  <c:v>1042</c:v>
                </c:pt>
                <c:pt idx="1043">
                  <c:v>1043</c:v>
                </c:pt>
                <c:pt idx="1044">
                  <c:v>1044</c:v>
                </c:pt>
                <c:pt idx="1045">
                  <c:v>1045</c:v>
                </c:pt>
                <c:pt idx="1046">
                  <c:v>1046</c:v>
                </c:pt>
                <c:pt idx="1047">
                  <c:v>1047</c:v>
                </c:pt>
                <c:pt idx="1048">
                  <c:v>1048</c:v>
                </c:pt>
                <c:pt idx="1049">
                  <c:v>1049</c:v>
                </c:pt>
                <c:pt idx="1050">
                  <c:v>1050</c:v>
                </c:pt>
                <c:pt idx="1051">
                  <c:v>1051</c:v>
                </c:pt>
                <c:pt idx="1052">
                  <c:v>1052</c:v>
                </c:pt>
                <c:pt idx="1053">
                  <c:v>1053</c:v>
                </c:pt>
                <c:pt idx="1054">
                  <c:v>1054</c:v>
                </c:pt>
                <c:pt idx="1055">
                  <c:v>1055</c:v>
                </c:pt>
                <c:pt idx="1056">
                  <c:v>1056</c:v>
                </c:pt>
                <c:pt idx="1057">
                  <c:v>1057</c:v>
                </c:pt>
                <c:pt idx="1058">
                  <c:v>1058</c:v>
                </c:pt>
                <c:pt idx="1059">
                  <c:v>1059</c:v>
                </c:pt>
                <c:pt idx="1060">
                  <c:v>1060</c:v>
                </c:pt>
                <c:pt idx="1061">
                  <c:v>1061</c:v>
                </c:pt>
                <c:pt idx="1062">
                  <c:v>1062</c:v>
                </c:pt>
                <c:pt idx="1063">
                  <c:v>1063</c:v>
                </c:pt>
                <c:pt idx="1064">
                  <c:v>1064</c:v>
                </c:pt>
                <c:pt idx="1065">
                  <c:v>1065</c:v>
                </c:pt>
                <c:pt idx="1066">
                  <c:v>1066</c:v>
                </c:pt>
                <c:pt idx="1067">
                  <c:v>1067</c:v>
                </c:pt>
                <c:pt idx="1068">
                  <c:v>1068</c:v>
                </c:pt>
                <c:pt idx="1069">
                  <c:v>1069</c:v>
                </c:pt>
                <c:pt idx="1070">
                  <c:v>1070</c:v>
                </c:pt>
                <c:pt idx="1071">
                  <c:v>1071</c:v>
                </c:pt>
                <c:pt idx="1072">
                  <c:v>1072</c:v>
                </c:pt>
                <c:pt idx="1073">
                  <c:v>1073</c:v>
                </c:pt>
                <c:pt idx="1074">
                  <c:v>1074</c:v>
                </c:pt>
                <c:pt idx="1075">
                  <c:v>1075</c:v>
                </c:pt>
                <c:pt idx="1076">
                  <c:v>1076</c:v>
                </c:pt>
                <c:pt idx="1077">
                  <c:v>1077</c:v>
                </c:pt>
                <c:pt idx="1078">
                  <c:v>1078</c:v>
                </c:pt>
                <c:pt idx="1079">
                  <c:v>1079</c:v>
                </c:pt>
                <c:pt idx="1080">
                  <c:v>1080</c:v>
                </c:pt>
                <c:pt idx="1081">
                  <c:v>1081</c:v>
                </c:pt>
                <c:pt idx="1082">
                  <c:v>1082</c:v>
                </c:pt>
                <c:pt idx="1083">
                  <c:v>1083</c:v>
                </c:pt>
                <c:pt idx="1084">
                  <c:v>1084</c:v>
                </c:pt>
                <c:pt idx="1085">
                  <c:v>1085</c:v>
                </c:pt>
                <c:pt idx="1086">
                  <c:v>1086</c:v>
                </c:pt>
                <c:pt idx="1087">
                  <c:v>1087</c:v>
                </c:pt>
                <c:pt idx="1088">
                  <c:v>1088</c:v>
                </c:pt>
                <c:pt idx="1089">
                  <c:v>1089</c:v>
                </c:pt>
                <c:pt idx="1090">
                  <c:v>1090</c:v>
                </c:pt>
                <c:pt idx="1091">
                  <c:v>1091</c:v>
                </c:pt>
                <c:pt idx="1092">
                  <c:v>1092</c:v>
                </c:pt>
                <c:pt idx="1093">
                  <c:v>1093</c:v>
                </c:pt>
                <c:pt idx="1094">
                  <c:v>1094</c:v>
                </c:pt>
                <c:pt idx="1095">
                  <c:v>1095</c:v>
                </c:pt>
                <c:pt idx="1096">
                  <c:v>1096</c:v>
                </c:pt>
                <c:pt idx="1097">
                  <c:v>1097</c:v>
                </c:pt>
                <c:pt idx="1098">
                  <c:v>1098</c:v>
                </c:pt>
                <c:pt idx="1099">
                  <c:v>1099</c:v>
                </c:pt>
                <c:pt idx="1100">
                  <c:v>1100</c:v>
                </c:pt>
                <c:pt idx="1101">
                  <c:v>1101</c:v>
                </c:pt>
                <c:pt idx="1102">
                  <c:v>1102</c:v>
                </c:pt>
                <c:pt idx="1103">
                  <c:v>1103</c:v>
                </c:pt>
                <c:pt idx="1104">
                  <c:v>1104</c:v>
                </c:pt>
                <c:pt idx="1105">
                  <c:v>1105</c:v>
                </c:pt>
                <c:pt idx="1106">
                  <c:v>1106</c:v>
                </c:pt>
                <c:pt idx="1107">
                  <c:v>1107</c:v>
                </c:pt>
                <c:pt idx="1108">
                  <c:v>1108</c:v>
                </c:pt>
                <c:pt idx="1109">
                  <c:v>1109</c:v>
                </c:pt>
                <c:pt idx="1110">
                  <c:v>1110</c:v>
                </c:pt>
                <c:pt idx="1111">
                  <c:v>1111</c:v>
                </c:pt>
                <c:pt idx="1112">
                  <c:v>1112</c:v>
                </c:pt>
                <c:pt idx="1113">
                  <c:v>1113</c:v>
                </c:pt>
                <c:pt idx="1114">
                  <c:v>1114</c:v>
                </c:pt>
                <c:pt idx="1115">
                  <c:v>1115</c:v>
                </c:pt>
                <c:pt idx="1116">
                  <c:v>1116</c:v>
                </c:pt>
                <c:pt idx="1117">
                  <c:v>1117</c:v>
                </c:pt>
                <c:pt idx="1118">
                  <c:v>1118</c:v>
                </c:pt>
                <c:pt idx="1119">
                  <c:v>1119</c:v>
                </c:pt>
                <c:pt idx="1120">
                  <c:v>1120</c:v>
                </c:pt>
                <c:pt idx="1121">
                  <c:v>1121</c:v>
                </c:pt>
                <c:pt idx="1122">
                  <c:v>1122</c:v>
                </c:pt>
                <c:pt idx="1123">
                  <c:v>1123</c:v>
                </c:pt>
                <c:pt idx="1124">
                  <c:v>1124</c:v>
                </c:pt>
                <c:pt idx="1125">
                  <c:v>1125</c:v>
                </c:pt>
                <c:pt idx="1126">
                  <c:v>1126</c:v>
                </c:pt>
                <c:pt idx="1127">
                  <c:v>1127</c:v>
                </c:pt>
                <c:pt idx="1128">
                  <c:v>1128</c:v>
                </c:pt>
                <c:pt idx="1129">
                  <c:v>1129</c:v>
                </c:pt>
                <c:pt idx="1130">
                  <c:v>1130</c:v>
                </c:pt>
                <c:pt idx="1131">
                  <c:v>1131</c:v>
                </c:pt>
                <c:pt idx="1132">
                  <c:v>1132</c:v>
                </c:pt>
                <c:pt idx="1133">
                  <c:v>1133</c:v>
                </c:pt>
                <c:pt idx="1134">
                  <c:v>1134</c:v>
                </c:pt>
                <c:pt idx="1135">
                  <c:v>1135</c:v>
                </c:pt>
                <c:pt idx="1136">
                  <c:v>1136</c:v>
                </c:pt>
                <c:pt idx="1137">
                  <c:v>1137</c:v>
                </c:pt>
                <c:pt idx="1138">
                  <c:v>1138</c:v>
                </c:pt>
                <c:pt idx="1139">
                  <c:v>1139</c:v>
                </c:pt>
                <c:pt idx="1140">
                  <c:v>1140</c:v>
                </c:pt>
                <c:pt idx="1141">
                  <c:v>1141</c:v>
                </c:pt>
                <c:pt idx="1142">
                  <c:v>1142</c:v>
                </c:pt>
                <c:pt idx="1143">
                  <c:v>1143</c:v>
                </c:pt>
                <c:pt idx="1144">
                  <c:v>1144</c:v>
                </c:pt>
                <c:pt idx="1145">
                  <c:v>1145</c:v>
                </c:pt>
                <c:pt idx="1146">
                  <c:v>1146</c:v>
                </c:pt>
                <c:pt idx="1147">
                  <c:v>1147</c:v>
                </c:pt>
                <c:pt idx="1148">
                  <c:v>1148</c:v>
                </c:pt>
                <c:pt idx="1149">
                  <c:v>1149</c:v>
                </c:pt>
                <c:pt idx="1150">
                  <c:v>1150</c:v>
                </c:pt>
                <c:pt idx="1151">
                  <c:v>1151</c:v>
                </c:pt>
                <c:pt idx="1152">
                  <c:v>1152</c:v>
                </c:pt>
                <c:pt idx="1153">
                  <c:v>1153</c:v>
                </c:pt>
                <c:pt idx="1154">
                  <c:v>1154</c:v>
                </c:pt>
                <c:pt idx="1155">
                  <c:v>1155</c:v>
                </c:pt>
                <c:pt idx="1156">
                  <c:v>1156</c:v>
                </c:pt>
                <c:pt idx="1157">
                  <c:v>1157</c:v>
                </c:pt>
                <c:pt idx="1158">
                  <c:v>1158</c:v>
                </c:pt>
                <c:pt idx="1159">
                  <c:v>1159</c:v>
                </c:pt>
                <c:pt idx="1160">
                  <c:v>1160</c:v>
                </c:pt>
                <c:pt idx="1161">
                  <c:v>1161</c:v>
                </c:pt>
                <c:pt idx="1162">
                  <c:v>1162</c:v>
                </c:pt>
                <c:pt idx="1163">
                  <c:v>1163</c:v>
                </c:pt>
                <c:pt idx="1164">
                  <c:v>1164</c:v>
                </c:pt>
                <c:pt idx="1165">
                  <c:v>1165</c:v>
                </c:pt>
                <c:pt idx="1166">
                  <c:v>1166</c:v>
                </c:pt>
                <c:pt idx="1167">
                  <c:v>1167</c:v>
                </c:pt>
                <c:pt idx="1168">
                  <c:v>1168</c:v>
                </c:pt>
                <c:pt idx="1169">
                  <c:v>1169</c:v>
                </c:pt>
                <c:pt idx="1170">
                  <c:v>1170</c:v>
                </c:pt>
                <c:pt idx="1171">
                  <c:v>1171</c:v>
                </c:pt>
                <c:pt idx="1172">
                  <c:v>1172</c:v>
                </c:pt>
                <c:pt idx="1173">
                  <c:v>1173</c:v>
                </c:pt>
                <c:pt idx="1174">
                  <c:v>1174</c:v>
                </c:pt>
                <c:pt idx="1175">
                  <c:v>1175</c:v>
                </c:pt>
                <c:pt idx="1176">
                  <c:v>1176</c:v>
                </c:pt>
                <c:pt idx="1177">
                  <c:v>1177</c:v>
                </c:pt>
                <c:pt idx="1178">
                  <c:v>1178</c:v>
                </c:pt>
                <c:pt idx="1179">
                  <c:v>1179</c:v>
                </c:pt>
                <c:pt idx="1180">
                  <c:v>1180</c:v>
                </c:pt>
                <c:pt idx="1181">
                  <c:v>1181</c:v>
                </c:pt>
                <c:pt idx="1182">
                  <c:v>1182</c:v>
                </c:pt>
                <c:pt idx="1183">
                  <c:v>1183</c:v>
                </c:pt>
                <c:pt idx="1184">
                  <c:v>1184</c:v>
                </c:pt>
                <c:pt idx="1185">
                  <c:v>1185</c:v>
                </c:pt>
                <c:pt idx="1186">
                  <c:v>1186</c:v>
                </c:pt>
                <c:pt idx="1187">
                  <c:v>1187</c:v>
                </c:pt>
                <c:pt idx="1188">
                  <c:v>1188</c:v>
                </c:pt>
                <c:pt idx="1189">
                  <c:v>1189</c:v>
                </c:pt>
                <c:pt idx="1190">
                  <c:v>1190</c:v>
                </c:pt>
                <c:pt idx="1191">
                  <c:v>1191</c:v>
                </c:pt>
                <c:pt idx="1192">
                  <c:v>1192</c:v>
                </c:pt>
                <c:pt idx="1193">
                  <c:v>1193</c:v>
                </c:pt>
                <c:pt idx="1194">
                  <c:v>1194</c:v>
                </c:pt>
                <c:pt idx="1195">
                  <c:v>1195</c:v>
                </c:pt>
                <c:pt idx="1196">
                  <c:v>1196</c:v>
                </c:pt>
                <c:pt idx="1197">
                  <c:v>1197</c:v>
                </c:pt>
                <c:pt idx="1198">
                  <c:v>1198</c:v>
                </c:pt>
                <c:pt idx="1199">
                  <c:v>1199</c:v>
                </c:pt>
                <c:pt idx="1200">
                  <c:v>1200</c:v>
                </c:pt>
                <c:pt idx="1201">
                  <c:v>1201</c:v>
                </c:pt>
                <c:pt idx="1202">
                  <c:v>1202</c:v>
                </c:pt>
                <c:pt idx="1203">
                  <c:v>1203</c:v>
                </c:pt>
                <c:pt idx="1204">
                  <c:v>1204</c:v>
                </c:pt>
                <c:pt idx="1205">
                  <c:v>1205</c:v>
                </c:pt>
                <c:pt idx="1206">
                  <c:v>1206</c:v>
                </c:pt>
                <c:pt idx="1207">
                  <c:v>1207</c:v>
                </c:pt>
                <c:pt idx="1208">
                  <c:v>1208</c:v>
                </c:pt>
                <c:pt idx="1209">
                  <c:v>1209</c:v>
                </c:pt>
                <c:pt idx="1210">
                  <c:v>1210</c:v>
                </c:pt>
                <c:pt idx="1211">
                  <c:v>1211</c:v>
                </c:pt>
                <c:pt idx="1212">
                  <c:v>1212</c:v>
                </c:pt>
                <c:pt idx="1213">
                  <c:v>1213</c:v>
                </c:pt>
                <c:pt idx="1214">
                  <c:v>1214</c:v>
                </c:pt>
                <c:pt idx="1215">
                  <c:v>1215</c:v>
                </c:pt>
                <c:pt idx="1216">
                  <c:v>1216</c:v>
                </c:pt>
                <c:pt idx="1217">
                  <c:v>1217</c:v>
                </c:pt>
                <c:pt idx="1218">
                  <c:v>1218</c:v>
                </c:pt>
                <c:pt idx="1219">
                  <c:v>1219</c:v>
                </c:pt>
                <c:pt idx="1220">
                  <c:v>1220</c:v>
                </c:pt>
                <c:pt idx="1221">
                  <c:v>1221</c:v>
                </c:pt>
                <c:pt idx="1222">
                  <c:v>1222</c:v>
                </c:pt>
                <c:pt idx="1223">
                  <c:v>1223</c:v>
                </c:pt>
                <c:pt idx="1224">
                  <c:v>1224</c:v>
                </c:pt>
                <c:pt idx="1225">
                  <c:v>1225</c:v>
                </c:pt>
                <c:pt idx="1226">
                  <c:v>1226</c:v>
                </c:pt>
                <c:pt idx="1227">
                  <c:v>1227</c:v>
                </c:pt>
                <c:pt idx="1228">
                  <c:v>1228</c:v>
                </c:pt>
                <c:pt idx="1229">
                  <c:v>1229</c:v>
                </c:pt>
                <c:pt idx="1230">
                  <c:v>1230</c:v>
                </c:pt>
                <c:pt idx="1231">
                  <c:v>1231</c:v>
                </c:pt>
                <c:pt idx="1232">
                  <c:v>1232</c:v>
                </c:pt>
                <c:pt idx="1233">
                  <c:v>1233</c:v>
                </c:pt>
                <c:pt idx="1234">
                  <c:v>1234</c:v>
                </c:pt>
                <c:pt idx="1235">
                  <c:v>1235</c:v>
                </c:pt>
                <c:pt idx="1236">
                  <c:v>1236</c:v>
                </c:pt>
                <c:pt idx="1237">
                  <c:v>1237</c:v>
                </c:pt>
                <c:pt idx="1238">
                  <c:v>1238</c:v>
                </c:pt>
                <c:pt idx="1239">
                  <c:v>1239</c:v>
                </c:pt>
                <c:pt idx="1240">
                  <c:v>1240</c:v>
                </c:pt>
                <c:pt idx="1241">
                  <c:v>1241</c:v>
                </c:pt>
                <c:pt idx="1242">
                  <c:v>1242</c:v>
                </c:pt>
                <c:pt idx="1243">
                  <c:v>1243</c:v>
                </c:pt>
                <c:pt idx="1244">
                  <c:v>1244</c:v>
                </c:pt>
                <c:pt idx="1245">
                  <c:v>1245</c:v>
                </c:pt>
                <c:pt idx="1246">
                  <c:v>1246</c:v>
                </c:pt>
                <c:pt idx="1247">
                  <c:v>1247</c:v>
                </c:pt>
                <c:pt idx="1248">
                  <c:v>1248</c:v>
                </c:pt>
                <c:pt idx="1249">
                  <c:v>1249</c:v>
                </c:pt>
                <c:pt idx="1250">
                  <c:v>1250</c:v>
                </c:pt>
                <c:pt idx="1251">
                  <c:v>1251</c:v>
                </c:pt>
                <c:pt idx="1252">
                  <c:v>1252</c:v>
                </c:pt>
                <c:pt idx="1253">
                  <c:v>1253</c:v>
                </c:pt>
                <c:pt idx="1254">
                  <c:v>1254</c:v>
                </c:pt>
                <c:pt idx="1255">
                  <c:v>1255</c:v>
                </c:pt>
                <c:pt idx="1256">
                  <c:v>1256</c:v>
                </c:pt>
                <c:pt idx="1257">
                  <c:v>1257</c:v>
                </c:pt>
                <c:pt idx="1258">
                  <c:v>1258</c:v>
                </c:pt>
                <c:pt idx="1259">
                  <c:v>1259</c:v>
                </c:pt>
                <c:pt idx="1260">
                  <c:v>1260</c:v>
                </c:pt>
                <c:pt idx="1261">
                  <c:v>1261</c:v>
                </c:pt>
                <c:pt idx="1262">
                  <c:v>1262</c:v>
                </c:pt>
                <c:pt idx="1263">
                  <c:v>1263</c:v>
                </c:pt>
                <c:pt idx="1264">
                  <c:v>1264</c:v>
                </c:pt>
                <c:pt idx="1265">
                  <c:v>1265</c:v>
                </c:pt>
                <c:pt idx="1266">
                  <c:v>1266</c:v>
                </c:pt>
                <c:pt idx="1267">
                  <c:v>1267</c:v>
                </c:pt>
                <c:pt idx="1268">
                  <c:v>1268</c:v>
                </c:pt>
                <c:pt idx="1269">
                  <c:v>1269</c:v>
                </c:pt>
                <c:pt idx="1270">
                  <c:v>1270</c:v>
                </c:pt>
                <c:pt idx="1271">
                  <c:v>1271</c:v>
                </c:pt>
                <c:pt idx="1272">
                  <c:v>1272</c:v>
                </c:pt>
                <c:pt idx="1273">
                  <c:v>1273</c:v>
                </c:pt>
                <c:pt idx="1274">
                  <c:v>1274</c:v>
                </c:pt>
                <c:pt idx="1275">
                  <c:v>1275</c:v>
                </c:pt>
                <c:pt idx="1276">
                  <c:v>1276</c:v>
                </c:pt>
                <c:pt idx="1277">
                  <c:v>1277</c:v>
                </c:pt>
                <c:pt idx="1278">
                  <c:v>1278</c:v>
                </c:pt>
                <c:pt idx="1279">
                  <c:v>1279</c:v>
                </c:pt>
                <c:pt idx="1280">
                  <c:v>1280</c:v>
                </c:pt>
                <c:pt idx="1281">
                  <c:v>1281</c:v>
                </c:pt>
                <c:pt idx="1282">
                  <c:v>1282</c:v>
                </c:pt>
                <c:pt idx="1283">
                  <c:v>1283</c:v>
                </c:pt>
                <c:pt idx="1284">
                  <c:v>1284</c:v>
                </c:pt>
                <c:pt idx="1285">
                  <c:v>1285</c:v>
                </c:pt>
                <c:pt idx="1286">
                  <c:v>1286</c:v>
                </c:pt>
                <c:pt idx="1287">
                  <c:v>1287</c:v>
                </c:pt>
                <c:pt idx="1288">
                  <c:v>1288</c:v>
                </c:pt>
                <c:pt idx="1289">
                  <c:v>1289</c:v>
                </c:pt>
                <c:pt idx="1290">
                  <c:v>1290</c:v>
                </c:pt>
                <c:pt idx="1291">
                  <c:v>1291</c:v>
                </c:pt>
                <c:pt idx="1292">
                  <c:v>1292</c:v>
                </c:pt>
                <c:pt idx="1293">
                  <c:v>1293</c:v>
                </c:pt>
                <c:pt idx="1294">
                  <c:v>1294</c:v>
                </c:pt>
                <c:pt idx="1295">
                  <c:v>1295</c:v>
                </c:pt>
                <c:pt idx="1296">
                  <c:v>1296</c:v>
                </c:pt>
                <c:pt idx="1297">
                  <c:v>1297</c:v>
                </c:pt>
                <c:pt idx="1298">
                  <c:v>1298</c:v>
                </c:pt>
                <c:pt idx="1299">
                  <c:v>1299</c:v>
                </c:pt>
                <c:pt idx="1300">
                  <c:v>1300</c:v>
                </c:pt>
                <c:pt idx="1301">
                  <c:v>1301</c:v>
                </c:pt>
                <c:pt idx="1302">
                  <c:v>1302</c:v>
                </c:pt>
                <c:pt idx="1303">
                  <c:v>1303</c:v>
                </c:pt>
                <c:pt idx="1304">
                  <c:v>1304</c:v>
                </c:pt>
                <c:pt idx="1305">
                  <c:v>1305</c:v>
                </c:pt>
                <c:pt idx="1306">
                  <c:v>1306</c:v>
                </c:pt>
                <c:pt idx="1307">
                  <c:v>1307</c:v>
                </c:pt>
                <c:pt idx="1308">
                  <c:v>1308</c:v>
                </c:pt>
                <c:pt idx="1309">
                  <c:v>1309</c:v>
                </c:pt>
                <c:pt idx="1310">
                  <c:v>1310</c:v>
                </c:pt>
                <c:pt idx="1311">
                  <c:v>1311</c:v>
                </c:pt>
                <c:pt idx="1312">
                  <c:v>1312</c:v>
                </c:pt>
                <c:pt idx="1313">
                  <c:v>1313</c:v>
                </c:pt>
                <c:pt idx="1314">
                  <c:v>1314</c:v>
                </c:pt>
                <c:pt idx="1315">
                  <c:v>1315</c:v>
                </c:pt>
                <c:pt idx="1316">
                  <c:v>1316</c:v>
                </c:pt>
                <c:pt idx="1317">
                  <c:v>1317</c:v>
                </c:pt>
                <c:pt idx="1318">
                  <c:v>1318</c:v>
                </c:pt>
                <c:pt idx="1319">
                  <c:v>1319</c:v>
                </c:pt>
                <c:pt idx="1320">
                  <c:v>1320</c:v>
                </c:pt>
                <c:pt idx="1321">
                  <c:v>1321</c:v>
                </c:pt>
                <c:pt idx="1322">
                  <c:v>1322</c:v>
                </c:pt>
                <c:pt idx="1323">
                  <c:v>1323</c:v>
                </c:pt>
                <c:pt idx="1324">
                  <c:v>1324</c:v>
                </c:pt>
                <c:pt idx="1325">
                  <c:v>1325</c:v>
                </c:pt>
                <c:pt idx="1326">
                  <c:v>1326</c:v>
                </c:pt>
                <c:pt idx="1327">
                  <c:v>1327</c:v>
                </c:pt>
                <c:pt idx="1328">
                  <c:v>1328</c:v>
                </c:pt>
                <c:pt idx="1329">
                  <c:v>1329</c:v>
                </c:pt>
                <c:pt idx="1330">
                  <c:v>1330</c:v>
                </c:pt>
                <c:pt idx="1331">
                  <c:v>1331</c:v>
                </c:pt>
                <c:pt idx="1332">
                  <c:v>1332</c:v>
                </c:pt>
                <c:pt idx="1333">
                  <c:v>1333</c:v>
                </c:pt>
                <c:pt idx="1334">
                  <c:v>1334</c:v>
                </c:pt>
                <c:pt idx="1335">
                  <c:v>1335</c:v>
                </c:pt>
                <c:pt idx="1336">
                  <c:v>1336</c:v>
                </c:pt>
                <c:pt idx="1337">
                  <c:v>1337</c:v>
                </c:pt>
                <c:pt idx="1338">
                  <c:v>1338</c:v>
                </c:pt>
                <c:pt idx="1339">
                  <c:v>1339</c:v>
                </c:pt>
                <c:pt idx="1340">
                  <c:v>1340</c:v>
                </c:pt>
                <c:pt idx="1341">
                  <c:v>1341</c:v>
                </c:pt>
                <c:pt idx="1342">
                  <c:v>1342</c:v>
                </c:pt>
                <c:pt idx="1343">
                  <c:v>1343</c:v>
                </c:pt>
                <c:pt idx="1344">
                  <c:v>1344</c:v>
                </c:pt>
                <c:pt idx="1345">
                  <c:v>1345</c:v>
                </c:pt>
                <c:pt idx="1346">
                  <c:v>1346</c:v>
                </c:pt>
                <c:pt idx="1347">
                  <c:v>1347</c:v>
                </c:pt>
                <c:pt idx="1348">
                  <c:v>1348</c:v>
                </c:pt>
                <c:pt idx="1349">
                  <c:v>1349</c:v>
                </c:pt>
                <c:pt idx="1350">
                  <c:v>1350</c:v>
                </c:pt>
                <c:pt idx="1351">
                  <c:v>1351</c:v>
                </c:pt>
                <c:pt idx="1352">
                  <c:v>1352</c:v>
                </c:pt>
                <c:pt idx="1353">
                  <c:v>1353</c:v>
                </c:pt>
                <c:pt idx="1354">
                  <c:v>1354</c:v>
                </c:pt>
                <c:pt idx="1355">
                  <c:v>1355</c:v>
                </c:pt>
                <c:pt idx="1356">
                  <c:v>1356</c:v>
                </c:pt>
                <c:pt idx="1357">
                  <c:v>1357</c:v>
                </c:pt>
                <c:pt idx="1358">
                  <c:v>1358</c:v>
                </c:pt>
                <c:pt idx="1359">
                  <c:v>1359</c:v>
                </c:pt>
                <c:pt idx="1360">
                  <c:v>1360</c:v>
                </c:pt>
                <c:pt idx="1361">
                  <c:v>1361</c:v>
                </c:pt>
                <c:pt idx="1362">
                  <c:v>1362</c:v>
                </c:pt>
                <c:pt idx="1363">
                  <c:v>1363</c:v>
                </c:pt>
                <c:pt idx="1364">
                  <c:v>1364</c:v>
                </c:pt>
                <c:pt idx="1365">
                  <c:v>1365</c:v>
                </c:pt>
                <c:pt idx="1366">
                  <c:v>1366</c:v>
                </c:pt>
                <c:pt idx="1367">
                  <c:v>1367</c:v>
                </c:pt>
                <c:pt idx="1368">
                  <c:v>1368</c:v>
                </c:pt>
                <c:pt idx="1369">
                  <c:v>1369</c:v>
                </c:pt>
                <c:pt idx="1370">
                  <c:v>1370</c:v>
                </c:pt>
                <c:pt idx="1371">
                  <c:v>1371</c:v>
                </c:pt>
                <c:pt idx="1372">
                  <c:v>1372</c:v>
                </c:pt>
                <c:pt idx="1373">
                  <c:v>1373</c:v>
                </c:pt>
                <c:pt idx="1374">
                  <c:v>1374</c:v>
                </c:pt>
                <c:pt idx="1375">
                  <c:v>1375</c:v>
                </c:pt>
                <c:pt idx="1376">
                  <c:v>1376</c:v>
                </c:pt>
                <c:pt idx="1377">
                  <c:v>1377</c:v>
                </c:pt>
                <c:pt idx="1378">
                  <c:v>1378</c:v>
                </c:pt>
                <c:pt idx="1379">
                  <c:v>1379</c:v>
                </c:pt>
                <c:pt idx="1380">
                  <c:v>1380</c:v>
                </c:pt>
                <c:pt idx="1381">
                  <c:v>1381</c:v>
                </c:pt>
                <c:pt idx="1382">
                  <c:v>1382</c:v>
                </c:pt>
                <c:pt idx="1383">
                  <c:v>1383</c:v>
                </c:pt>
                <c:pt idx="1384">
                  <c:v>1384</c:v>
                </c:pt>
                <c:pt idx="1385">
                  <c:v>1385</c:v>
                </c:pt>
                <c:pt idx="1386">
                  <c:v>1386</c:v>
                </c:pt>
                <c:pt idx="1387">
                  <c:v>1387</c:v>
                </c:pt>
                <c:pt idx="1388">
                  <c:v>1388</c:v>
                </c:pt>
                <c:pt idx="1389">
                  <c:v>1389</c:v>
                </c:pt>
                <c:pt idx="1390">
                  <c:v>1390</c:v>
                </c:pt>
                <c:pt idx="1391">
                  <c:v>1391</c:v>
                </c:pt>
                <c:pt idx="1392">
                  <c:v>1392</c:v>
                </c:pt>
                <c:pt idx="1393">
                  <c:v>1393</c:v>
                </c:pt>
                <c:pt idx="1394">
                  <c:v>1394</c:v>
                </c:pt>
                <c:pt idx="1395">
                  <c:v>1395</c:v>
                </c:pt>
                <c:pt idx="1396">
                  <c:v>1396</c:v>
                </c:pt>
                <c:pt idx="1397">
                  <c:v>1397</c:v>
                </c:pt>
                <c:pt idx="1398">
                  <c:v>1398</c:v>
                </c:pt>
                <c:pt idx="1399">
                  <c:v>1399</c:v>
                </c:pt>
                <c:pt idx="1400">
                  <c:v>1400</c:v>
                </c:pt>
                <c:pt idx="1401">
                  <c:v>1401</c:v>
                </c:pt>
                <c:pt idx="1402">
                  <c:v>1402</c:v>
                </c:pt>
                <c:pt idx="1403">
                  <c:v>1403</c:v>
                </c:pt>
                <c:pt idx="1404">
                  <c:v>1404</c:v>
                </c:pt>
                <c:pt idx="1405">
                  <c:v>1405</c:v>
                </c:pt>
                <c:pt idx="1406">
                  <c:v>1406</c:v>
                </c:pt>
                <c:pt idx="1407">
                  <c:v>1407</c:v>
                </c:pt>
                <c:pt idx="1408">
                  <c:v>1408</c:v>
                </c:pt>
                <c:pt idx="1409">
                  <c:v>1409</c:v>
                </c:pt>
                <c:pt idx="1410">
                  <c:v>1410</c:v>
                </c:pt>
                <c:pt idx="1411">
                  <c:v>1411</c:v>
                </c:pt>
                <c:pt idx="1412">
                  <c:v>1412</c:v>
                </c:pt>
                <c:pt idx="1413">
                  <c:v>1413</c:v>
                </c:pt>
                <c:pt idx="1414">
                  <c:v>1414</c:v>
                </c:pt>
                <c:pt idx="1415">
                  <c:v>1415</c:v>
                </c:pt>
                <c:pt idx="1416">
                  <c:v>1416</c:v>
                </c:pt>
                <c:pt idx="1417">
                  <c:v>1417</c:v>
                </c:pt>
                <c:pt idx="1418">
                  <c:v>1418</c:v>
                </c:pt>
                <c:pt idx="1419">
                  <c:v>1419</c:v>
                </c:pt>
                <c:pt idx="1420">
                  <c:v>1420</c:v>
                </c:pt>
                <c:pt idx="1421">
                  <c:v>1421</c:v>
                </c:pt>
                <c:pt idx="1422">
                  <c:v>1422</c:v>
                </c:pt>
                <c:pt idx="1423">
                  <c:v>1423</c:v>
                </c:pt>
                <c:pt idx="1424">
                  <c:v>1424</c:v>
                </c:pt>
                <c:pt idx="1425">
                  <c:v>1425</c:v>
                </c:pt>
                <c:pt idx="1426">
                  <c:v>1426</c:v>
                </c:pt>
                <c:pt idx="1427">
                  <c:v>1427</c:v>
                </c:pt>
                <c:pt idx="1428">
                  <c:v>1428</c:v>
                </c:pt>
                <c:pt idx="1429">
                  <c:v>1429</c:v>
                </c:pt>
                <c:pt idx="1430">
                  <c:v>1430</c:v>
                </c:pt>
                <c:pt idx="1431">
                  <c:v>1431</c:v>
                </c:pt>
                <c:pt idx="1432">
                  <c:v>1432</c:v>
                </c:pt>
                <c:pt idx="1433">
                  <c:v>1433</c:v>
                </c:pt>
                <c:pt idx="1434">
                  <c:v>1434</c:v>
                </c:pt>
                <c:pt idx="1435">
                  <c:v>1435</c:v>
                </c:pt>
                <c:pt idx="1436">
                  <c:v>1436</c:v>
                </c:pt>
                <c:pt idx="1437">
                  <c:v>1437</c:v>
                </c:pt>
                <c:pt idx="1438">
                  <c:v>1438</c:v>
                </c:pt>
                <c:pt idx="1439">
                  <c:v>1439</c:v>
                </c:pt>
                <c:pt idx="1440">
                  <c:v>1440</c:v>
                </c:pt>
                <c:pt idx="1441">
                  <c:v>1441</c:v>
                </c:pt>
                <c:pt idx="1442">
                  <c:v>1442</c:v>
                </c:pt>
                <c:pt idx="1443">
                  <c:v>1443</c:v>
                </c:pt>
                <c:pt idx="1444">
                  <c:v>1444</c:v>
                </c:pt>
                <c:pt idx="1445">
                  <c:v>1445</c:v>
                </c:pt>
                <c:pt idx="1446">
                  <c:v>1446</c:v>
                </c:pt>
                <c:pt idx="1447">
                  <c:v>1447</c:v>
                </c:pt>
                <c:pt idx="1448">
                  <c:v>1448</c:v>
                </c:pt>
                <c:pt idx="1449">
                  <c:v>1449</c:v>
                </c:pt>
                <c:pt idx="1450">
                  <c:v>1450</c:v>
                </c:pt>
                <c:pt idx="1451">
                  <c:v>1451</c:v>
                </c:pt>
                <c:pt idx="1452">
                  <c:v>1452</c:v>
                </c:pt>
                <c:pt idx="1453">
                  <c:v>1453</c:v>
                </c:pt>
                <c:pt idx="1454">
                  <c:v>1454</c:v>
                </c:pt>
                <c:pt idx="1455">
                  <c:v>1455</c:v>
                </c:pt>
                <c:pt idx="1456">
                  <c:v>1456</c:v>
                </c:pt>
                <c:pt idx="1457">
                  <c:v>1457</c:v>
                </c:pt>
                <c:pt idx="1458">
                  <c:v>1458</c:v>
                </c:pt>
                <c:pt idx="1459">
                  <c:v>1459</c:v>
                </c:pt>
                <c:pt idx="1460">
                  <c:v>1460</c:v>
                </c:pt>
                <c:pt idx="1461">
                  <c:v>1461</c:v>
                </c:pt>
                <c:pt idx="1462">
                  <c:v>1462</c:v>
                </c:pt>
                <c:pt idx="1463">
                  <c:v>1463</c:v>
                </c:pt>
                <c:pt idx="1464">
                  <c:v>1464</c:v>
                </c:pt>
                <c:pt idx="1465">
                  <c:v>1465</c:v>
                </c:pt>
                <c:pt idx="1466">
                  <c:v>1466</c:v>
                </c:pt>
                <c:pt idx="1467">
                  <c:v>1467</c:v>
                </c:pt>
                <c:pt idx="1468">
                  <c:v>1468</c:v>
                </c:pt>
                <c:pt idx="1469">
                  <c:v>1469</c:v>
                </c:pt>
                <c:pt idx="1470">
                  <c:v>1470</c:v>
                </c:pt>
                <c:pt idx="1471">
                  <c:v>1471</c:v>
                </c:pt>
                <c:pt idx="1472">
                  <c:v>1472</c:v>
                </c:pt>
                <c:pt idx="1473">
                  <c:v>1473</c:v>
                </c:pt>
                <c:pt idx="1474">
                  <c:v>1474</c:v>
                </c:pt>
                <c:pt idx="1475">
                  <c:v>1475</c:v>
                </c:pt>
                <c:pt idx="1476">
                  <c:v>1476</c:v>
                </c:pt>
                <c:pt idx="1477">
                  <c:v>1477</c:v>
                </c:pt>
                <c:pt idx="1478">
                  <c:v>1478</c:v>
                </c:pt>
                <c:pt idx="1479">
                  <c:v>1479</c:v>
                </c:pt>
                <c:pt idx="1480">
                  <c:v>1480</c:v>
                </c:pt>
                <c:pt idx="1481">
                  <c:v>1481</c:v>
                </c:pt>
                <c:pt idx="1482">
                  <c:v>1482</c:v>
                </c:pt>
                <c:pt idx="1483">
                  <c:v>1483</c:v>
                </c:pt>
                <c:pt idx="1484">
                  <c:v>1484</c:v>
                </c:pt>
                <c:pt idx="1485">
                  <c:v>1485</c:v>
                </c:pt>
                <c:pt idx="1486">
                  <c:v>1486</c:v>
                </c:pt>
                <c:pt idx="1487">
                  <c:v>1487</c:v>
                </c:pt>
                <c:pt idx="1488">
                  <c:v>1488</c:v>
                </c:pt>
                <c:pt idx="1489">
                  <c:v>1489</c:v>
                </c:pt>
                <c:pt idx="1490">
                  <c:v>1490</c:v>
                </c:pt>
                <c:pt idx="1491">
                  <c:v>1491</c:v>
                </c:pt>
                <c:pt idx="1492">
                  <c:v>1492</c:v>
                </c:pt>
                <c:pt idx="1493">
                  <c:v>1493</c:v>
                </c:pt>
                <c:pt idx="1494">
                  <c:v>1494</c:v>
                </c:pt>
                <c:pt idx="1495">
                  <c:v>1495</c:v>
                </c:pt>
                <c:pt idx="1496">
                  <c:v>1496</c:v>
                </c:pt>
                <c:pt idx="1497">
                  <c:v>1497</c:v>
                </c:pt>
                <c:pt idx="1498">
                  <c:v>1498</c:v>
                </c:pt>
                <c:pt idx="1499">
                  <c:v>1499</c:v>
                </c:pt>
                <c:pt idx="1500">
                  <c:v>1500</c:v>
                </c:pt>
                <c:pt idx="1501">
                  <c:v>1501</c:v>
                </c:pt>
                <c:pt idx="1502">
                  <c:v>1502</c:v>
                </c:pt>
                <c:pt idx="1503">
                  <c:v>1503</c:v>
                </c:pt>
                <c:pt idx="1504">
                  <c:v>1504</c:v>
                </c:pt>
                <c:pt idx="1505">
                  <c:v>1505</c:v>
                </c:pt>
                <c:pt idx="1506">
                  <c:v>1506</c:v>
                </c:pt>
                <c:pt idx="1507">
                  <c:v>1507</c:v>
                </c:pt>
                <c:pt idx="1508">
                  <c:v>1508</c:v>
                </c:pt>
                <c:pt idx="1509">
                  <c:v>1509</c:v>
                </c:pt>
                <c:pt idx="1510">
                  <c:v>1510</c:v>
                </c:pt>
                <c:pt idx="1511">
                  <c:v>1511</c:v>
                </c:pt>
                <c:pt idx="1512">
                  <c:v>1512</c:v>
                </c:pt>
                <c:pt idx="1513">
                  <c:v>1513</c:v>
                </c:pt>
                <c:pt idx="1514">
                  <c:v>1514</c:v>
                </c:pt>
                <c:pt idx="1515">
                  <c:v>1515</c:v>
                </c:pt>
                <c:pt idx="1516">
                  <c:v>1516</c:v>
                </c:pt>
                <c:pt idx="1517">
                  <c:v>1517</c:v>
                </c:pt>
                <c:pt idx="1518">
                  <c:v>1518</c:v>
                </c:pt>
                <c:pt idx="1519">
                  <c:v>1519</c:v>
                </c:pt>
                <c:pt idx="1520">
                  <c:v>1520</c:v>
                </c:pt>
                <c:pt idx="1521">
                  <c:v>1521</c:v>
                </c:pt>
                <c:pt idx="1522">
                  <c:v>1522</c:v>
                </c:pt>
                <c:pt idx="1523">
                  <c:v>1523</c:v>
                </c:pt>
                <c:pt idx="1524">
                  <c:v>1524</c:v>
                </c:pt>
                <c:pt idx="1525">
                  <c:v>1525</c:v>
                </c:pt>
                <c:pt idx="1526">
                  <c:v>1526</c:v>
                </c:pt>
                <c:pt idx="1527">
                  <c:v>1527</c:v>
                </c:pt>
                <c:pt idx="1528">
                  <c:v>1528</c:v>
                </c:pt>
                <c:pt idx="1529">
                  <c:v>1529</c:v>
                </c:pt>
                <c:pt idx="1530">
                  <c:v>1530</c:v>
                </c:pt>
                <c:pt idx="1531">
                  <c:v>1531</c:v>
                </c:pt>
                <c:pt idx="1532">
                  <c:v>1532</c:v>
                </c:pt>
                <c:pt idx="1533">
                  <c:v>1533</c:v>
                </c:pt>
                <c:pt idx="1534">
                  <c:v>1534</c:v>
                </c:pt>
                <c:pt idx="1535">
                  <c:v>1535</c:v>
                </c:pt>
                <c:pt idx="1536">
                  <c:v>1536</c:v>
                </c:pt>
                <c:pt idx="1537">
                  <c:v>1537</c:v>
                </c:pt>
                <c:pt idx="1538">
                  <c:v>1538</c:v>
                </c:pt>
                <c:pt idx="1539">
                  <c:v>1539</c:v>
                </c:pt>
                <c:pt idx="1540">
                  <c:v>1540</c:v>
                </c:pt>
                <c:pt idx="1541">
                  <c:v>1541</c:v>
                </c:pt>
                <c:pt idx="1542">
                  <c:v>1542</c:v>
                </c:pt>
                <c:pt idx="1543">
                  <c:v>1543</c:v>
                </c:pt>
                <c:pt idx="1544">
                  <c:v>1544</c:v>
                </c:pt>
                <c:pt idx="1545">
                  <c:v>1545</c:v>
                </c:pt>
                <c:pt idx="1546">
                  <c:v>1546</c:v>
                </c:pt>
                <c:pt idx="1547">
                  <c:v>1547</c:v>
                </c:pt>
                <c:pt idx="1548">
                  <c:v>1548</c:v>
                </c:pt>
                <c:pt idx="1549">
                  <c:v>1549</c:v>
                </c:pt>
                <c:pt idx="1550">
                  <c:v>1550</c:v>
                </c:pt>
                <c:pt idx="1551">
                  <c:v>1551</c:v>
                </c:pt>
                <c:pt idx="1552">
                  <c:v>1552</c:v>
                </c:pt>
                <c:pt idx="1553">
                  <c:v>1553</c:v>
                </c:pt>
                <c:pt idx="1554">
                  <c:v>1554</c:v>
                </c:pt>
                <c:pt idx="1555">
                  <c:v>1555</c:v>
                </c:pt>
                <c:pt idx="1556">
                  <c:v>1556</c:v>
                </c:pt>
                <c:pt idx="1557">
                  <c:v>1557</c:v>
                </c:pt>
                <c:pt idx="1558">
                  <c:v>1558</c:v>
                </c:pt>
                <c:pt idx="1559">
                  <c:v>1559</c:v>
                </c:pt>
                <c:pt idx="1560">
                  <c:v>1560</c:v>
                </c:pt>
                <c:pt idx="1561">
                  <c:v>1561</c:v>
                </c:pt>
                <c:pt idx="1562">
                  <c:v>1562</c:v>
                </c:pt>
                <c:pt idx="1563">
                  <c:v>1563</c:v>
                </c:pt>
                <c:pt idx="1564">
                  <c:v>1564</c:v>
                </c:pt>
                <c:pt idx="1565">
                  <c:v>1565</c:v>
                </c:pt>
                <c:pt idx="1566">
                  <c:v>1566</c:v>
                </c:pt>
                <c:pt idx="1567">
                  <c:v>1567</c:v>
                </c:pt>
                <c:pt idx="1568">
                  <c:v>1568</c:v>
                </c:pt>
                <c:pt idx="1569">
                  <c:v>1569</c:v>
                </c:pt>
                <c:pt idx="1570">
                  <c:v>1570</c:v>
                </c:pt>
                <c:pt idx="1571">
                  <c:v>1571</c:v>
                </c:pt>
                <c:pt idx="1572">
                  <c:v>1572</c:v>
                </c:pt>
                <c:pt idx="1573">
                  <c:v>1573</c:v>
                </c:pt>
                <c:pt idx="1574">
                  <c:v>1574</c:v>
                </c:pt>
                <c:pt idx="1575">
                  <c:v>1575</c:v>
                </c:pt>
                <c:pt idx="1576">
                  <c:v>1576</c:v>
                </c:pt>
                <c:pt idx="1577">
                  <c:v>1577</c:v>
                </c:pt>
                <c:pt idx="1578">
                  <c:v>1578</c:v>
                </c:pt>
                <c:pt idx="1579">
                  <c:v>1579</c:v>
                </c:pt>
                <c:pt idx="1580">
                  <c:v>1580</c:v>
                </c:pt>
                <c:pt idx="1581">
                  <c:v>1581</c:v>
                </c:pt>
                <c:pt idx="1582">
                  <c:v>1582</c:v>
                </c:pt>
                <c:pt idx="1583">
                  <c:v>1583</c:v>
                </c:pt>
                <c:pt idx="1584">
                  <c:v>1584</c:v>
                </c:pt>
                <c:pt idx="1585">
                  <c:v>1585</c:v>
                </c:pt>
                <c:pt idx="1586">
                  <c:v>1586</c:v>
                </c:pt>
                <c:pt idx="1587">
                  <c:v>1587</c:v>
                </c:pt>
                <c:pt idx="1588">
                  <c:v>1588</c:v>
                </c:pt>
                <c:pt idx="1589">
                  <c:v>1589</c:v>
                </c:pt>
                <c:pt idx="1590">
                  <c:v>1590</c:v>
                </c:pt>
                <c:pt idx="1591">
                  <c:v>1591</c:v>
                </c:pt>
                <c:pt idx="1592">
                  <c:v>1592</c:v>
                </c:pt>
                <c:pt idx="1593">
                  <c:v>1593</c:v>
                </c:pt>
                <c:pt idx="1594">
                  <c:v>1594</c:v>
                </c:pt>
                <c:pt idx="1595">
                  <c:v>1595</c:v>
                </c:pt>
                <c:pt idx="1596">
                  <c:v>1596</c:v>
                </c:pt>
                <c:pt idx="1597">
                  <c:v>1597</c:v>
                </c:pt>
                <c:pt idx="1598">
                  <c:v>1598</c:v>
                </c:pt>
                <c:pt idx="1599">
                  <c:v>1599</c:v>
                </c:pt>
                <c:pt idx="1600">
                  <c:v>1600</c:v>
                </c:pt>
                <c:pt idx="1601">
                  <c:v>1601</c:v>
                </c:pt>
                <c:pt idx="1602">
                  <c:v>1602</c:v>
                </c:pt>
                <c:pt idx="1603">
                  <c:v>1603</c:v>
                </c:pt>
                <c:pt idx="1604">
                  <c:v>1604</c:v>
                </c:pt>
                <c:pt idx="1605">
                  <c:v>1605</c:v>
                </c:pt>
                <c:pt idx="1606">
                  <c:v>1606</c:v>
                </c:pt>
                <c:pt idx="1607">
                  <c:v>1607</c:v>
                </c:pt>
                <c:pt idx="1608">
                  <c:v>1608</c:v>
                </c:pt>
                <c:pt idx="1609">
                  <c:v>1609</c:v>
                </c:pt>
                <c:pt idx="1610">
                  <c:v>1610</c:v>
                </c:pt>
                <c:pt idx="1611">
                  <c:v>1611</c:v>
                </c:pt>
                <c:pt idx="1612">
                  <c:v>1612</c:v>
                </c:pt>
                <c:pt idx="1613">
                  <c:v>1613</c:v>
                </c:pt>
                <c:pt idx="1614">
                  <c:v>1614</c:v>
                </c:pt>
                <c:pt idx="1615">
                  <c:v>1615</c:v>
                </c:pt>
                <c:pt idx="1616">
                  <c:v>1616</c:v>
                </c:pt>
                <c:pt idx="1617">
                  <c:v>1617</c:v>
                </c:pt>
                <c:pt idx="1618">
                  <c:v>1618</c:v>
                </c:pt>
                <c:pt idx="1619">
                  <c:v>1619</c:v>
                </c:pt>
                <c:pt idx="1620">
                  <c:v>1620</c:v>
                </c:pt>
                <c:pt idx="1621">
                  <c:v>1621</c:v>
                </c:pt>
                <c:pt idx="1622">
                  <c:v>1622</c:v>
                </c:pt>
                <c:pt idx="1623">
                  <c:v>1623</c:v>
                </c:pt>
                <c:pt idx="1624">
                  <c:v>1624</c:v>
                </c:pt>
                <c:pt idx="1625">
                  <c:v>1625</c:v>
                </c:pt>
                <c:pt idx="1626">
                  <c:v>1626</c:v>
                </c:pt>
                <c:pt idx="1627">
                  <c:v>1627</c:v>
                </c:pt>
                <c:pt idx="1628">
                  <c:v>1628</c:v>
                </c:pt>
                <c:pt idx="1629">
                  <c:v>1629</c:v>
                </c:pt>
                <c:pt idx="1630">
                  <c:v>1630</c:v>
                </c:pt>
                <c:pt idx="1631">
                  <c:v>1631</c:v>
                </c:pt>
                <c:pt idx="1632">
                  <c:v>1632</c:v>
                </c:pt>
                <c:pt idx="1633">
                  <c:v>1633</c:v>
                </c:pt>
                <c:pt idx="1634">
                  <c:v>1634</c:v>
                </c:pt>
                <c:pt idx="1635">
                  <c:v>1635</c:v>
                </c:pt>
                <c:pt idx="1636">
                  <c:v>1636</c:v>
                </c:pt>
                <c:pt idx="1637">
                  <c:v>1637</c:v>
                </c:pt>
                <c:pt idx="1638">
                  <c:v>1638</c:v>
                </c:pt>
                <c:pt idx="1639">
                  <c:v>1639</c:v>
                </c:pt>
                <c:pt idx="1640">
                  <c:v>1640</c:v>
                </c:pt>
                <c:pt idx="1641">
                  <c:v>1641</c:v>
                </c:pt>
                <c:pt idx="1642">
                  <c:v>1642</c:v>
                </c:pt>
                <c:pt idx="1643">
                  <c:v>1643</c:v>
                </c:pt>
                <c:pt idx="1644">
                  <c:v>1644</c:v>
                </c:pt>
                <c:pt idx="1645">
                  <c:v>1645</c:v>
                </c:pt>
                <c:pt idx="1646">
                  <c:v>1646</c:v>
                </c:pt>
                <c:pt idx="1647">
                  <c:v>1647</c:v>
                </c:pt>
                <c:pt idx="1648">
                  <c:v>1648</c:v>
                </c:pt>
                <c:pt idx="1649">
                  <c:v>1649</c:v>
                </c:pt>
                <c:pt idx="1650">
                  <c:v>1650</c:v>
                </c:pt>
                <c:pt idx="1651">
                  <c:v>1651</c:v>
                </c:pt>
                <c:pt idx="1652">
                  <c:v>1652</c:v>
                </c:pt>
                <c:pt idx="1653">
                  <c:v>1653</c:v>
                </c:pt>
                <c:pt idx="1654">
                  <c:v>1654</c:v>
                </c:pt>
                <c:pt idx="1655">
                  <c:v>1655</c:v>
                </c:pt>
                <c:pt idx="1656">
                  <c:v>1656</c:v>
                </c:pt>
                <c:pt idx="1657">
                  <c:v>1657</c:v>
                </c:pt>
                <c:pt idx="1658">
                  <c:v>1658</c:v>
                </c:pt>
                <c:pt idx="1659">
                  <c:v>1659</c:v>
                </c:pt>
                <c:pt idx="1660">
                  <c:v>1660</c:v>
                </c:pt>
                <c:pt idx="1661">
                  <c:v>1661</c:v>
                </c:pt>
                <c:pt idx="1662">
                  <c:v>1662</c:v>
                </c:pt>
                <c:pt idx="1663">
                  <c:v>1663</c:v>
                </c:pt>
                <c:pt idx="1664">
                  <c:v>1664</c:v>
                </c:pt>
                <c:pt idx="1665">
                  <c:v>1665</c:v>
                </c:pt>
                <c:pt idx="1666">
                  <c:v>1666</c:v>
                </c:pt>
                <c:pt idx="1667">
                  <c:v>1667</c:v>
                </c:pt>
                <c:pt idx="1668">
                  <c:v>1668</c:v>
                </c:pt>
                <c:pt idx="1669">
                  <c:v>1669</c:v>
                </c:pt>
                <c:pt idx="1670">
                  <c:v>1670</c:v>
                </c:pt>
                <c:pt idx="1671">
                  <c:v>1671</c:v>
                </c:pt>
                <c:pt idx="1672">
                  <c:v>1672</c:v>
                </c:pt>
                <c:pt idx="1673">
                  <c:v>1673</c:v>
                </c:pt>
                <c:pt idx="1674">
                  <c:v>1674</c:v>
                </c:pt>
                <c:pt idx="1675">
                  <c:v>1675</c:v>
                </c:pt>
                <c:pt idx="1676">
                  <c:v>1676</c:v>
                </c:pt>
                <c:pt idx="1677">
                  <c:v>1677</c:v>
                </c:pt>
                <c:pt idx="1678">
                  <c:v>1678</c:v>
                </c:pt>
                <c:pt idx="1679">
                  <c:v>1679</c:v>
                </c:pt>
                <c:pt idx="1680">
                  <c:v>1680</c:v>
                </c:pt>
                <c:pt idx="1681">
                  <c:v>1681</c:v>
                </c:pt>
                <c:pt idx="1682">
                  <c:v>1682</c:v>
                </c:pt>
                <c:pt idx="1683">
                  <c:v>1683</c:v>
                </c:pt>
                <c:pt idx="1684">
                  <c:v>1684</c:v>
                </c:pt>
                <c:pt idx="1685">
                  <c:v>1685</c:v>
                </c:pt>
                <c:pt idx="1686">
                  <c:v>1686</c:v>
                </c:pt>
                <c:pt idx="1687">
                  <c:v>1687</c:v>
                </c:pt>
                <c:pt idx="1688">
                  <c:v>1688</c:v>
                </c:pt>
                <c:pt idx="1689">
                  <c:v>1689</c:v>
                </c:pt>
                <c:pt idx="1690">
                  <c:v>1690</c:v>
                </c:pt>
                <c:pt idx="1691">
                  <c:v>1691</c:v>
                </c:pt>
                <c:pt idx="1692">
                  <c:v>1692</c:v>
                </c:pt>
                <c:pt idx="1693">
                  <c:v>1693</c:v>
                </c:pt>
                <c:pt idx="1694">
                  <c:v>1694</c:v>
                </c:pt>
                <c:pt idx="1695">
                  <c:v>1695</c:v>
                </c:pt>
                <c:pt idx="1696">
                  <c:v>1696</c:v>
                </c:pt>
                <c:pt idx="1697">
                  <c:v>1697</c:v>
                </c:pt>
                <c:pt idx="1698">
                  <c:v>1698</c:v>
                </c:pt>
                <c:pt idx="1699">
                  <c:v>1699</c:v>
                </c:pt>
                <c:pt idx="1700">
                  <c:v>1700</c:v>
                </c:pt>
                <c:pt idx="1701">
                  <c:v>1701</c:v>
                </c:pt>
                <c:pt idx="1702">
                  <c:v>1702</c:v>
                </c:pt>
                <c:pt idx="1703">
                  <c:v>1703</c:v>
                </c:pt>
                <c:pt idx="1704">
                  <c:v>1704</c:v>
                </c:pt>
                <c:pt idx="1705">
                  <c:v>1705</c:v>
                </c:pt>
                <c:pt idx="1706">
                  <c:v>1706</c:v>
                </c:pt>
                <c:pt idx="1707">
                  <c:v>1707</c:v>
                </c:pt>
                <c:pt idx="1708">
                  <c:v>1708</c:v>
                </c:pt>
                <c:pt idx="1709">
                  <c:v>1709</c:v>
                </c:pt>
                <c:pt idx="1710">
                  <c:v>1710</c:v>
                </c:pt>
                <c:pt idx="1711">
                  <c:v>1711</c:v>
                </c:pt>
                <c:pt idx="1712">
                  <c:v>1712</c:v>
                </c:pt>
                <c:pt idx="1713">
                  <c:v>1713</c:v>
                </c:pt>
                <c:pt idx="1714">
                  <c:v>1714</c:v>
                </c:pt>
                <c:pt idx="1715">
                  <c:v>1715</c:v>
                </c:pt>
                <c:pt idx="1716">
                  <c:v>1716</c:v>
                </c:pt>
                <c:pt idx="1717">
                  <c:v>1717</c:v>
                </c:pt>
                <c:pt idx="1718">
                  <c:v>1718</c:v>
                </c:pt>
                <c:pt idx="1719">
                  <c:v>1719</c:v>
                </c:pt>
                <c:pt idx="1720">
                  <c:v>1720</c:v>
                </c:pt>
                <c:pt idx="1721">
                  <c:v>1721</c:v>
                </c:pt>
                <c:pt idx="1722">
                  <c:v>1722</c:v>
                </c:pt>
                <c:pt idx="1723">
                  <c:v>1723</c:v>
                </c:pt>
                <c:pt idx="1724">
                  <c:v>1724</c:v>
                </c:pt>
                <c:pt idx="1725">
                  <c:v>1725</c:v>
                </c:pt>
                <c:pt idx="1726">
                  <c:v>1726</c:v>
                </c:pt>
                <c:pt idx="1727">
                  <c:v>1727</c:v>
                </c:pt>
                <c:pt idx="1728">
                  <c:v>1728</c:v>
                </c:pt>
                <c:pt idx="1729">
                  <c:v>1729</c:v>
                </c:pt>
                <c:pt idx="1730">
                  <c:v>1730</c:v>
                </c:pt>
                <c:pt idx="1731">
                  <c:v>1731</c:v>
                </c:pt>
                <c:pt idx="1732">
                  <c:v>1732</c:v>
                </c:pt>
                <c:pt idx="1733">
                  <c:v>1733</c:v>
                </c:pt>
                <c:pt idx="1734">
                  <c:v>1734</c:v>
                </c:pt>
                <c:pt idx="1735">
                  <c:v>1735</c:v>
                </c:pt>
                <c:pt idx="1736">
                  <c:v>1736</c:v>
                </c:pt>
                <c:pt idx="1737">
                  <c:v>1737</c:v>
                </c:pt>
                <c:pt idx="1738">
                  <c:v>1738</c:v>
                </c:pt>
                <c:pt idx="1739">
                  <c:v>1739</c:v>
                </c:pt>
                <c:pt idx="1740">
                  <c:v>1740</c:v>
                </c:pt>
                <c:pt idx="1741">
                  <c:v>1741</c:v>
                </c:pt>
                <c:pt idx="1742">
                  <c:v>1742</c:v>
                </c:pt>
                <c:pt idx="1743">
                  <c:v>1743</c:v>
                </c:pt>
                <c:pt idx="1744">
                  <c:v>1744</c:v>
                </c:pt>
                <c:pt idx="1745">
                  <c:v>1745</c:v>
                </c:pt>
                <c:pt idx="1746">
                  <c:v>1746</c:v>
                </c:pt>
                <c:pt idx="1747">
                  <c:v>1747</c:v>
                </c:pt>
                <c:pt idx="1748">
                  <c:v>1748</c:v>
                </c:pt>
                <c:pt idx="1749">
                  <c:v>1749</c:v>
                </c:pt>
                <c:pt idx="1750">
                  <c:v>1750</c:v>
                </c:pt>
                <c:pt idx="1751">
                  <c:v>1751</c:v>
                </c:pt>
                <c:pt idx="1752">
                  <c:v>1752</c:v>
                </c:pt>
                <c:pt idx="1753">
                  <c:v>1753</c:v>
                </c:pt>
                <c:pt idx="1754">
                  <c:v>1754</c:v>
                </c:pt>
                <c:pt idx="1755">
                  <c:v>1755</c:v>
                </c:pt>
                <c:pt idx="1756">
                  <c:v>1756</c:v>
                </c:pt>
                <c:pt idx="1757">
                  <c:v>1757</c:v>
                </c:pt>
                <c:pt idx="1758">
                  <c:v>1758</c:v>
                </c:pt>
                <c:pt idx="1759">
                  <c:v>1759</c:v>
                </c:pt>
                <c:pt idx="1760">
                  <c:v>1760</c:v>
                </c:pt>
                <c:pt idx="1761">
                  <c:v>1761</c:v>
                </c:pt>
                <c:pt idx="1762">
                  <c:v>1762</c:v>
                </c:pt>
                <c:pt idx="1763">
                  <c:v>1763</c:v>
                </c:pt>
                <c:pt idx="1764">
                  <c:v>1764</c:v>
                </c:pt>
                <c:pt idx="1765">
                  <c:v>1765</c:v>
                </c:pt>
                <c:pt idx="1766">
                  <c:v>1766</c:v>
                </c:pt>
                <c:pt idx="1767">
                  <c:v>1767</c:v>
                </c:pt>
                <c:pt idx="1768">
                  <c:v>1768</c:v>
                </c:pt>
                <c:pt idx="1769">
                  <c:v>1769</c:v>
                </c:pt>
                <c:pt idx="1770">
                  <c:v>1770</c:v>
                </c:pt>
                <c:pt idx="1771">
                  <c:v>1771</c:v>
                </c:pt>
                <c:pt idx="1772">
                  <c:v>1772</c:v>
                </c:pt>
                <c:pt idx="1773">
                  <c:v>1773</c:v>
                </c:pt>
                <c:pt idx="1774">
                  <c:v>1774</c:v>
                </c:pt>
                <c:pt idx="1775">
                  <c:v>1775</c:v>
                </c:pt>
                <c:pt idx="1776">
                  <c:v>1776</c:v>
                </c:pt>
                <c:pt idx="1777">
                  <c:v>1777</c:v>
                </c:pt>
                <c:pt idx="1778">
                  <c:v>1778</c:v>
                </c:pt>
                <c:pt idx="1779">
                  <c:v>1779</c:v>
                </c:pt>
                <c:pt idx="1780">
                  <c:v>1780</c:v>
                </c:pt>
                <c:pt idx="1781">
                  <c:v>1781</c:v>
                </c:pt>
                <c:pt idx="1782">
                  <c:v>1782</c:v>
                </c:pt>
                <c:pt idx="1783">
                  <c:v>1783</c:v>
                </c:pt>
                <c:pt idx="1784">
                  <c:v>1784</c:v>
                </c:pt>
                <c:pt idx="1785">
                  <c:v>1785</c:v>
                </c:pt>
                <c:pt idx="1786">
                  <c:v>1786</c:v>
                </c:pt>
                <c:pt idx="1787">
                  <c:v>1787</c:v>
                </c:pt>
                <c:pt idx="1788">
                  <c:v>1788</c:v>
                </c:pt>
                <c:pt idx="1789">
                  <c:v>1789</c:v>
                </c:pt>
                <c:pt idx="1790">
                  <c:v>1790</c:v>
                </c:pt>
                <c:pt idx="1791">
                  <c:v>1791</c:v>
                </c:pt>
                <c:pt idx="1792">
                  <c:v>1792</c:v>
                </c:pt>
                <c:pt idx="1793">
                  <c:v>1793</c:v>
                </c:pt>
                <c:pt idx="1794">
                  <c:v>1794</c:v>
                </c:pt>
                <c:pt idx="1795">
                  <c:v>1795</c:v>
                </c:pt>
                <c:pt idx="1796">
                  <c:v>1796</c:v>
                </c:pt>
                <c:pt idx="1797">
                  <c:v>1797</c:v>
                </c:pt>
                <c:pt idx="1798">
                  <c:v>1798</c:v>
                </c:pt>
                <c:pt idx="1799">
                  <c:v>1799</c:v>
                </c:pt>
                <c:pt idx="1800">
                  <c:v>1800</c:v>
                </c:pt>
                <c:pt idx="1801">
                  <c:v>1801</c:v>
                </c:pt>
                <c:pt idx="1802">
                  <c:v>1802</c:v>
                </c:pt>
                <c:pt idx="1803">
                  <c:v>1803</c:v>
                </c:pt>
                <c:pt idx="1804">
                  <c:v>1804</c:v>
                </c:pt>
                <c:pt idx="1805">
                  <c:v>1805</c:v>
                </c:pt>
                <c:pt idx="1806">
                  <c:v>1806</c:v>
                </c:pt>
                <c:pt idx="1807">
                  <c:v>1807</c:v>
                </c:pt>
                <c:pt idx="1808">
                  <c:v>1808</c:v>
                </c:pt>
                <c:pt idx="1809">
                  <c:v>1809</c:v>
                </c:pt>
                <c:pt idx="1810">
                  <c:v>1810</c:v>
                </c:pt>
                <c:pt idx="1811">
                  <c:v>1811</c:v>
                </c:pt>
                <c:pt idx="1812">
                  <c:v>1812</c:v>
                </c:pt>
                <c:pt idx="1813">
                  <c:v>1813</c:v>
                </c:pt>
                <c:pt idx="1814">
                  <c:v>1814</c:v>
                </c:pt>
                <c:pt idx="1815">
                  <c:v>1815</c:v>
                </c:pt>
                <c:pt idx="1816">
                  <c:v>1816</c:v>
                </c:pt>
                <c:pt idx="1817">
                  <c:v>1817</c:v>
                </c:pt>
                <c:pt idx="1818">
                  <c:v>1818</c:v>
                </c:pt>
                <c:pt idx="1819">
                  <c:v>1819</c:v>
                </c:pt>
                <c:pt idx="1820">
                  <c:v>1820</c:v>
                </c:pt>
                <c:pt idx="1821">
                  <c:v>1821</c:v>
                </c:pt>
                <c:pt idx="1822">
                  <c:v>1822</c:v>
                </c:pt>
                <c:pt idx="1823">
                  <c:v>1823</c:v>
                </c:pt>
                <c:pt idx="1824">
                  <c:v>1824</c:v>
                </c:pt>
                <c:pt idx="1825">
                  <c:v>1825</c:v>
                </c:pt>
                <c:pt idx="1826">
                  <c:v>1826</c:v>
                </c:pt>
                <c:pt idx="1827">
                  <c:v>1827</c:v>
                </c:pt>
                <c:pt idx="1828">
                  <c:v>1828</c:v>
                </c:pt>
                <c:pt idx="1829">
                  <c:v>1829</c:v>
                </c:pt>
                <c:pt idx="1830">
                  <c:v>1830</c:v>
                </c:pt>
                <c:pt idx="1831">
                  <c:v>1831</c:v>
                </c:pt>
                <c:pt idx="1832">
                  <c:v>1832</c:v>
                </c:pt>
                <c:pt idx="1833">
                  <c:v>1833</c:v>
                </c:pt>
                <c:pt idx="1834">
                  <c:v>1834</c:v>
                </c:pt>
                <c:pt idx="1835">
                  <c:v>1835</c:v>
                </c:pt>
                <c:pt idx="1836">
                  <c:v>1836</c:v>
                </c:pt>
                <c:pt idx="1837">
                  <c:v>1837</c:v>
                </c:pt>
                <c:pt idx="1838">
                  <c:v>1838</c:v>
                </c:pt>
                <c:pt idx="1839">
                  <c:v>1839</c:v>
                </c:pt>
                <c:pt idx="1840">
                  <c:v>1840</c:v>
                </c:pt>
                <c:pt idx="1841">
                  <c:v>1841</c:v>
                </c:pt>
                <c:pt idx="1842">
                  <c:v>1842</c:v>
                </c:pt>
                <c:pt idx="1843">
                  <c:v>1843</c:v>
                </c:pt>
                <c:pt idx="1844">
                  <c:v>1844</c:v>
                </c:pt>
                <c:pt idx="1845">
                  <c:v>1845</c:v>
                </c:pt>
                <c:pt idx="1846">
                  <c:v>1846</c:v>
                </c:pt>
                <c:pt idx="1847">
                  <c:v>1847</c:v>
                </c:pt>
                <c:pt idx="1848">
                  <c:v>1848</c:v>
                </c:pt>
                <c:pt idx="1849">
                  <c:v>1849</c:v>
                </c:pt>
                <c:pt idx="1850">
                  <c:v>1850</c:v>
                </c:pt>
                <c:pt idx="1851">
                  <c:v>1851</c:v>
                </c:pt>
                <c:pt idx="1852">
                  <c:v>1852</c:v>
                </c:pt>
                <c:pt idx="1853">
                  <c:v>1853</c:v>
                </c:pt>
                <c:pt idx="1854">
                  <c:v>1854</c:v>
                </c:pt>
                <c:pt idx="1855">
                  <c:v>1855</c:v>
                </c:pt>
                <c:pt idx="1856">
                  <c:v>1856</c:v>
                </c:pt>
                <c:pt idx="1857">
                  <c:v>1857</c:v>
                </c:pt>
                <c:pt idx="1858">
                  <c:v>1858</c:v>
                </c:pt>
                <c:pt idx="1859">
                  <c:v>1859</c:v>
                </c:pt>
                <c:pt idx="1860">
                  <c:v>1860</c:v>
                </c:pt>
                <c:pt idx="1861">
                  <c:v>1861</c:v>
                </c:pt>
                <c:pt idx="1862">
                  <c:v>1862</c:v>
                </c:pt>
                <c:pt idx="1863">
                  <c:v>1863</c:v>
                </c:pt>
                <c:pt idx="1864">
                  <c:v>1864</c:v>
                </c:pt>
                <c:pt idx="1865">
                  <c:v>1865</c:v>
                </c:pt>
                <c:pt idx="1866">
                  <c:v>1866</c:v>
                </c:pt>
                <c:pt idx="1867">
                  <c:v>1867</c:v>
                </c:pt>
                <c:pt idx="1868">
                  <c:v>1868</c:v>
                </c:pt>
                <c:pt idx="1869">
                  <c:v>1869</c:v>
                </c:pt>
                <c:pt idx="1870">
                  <c:v>1870</c:v>
                </c:pt>
                <c:pt idx="1871">
                  <c:v>1871</c:v>
                </c:pt>
                <c:pt idx="1872">
                  <c:v>1872</c:v>
                </c:pt>
                <c:pt idx="1873">
                  <c:v>1873</c:v>
                </c:pt>
                <c:pt idx="1874">
                  <c:v>1874</c:v>
                </c:pt>
                <c:pt idx="1875">
                  <c:v>1875</c:v>
                </c:pt>
                <c:pt idx="1876">
                  <c:v>1876</c:v>
                </c:pt>
                <c:pt idx="1877">
                  <c:v>1877</c:v>
                </c:pt>
                <c:pt idx="1878">
                  <c:v>1878</c:v>
                </c:pt>
                <c:pt idx="1879">
                  <c:v>1879</c:v>
                </c:pt>
                <c:pt idx="1880">
                  <c:v>1880</c:v>
                </c:pt>
                <c:pt idx="1881">
                  <c:v>1881</c:v>
                </c:pt>
                <c:pt idx="1882">
                  <c:v>1882</c:v>
                </c:pt>
                <c:pt idx="1883">
                  <c:v>1883</c:v>
                </c:pt>
                <c:pt idx="1884">
                  <c:v>1884</c:v>
                </c:pt>
                <c:pt idx="1885">
                  <c:v>1885</c:v>
                </c:pt>
                <c:pt idx="1886">
                  <c:v>1886</c:v>
                </c:pt>
                <c:pt idx="1887">
                  <c:v>1887</c:v>
                </c:pt>
                <c:pt idx="1888">
                  <c:v>1888</c:v>
                </c:pt>
                <c:pt idx="1889">
                  <c:v>1889</c:v>
                </c:pt>
                <c:pt idx="1890">
                  <c:v>1890</c:v>
                </c:pt>
                <c:pt idx="1891">
                  <c:v>1891</c:v>
                </c:pt>
                <c:pt idx="1892">
                  <c:v>1892</c:v>
                </c:pt>
                <c:pt idx="1893">
                  <c:v>1893</c:v>
                </c:pt>
                <c:pt idx="1894">
                  <c:v>1894</c:v>
                </c:pt>
                <c:pt idx="1895">
                  <c:v>1895</c:v>
                </c:pt>
                <c:pt idx="1896">
                  <c:v>1896</c:v>
                </c:pt>
                <c:pt idx="1897">
                  <c:v>1897</c:v>
                </c:pt>
                <c:pt idx="1898">
                  <c:v>1898</c:v>
                </c:pt>
                <c:pt idx="1899">
                  <c:v>1899</c:v>
                </c:pt>
                <c:pt idx="1900">
                  <c:v>1900</c:v>
                </c:pt>
                <c:pt idx="1901">
                  <c:v>1901</c:v>
                </c:pt>
                <c:pt idx="1902">
                  <c:v>1902</c:v>
                </c:pt>
                <c:pt idx="1903">
                  <c:v>1903</c:v>
                </c:pt>
                <c:pt idx="1904">
                  <c:v>1904</c:v>
                </c:pt>
                <c:pt idx="1905">
                  <c:v>1905</c:v>
                </c:pt>
                <c:pt idx="1906">
                  <c:v>1906</c:v>
                </c:pt>
                <c:pt idx="1907">
                  <c:v>1907</c:v>
                </c:pt>
                <c:pt idx="1908">
                  <c:v>1908</c:v>
                </c:pt>
                <c:pt idx="1909">
                  <c:v>1909</c:v>
                </c:pt>
                <c:pt idx="1910">
                  <c:v>1910</c:v>
                </c:pt>
                <c:pt idx="1911">
                  <c:v>1911</c:v>
                </c:pt>
                <c:pt idx="1912">
                  <c:v>1912</c:v>
                </c:pt>
                <c:pt idx="1913">
                  <c:v>1913</c:v>
                </c:pt>
                <c:pt idx="1914">
                  <c:v>1914</c:v>
                </c:pt>
                <c:pt idx="1915">
                  <c:v>1915</c:v>
                </c:pt>
                <c:pt idx="1916">
                  <c:v>1916</c:v>
                </c:pt>
                <c:pt idx="1917">
                  <c:v>1917</c:v>
                </c:pt>
                <c:pt idx="1918">
                  <c:v>1918</c:v>
                </c:pt>
                <c:pt idx="1919">
                  <c:v>1919</c:v>
                </c:pt>
                <c:pt idx="1920">
                  <c:v>1920</c:v>
                </c:pt>
                <c:pt idx="1921">
                  <c:v>1921</c:v>
                </c:pt>
                <c:pt idx="1922">
                  <c:v>1922</c:v>
                </c:pt>
                <c:pt idx="1923">
                  <c:v>1923</c:v>
                </c:pt>
                <c:pt idx="1924">
                  <c:v>1924</c:v>
                </c:pt>
                <c:pt idx="1925">
                  <c:v>1925</c:v>
                </c:pt>
                <c:pt idx="1926">
                  <c:v>1926</c:v>
                </c:pt>
                <c:pt idx="1927">
                  <c:v>1927</c:v>
                </c:pt>
                <c:pt idx="1928">
                  <c:v>1928</c:v>
                </c:pt>
                <c:pt idx="1929">
                  <c:v>1929</c:v>
                </c:pt>
                <c:pt idx="1930">
                  <c:v>1930</c:v>
                </c:pt>
                <c:pt idx="1931">
                  <c:v>1931</c:v>
                </c:pt>
                <c:pt idx="1932">
                  <c:v>1932</c:v>
                </c:pt>
                <c:pt idx="1933">
                  <c:v>1933</c:v>
                </c:pt>
                <c:pt idx="1934">
                  <c:v>1934</c:v>
                </c:pt>
                <c:pt idx="1935">
                  <c:v>1935</c:v>
                </c:pt>
                <c:pt idx="1936">
                  <c:v>1936</c:v>
                </c:pt>
                <c:pt idx="1937">
                  <c:v>1937</c:v>
                </c:pt>
                <c:pt idx="1938">
                  <c:v>1938</c:v>
                </c:pt>
                <c:pt idx="1939">
                  <c:v>1939</c:v>
                </c:pt>
                <c:pt idx="1940">
                  <c:v>1940</c:v>
                </c:pt>
                <c:pt idx="1941">
                  <c:v>1941</c:v>
                </c:pt>
                <c:pt idx="1942">
                  <c:v>1942</c:v>
                </c:pt>
                <c:pt idx="1943">
                  <c:v>1943</c:v>
                </c:pt>
                <c:pt idx="1944">
                  <c:v>1944</c:v>
                </c:pt>
                <c:pt idx="1945">
                  <c:v>1945</c:v>
                </c:pt>
                <c:pt idx="1946">
                  <c:v>1946</c:v>
                </c:pt>
                <c:pt idx="1947">
                  <c:v>1947</c:v>
                </c:pt>
                <c:pt idx="1948">
                  <c:v>1948</c:v>
                </c:pt>
                <c:pt idx="1949">
                  <c:v>1949</c:v>
                </c:pt>
                <c:pt idx="1950">
                  <c:v>1950</c:v>
                </c:pt>
                <c:pt idx="1951">
                  <c:v>1951</c:v>
                </c:pt>
                <c:pt idx="1952">
                  <c:v>1952</c:v>
                </c:pt>
                <c:pt idx="1953">
                  <c:v>1953</c:v>
                </c:pt>
                <c:pt idx="1954">
                  <c:v>1954</c:v>
                </c:pt>
                <c:pt idx="1955">
                  <c:v>1955</c:v>
                </c:pt>
                <c:pt idx="1956">
                  <c:v>1956</c:v>
                </c:pt>
                <c:pt idx="1957">
                  <c:v>1957</c:v>
                </c:pt>
                <c:pt idx="1958">
                  <c:v>1958</c:v>
                </c:pt>
                <c:pt idx="1959">
                  <c:v>1959</c:v>
                </c:pt>
                <c:pt idx="1960">
                  <c:v>1960</c:v>
                </c:pt>
                <c:pt idx="1961">
                  <c:v>1961</c:v>
                </c:pt>
                <c:pt idx="1962">
                  <c:v>1962</c:v>
                </c:pt>
                <c:pt idx="1963">
                  <c:v>1963</c:v>
                </c:pt>
                <c:pt idx="1964">
                  <c:v>1964</c:v>
                </c:pt>
                <c:pt idx="1965">
                  <c:v>1965</c:v>
                </c:pt>
                <c:pt idx="1966">
                  <c:v>1966</c:v>
                </c:pt>
                <c:pt idx="1967">
                  <c:v>1967</c:v>
                </c:pt>
                <c:pt idx="1968">
                  <c:v>1968</c:v>
                </c:pt>
                <c:pt idx="1969">
                  <c:v>1969</c:v>
                </c:pt>
                <c:pt idx="1970">
                  <c:v>1970</c:v>
                </c:pt>
                <c:pt idx="1971">
                  <c:v>1971</c:v>
                </c:pt>
                <c:pt idx="1972">
                  <c:v>1972</c:v>
                </c:pt>
                <c:pt idx="1973">
                  <c:v>1973</c:v>
                </c:pt>
                <c:pt idx="1974">
                  <c:v>1974</c:v>
                </c:pt>
                <c:pt idx="1975">
                  <c:v>1975</c:v>
                </c:pt>
                <c:pt idx="1976">
                  <c:v>1976</c:v>
                </c:pt>
                <c:pt idx="1977">
                  <c:v>1977</c:v>
                </c:pt>
                <c:pt idx="1978">
                  <c:v>1978</c:v>
                </c:pt>
                <c:pt idx="1979">
                  <c:v>1979</c:v>
                </c:pt>
                <c:pt idx="1980">
                  <c:v>1980</c:v>
                </c:pt>
                <c:pt idx="1981">
                  <c:v>1981</c:v>
                </c:pt>
                <c:pt idx="1982">
                  <c:v>1982</c:v>
                </c:pt>
                <c:pt idx="1983">
                  <c:v>1983</c:v>
                </c:pt>
                <c:pt idx="1984">
                  <c:v>1984</c:v>
                </c:pt>
                <c:pt idx="1985">
                  <c:v>1985</c:v>
                </c:pt>
                <c:pt idx="1986">
                  <c:v>1986</c:v>
                </c:pt>
                <c:pt idx="1987">
                  <c:v>1987</c:v>
                </c:pt>
                <c:pt idx="1988">
                  <c:v>1988</c:v>
                </c:pt>
                <c:pt idx="1989">
                  <c:v>1989</c:v>
                </c:pt>
                <c:pt idx="1990">
                  <c:v>1990</c:v>
                </c:pt>
                <c:pt idx="1991">
                  <c:v>1991</c:v>
                </c:pt>
                <c:pt idx="1992">
                  <c:v>1992</c:v>
                </c:pt>
                <c:pt idx="1993">
                  <c:v>1993</c:v>
                </c:pt>
                <c:pt idx="1994">
                  <c:v>1994</c:v>
                </c:pt>
                <c:pt idx="1995">
                  <c:v>1995</c:v>
                </c:pt>
                <c:pt idx="1996">
                  <c:v>1996</c:v>
                </c:pt>
                <c:pt idx="1997">
                  <c:v>1997</c:v>
                </c:pt>
                <c:pt idx="1998">
                  <c:v>1998</c:v>
                </c:pt>
                <c:pt idx="1999">
                  <c:v>1999</c:v>
                </c:pt>
                <c:pt idx="2000">
                  <c:v>2000</c:v>
                </c:pt>
                <c:pt idx="2001">
                  <c:v>2001</c:v>
                </c:pt>
                <c:pt idx="2002">
                  <c:v>2002</c:v>
                </c:pt>
                <c:pt idx="2003">
                  <c:v>2003</c:v>
                </c:pt>
                <c:pt idx="2004">
                  <c:v>2004</c:v>
                </c:pt>
                <c:pt idx="2005">
                  <c:v>2005</c:v>
                </c:pt>
                <c:pt idx="2006">
                  <c:v>2006</c:v>
                </c:pt>
                <c:pt idx="2007">
                  <c:v>2007</c:v>
                </c:pt>
                <c:pt idx="2008">
                  <c:v>2008</c:v>
                </c:pt>
                <c:pt idx="2009">
                  <c:v>2009</c:v>
                </c:pt>
                <c:pt idx="2010">
                  <c:v>2010</c:v>
                </c:pt>
                <c:pt idx="2011">
                  <c:v>2011</c:v>
                </c:pt>
                <c:pt idx="2012">
                  <c:v>2012</c:v>
                </c:pt>
                <c:pt idx="2013">
                  <c:v>2013</c:v>
                </c:pt>
                <c:pt idx="2014">
                  <c:v>2014</c:v>
                </c:pt>
                <c:pt idx="2015">
                  <c:v>2015</c:v>
                </c:pt>
                <c:pt idx="2016">
                  <c:v>2016</c:v>
                </c:pt>
                <c:pt idx="2017">
                  <c:v>2017</c:v>
                </c:pt>
                <c:pt idx="2018">
                  <c:v>2018</c:v>
                </c:pt>
                <c:pt idx="2019">
                  <c:v>2019</c:v>
                </c:pt>
                <c:pt idx="2020">
                  <c:v>2020</c:v>
                </c:pt>
                <c:pt idx="2021">
                  <c:v>2021</c:v>
                </c:pt>
                <c:pt idx="2022">
                  <c:v>2022</c:v>
                </c:pt>
                <c:pt idx="2023">
                  <c:v>2023</c:v>
                </c:pt>
                <c:pt idx="2024">
                  <c:v>2024</c:v>
                </c:pt>
                <c:pt idx="2025">
                  <c:v>2025</c:v>
                </c:pt>
                <c:pt idx="2026">
                  <c:v>2026</c:v>
                </c:pt>
                <c:pt idx="2027">
                  <c:v>2027</c:v>
                </c:pt>
                <c:pt idx="2028">
                  <c:v>2028</c:v>
                </c:pt>
                <c:pt idx="2029">
                  <c:v>2029</c:v>
                </c:pt>
                <c:pt idx="2030">
                  <c:v>2030</c:v>
                </c:pt>
                <c:pt idx="2031">
                  <c:v>2031</c:v>
                </c:pt>
                <c:pt idx="2032">
                  <c:v>2032</c:v>
                </c:pt>
                <c:pt idx="2033">
                  <c:v>2033</c:v>
                </c:pt>
                <c:pt idx="2034">
                  <c:v>2034</c:v>
                </c:pt>
                <c:pt idx="2035">
                  <c:v>2035</c:v>
                </c:pt>
                <c:pt idx="2036">
                  <c:v>2036</c:v>
                </c:pt>
                <c:pt idx="2037">
                  <c:v>2037</c:v>
                </c:pt>
                <c:pt idx="2038">
                  <c:v>2038</c:v>
                </c:pt>
                <c:pt idx="2039">
                  <c:v>2039</c:v>
                </c:pt>
                <c:pt idx="2040">
                  <c:v>2040</c:v>
                </c:pt>
                <c:pt idx="2041">
                  <c:v>2041</c:v>
                </c:pt>
                <c:pt idx="2042">
                  <c:v>2042</c:v>
                </c:pt>
                <c:pt idx="2043">
                  <c:v>2043</c:v>
                </c:pt>
                <c:pt idx="2044">
                  <c:v>2044</c:v>
                </c:pt>
                <c:pt idx="2045">
                  <c:v>2045</c:v>
                </c:pt>
                <c:pt idx="2046">
                  <c:v>2046</c:v>
                </c:pt>
                <c:pt idx="2047">
                  <c:v>2047</c:v>
                </c:pt>
                <c:pt idx="2048">
                  <c:v>2048</c:v>
                </c:pt>
                <c:pt idx="2049">
                  <c:v>2049</c:v>
                </c:pt>
                <c:pt idx="2050">
                  <c:v>2050</c:v>
                </c:pt>
                <c:pt idx="2051">
                  <c:v>2051</c:v>
                </c:pt>
                <c:pt idx="2052">
                  <c:v>2052</c:v>
                </c:pt>
                <c:pt idx="2053">
                  <c:v>2053</c:v>
                </c:pt>
                <c:pt idx="2054">
                  <c:v>2054</c:v>
                </c:pt>
                <c:pt idx="2055">
                  <c:v>2055</c:v>
                </c:pt>
                <c:pt idx="2056">
                  <c:v>2056</c:v>
                </c:pt>
                <c:pt idx="2057">
                  <c:v>2057</c:v>
                </c:pt>
                <c:pt idx="2058">
                  <c:v>2058</c:v>
                </c:pt>
                <c:pt idx="2059">
                  <c:v>2059</c:v>
                </c:pt>
                <c:pt idx="2060">
                  <c:v>2060</c:v>
                </c:pt>
                <c:pt idx="2061">
                  <c:v>2061</c:v>
                </c:pt>
                <c:pt idx="2062">
                  <c:v>2062</c:v>
                </c:pt>
                <c:pt idx="2063">
                  <c:v>2063</c:v>
                </c:pt>
                <c:pt idx="2064">
                  <c:v>2064</c:v>
                </c:pt>
                <c:pt idx="2065">
                  <c:v>2065</c:v>
                </c:pt>
                <c:pt idx="2066">
                  <c:v>2066</c:v>
                </c:pt>
                <c:pt idx="2067">
                  <c:v>2067</c:v>
                </c:pt>
                <c:pt idx="2068">
                  <c:v>2068</c:v>
                </c:pt>
                <c:pt idx="2069">
                  <c:v>2069</c:v>
                </c:pt>
                <c:pt idx="2070">
                  <c:v>2070</c:v>
                </c:pt>
                <c:pt idx="2071">
                  <c:v>2071</c:v>
                </c:pt>
                <c:pt idx="2072">
                  <c:v>2072</c:v>
                </c:pt>
                <c:pt idx="2073">
                  <c:v>2073</c:v>
                </c:pt>
                <c:pt idx="2074">
                  <c:v>2074</c:v>
                </c:pt>
                <c:pt idx="2075">
                  <c:v>2075</c:v>
                </c:pt>
                <c:pt idx="2076">
                  <c:v>2076</c:v>
                </c:pt>
                <c:pt idx="2077">
                  <c:v>2077</c:v>
                </c:pt>
                <c:pt idx="2078">
                  <c:v>2078</c:v>
                </c:pt>
                <c:pt idx="2079">
                  <c:v>2079</c:v>
                </c:pt>
                <c:pt idx="2080">
                  <c:v>2080</c:v>
                </c:pt>
                <c:pt idx="2081">
                  <c:v>2081</c:v>
                </c:pt>
                <c:pt idx="2082">
                  <c:v>2082</c:v>
                </c:pt>
                <c:pt idx="2083">
                  <c:v>2083</c:v>
                </c:pt>
                <c:pt idx="2084">
                  <c:v>2084</c:v>
                </c:pt>
                <c:pt idx="2085">
                  <c:v>2085</c:v>
                </c:pt>
                <c:pt idx="2086">
                  <c:v>2086</c:v>
                </c:pt>
                <c:pt idx="2087">
                  <c:v>2087</c:v>
                </c:pt>
                <c:pt idx="2088">
                  <c:v>2088</c:v>
                </c:pt>
                <c:pt idx="2089">
                  <c:v>2089</c:v>
                </c:pt>
                <c:pt idx="2090">
                  <c:v>2090</c:v>
                </c:pt>
                <c:pt idx="2091">
                  <c:v>2091</c:v>
                </c:pt>
                <c:pt idx="2092">
                  <c:v>2092</c:v>
                </c:pt>
                <c:pt idx="2093">
                  <c:v>2093</c:v>
                </c:pt>
                <c:pt idx="2094">
                  <c:v>2094</c:v>
                </c:pt>
                <c:pt idx="2095">
                  <c:v>2095</c:v>
                </c:pt>
                <c:pt idx="2096">
                  <c:v>2096</c:v>
                </c:pt>
                <c:pt idx="2097">
                  <c:v>2097</c:v>
                </c:pt>
                <c:pt idx="2098">
                  <c:v>2098</c:v>
                </c:pt>
                <c:pt idx="2099">
                  <c:v>2099</c:v>
                </c:pt>
                <c:pt idx="2100">
                  <c:v>2100</c:v>
                </c:pt>
                <c:pt idx="2101">
                  <c:v>2101</c:v>
                </c:pt>
                <c:pt idx="2102">
                  <c:v>2102</c:v>
                </c:pt>
                <c:pt idx="2103">
                  <c:v>2103</c:v>
                </c:pt>
                <c:pt idx="2104">
                  <c:v>2104</c:v>
                </c:pt>
                <c:pt idx="2105">
                  <c:v>2105</c:v>
                </c:pt>
                <c:pt idx="2106">
                  <c:v>2106</c:v>
                </c:pt>
                <c:pt idx="2107">
                  <c:v>2107</c:v>
                </c:pt>
                <c:pt idx="2108">
                  <c:v>2108</c:v>
                </c:pt>
                <c:pt idx="2109">
                  <c:v>2109</c:v>
                </c:pt>
                <c:pt idx="2110">
                  <c:v>2110</c:v>
                </c:pt>
                <c:pt idx="2111">
                  <c:v>2111</c:v>
                </c:pt>
                <c:pt idx="2112">
                  <c:v>2112</c:v>
                </c:pt>
                <c:pt idx="2113">
                  <c:v>2113</c:v>
                </c:pt>
                <c:pt idx="2114">
                  <c:v>2114</c:v>
                </c:pt>
                <c:pt idx="2115">
                  <c:v>2115</c:v>
                </c:pt>
                <c:pt idx="2116">
                  <c:v>2116</c:v>
                </c:pt>
                <c:pt idx="2117">
                  <c:v>2117</c:v>
                </c:pt>
                <c:pt idx="2118">
                  <c:v>2118</c:v>
                </c:pt>
                <c:pt idx="2119">
                  <c:v>2119</c:v>
                </c:pt>
                <c:pt idx="2120">
                  <c:v>2120</c:v>
                </c:pt>
                <c:pt idx="2121">
                  <c:v>2121</c:v>
                </c:pt>
                <c:pt idx="2122">
                  <c:v>2122</c:v>
                </c:pt>
                <c:pt idx="2123">
                  <c:v>2123</c:v>
                </c:pt>
                <c:pt idx="2124">
                  <c:v>2124</c:v>
                </c:pt>
                <c:pt idx="2125">
                  <c:v>2125</c:v>
                </c:pt>
                <c:pt idx="2126">
                  <c:v>2126</c:v>
                </c:pt>
                <c:pt idx="2127">
                  <c:v>2127</c:v>
                </c:pt>
                <c:pt idx="2128">
                  <c:v>2128</c:v>
                </c:pt>
                <c:pt idx="2129">
                  <c:v>2129</c:v>
                </c:pt>
                <c:pt idx="2130">
                  <c:v>2130</c:v>
                </c:pt>
                <c:pt idx="2131">
                  <c:v>2131</c:v>
                </c:pt>
                <c:pt idx="2132">
                  <c:v>2132</c:v>
                </c:pt>
                <c:pt idx="2133">
                  <c:v>2133</c:v>
                </c:pt>
                <c:pt idx="2134">
                  <c:v>2134</c:v>
                </c:pt>
                <c:pt idx="2135">
                  <c:v>2135</c:v>
                </c:pt>
                <c:pt idx="2136">
                  <c:v>2136</c:v>
                </c:pt>
                <c:pt idx="2137">
                  <c:v>2137</c:v>
                </c:pt>
                <c:pt idx="2138">
                  <c:v>2138</c:v>
                </c:pt>
                <c:pt idx="2139">
                  <c:v>2139</c:v>
                </c:pt>
                <c:pt idx="2140">
                  <c:v>2140</c:v>
                </c:pt>
                <c:pt idx="2141">
                  <c:v>2141</c:v>
                </c:pt>
                <c:pt idx="2142">
                  <c:v>2142</c:v>
                </c:pt>
                <c:pt idx="2143">
                  <c:v>2143</c:v>
                </c:pt>
                <c:pt idx="2144">
                  <c:v>2144</c:v>
                </c:pt>
                <c:pt idx="2145">
                  <c:v>2145</c:v>
                </c:pt>
                <c:pt idx="2146">
                  <c:v>2146</c:v>
                </c:pt>
                <c:pt idx="2147">
                  <c:v>2147</c:v>
                </c:pt>
                <c:pt idx="2148">
                  <c:v>2148</c:v>
                </c:pt>
                <c:pt idx="2149">
                  <c:v>2149</c:v>
                </c:pt>
                <c:pt idx="2150">
                  <c:v>2150</c:v>
                </c:pt>
                <c:pt idx="2151">
                  <c:v>2151</c:v>
                </c:pt>
                <c:pt idx="2152">
                  <c:v>2152</c:v>
                </c:pt>
                <c:pt idx="2153">
                  <c:v>2153</c:v>
                </c:pt>
                <c:pt idx="2154">
                  <c:v>2154</c:v>
                </c:pt>
                <c:pt idx="2155">
                  <c:v>2155</c:v>
                </c:pt>
                <c:pt idx="2156">
                  <c:v>2156</c:v>
                </c:pt>
                <c:pt idx="2157">
                  <c:v>2157</c:v>
                </c:pt>
                <c:pt idx="2158">
                  <c:v>2158</c:v>
                </c:pt>
                <c:pt idx="2159">
                  <c:v>2159</c:v>
                </c:pt>
                <c:pt idx="2160">
                  <c:v>2160</c:v>
                </c:pt>
                <c:pt idx="2161">
                  <c:v>2161</c:v>
                </c:pt>
                <c:pt idx="2162">
                  <c:v>2162</c:v>
                </c:pt>
                <c:pt idx="2163">
                  <c:v>2163</c:v>
                </c:pt>
                <c:pt idx="2164">
                  <c:v>2164</c:v>
                </c:pt>
                <c:pt idx="2165">
                  <c:v>2165</c:v>
                </c:pt>
                <c:pt idx="2166">
                  <c:v>2166</c:v>
                </c:pt>
                <c:pt idx="2167">
                  <c:v>2167</c:v>
                </c:pt>
                <c:pt idx="2168">
                  <c:v>2168</c:v>
                </c:pt>
                <c:pt idx="2169">
                  <c:v>2169</c:v>
                </c:pt>
                <c:pt idx="2170">
                  <c:v>2170</c:v>
                </c:pt>
                <c:pt idx="2171">
                  <c:v>2171</c:v>
                </c:pt>
                <c:pt idx="2172">
                  <c:v>2172</c:v>
                </c:pt>
                <c:pt idx="2173">
                  <c:v>2173</c:v>
                </c:pt>
                <c:pt idx="2174">
                  <c:v>2174</c:v>
                </c:pt>
                <c:pt idx="2175">
                  <c:v>2175</c:v>
                </c:pt>
                <c:pt idx="2176">
                  <c:v>2176</c:v>
                </c:pt>
                <c:pt idx="2177">
                  <c:v>2177</c:v>
                </c:pt>
                <c:pt idx="2178">
                  <c:v>2178</c:v>
                </c:pt>
                <c:pt idx="2179">
                  <c:v>2179</c:v>
                </c:pt>
                <c:pt idx="2180">
                  <c:v>2180</c:v>
                </c:pt>
                <c:pt idx="2181">
                  <c:v>2181</c:v>
                </c:pt>
                <c:pt idx="2182">
                  <c:v>2182</c:v>
                </c:pt>
                <c:pt idx="2183">
                  <c:v>2183</c:v>
                </c:pt>
                <c:pt idx="2184">
                  <c:v>2184</c:v>
                </c:pt>
                <c:pt idx="2185">
                  <c:v>2185</c:v>
                </c:pt>
                <c:pt idx="2186">
                  <c:v>2186</c:v>
                </c:pt>
                <c:pt idx="2187">
                  <c:v>2187</c:v>
                </c:pt>
                <c:pt idx="2188">
                  <c:v>2188</c:v>
                </c:pt>
                <c:pt idx="2189">
                  <c:v>2189</c:v>
                </c:pt>
                <c:pt idx="2190">
                  <c:v>2190</c:v>
                </c:pt>
                <c:pt idx="2191">
                  <c:v>2191</c:v>
                </c:pt>
                <c:pt idx="2192">
                  <c:v>2192</c:v>
                </c:pt>
                <c:pt idx="2193">
                  <c:v>2193</c:v>
                </c:pt>
                <c:pt idx="2194">
                  <c:v>2194</c:v>
                </c:pt>
                <c:pt idx="2195">
                  <c:v>2195</c:v>
                </c:pt>
                <c:pt idx="2196">
                  <c:v>2196</c:v>
                </c:pt>
                <c:pt idx="2197">
                  <c:v>2197</c:v>
                </c:pt>
                <c:pt idx="2198">
                  <c:v>2198</c:v>
                </c:pt>
                <c:pt idx="2199">
                  <c:v>2199</c:v>
                </c:pt>
                <c:pt idx="2200">
                  <c:v>2200</c:v>
                </c:pt>
                <c:pt idx="2201">
                  <c:v>2201</c:v>
                </c:pt>
                <c:pt idx="2202">
                  <c:v>2202</c:v>
                </c:pt>
                <c:pt idx="2203">
                  <c:v>2203</c:v>
                </c:pt>
                <c:pt idx="2204">
                  <c:v>2204</c:v>
                </c:pt>
                <c:pt idx="2205">
                  <c:v>2205</c:v>
                </c:pt>
                <c:pt idx="2206">
                  <c:v>2206</c:v>
                </c:pt>
                <c:pt idx="2207">
                  <c:v>2207</c:v>
                </c:pt>
                <c:pt idx="2208">
                  <c:v>2208</c:v>
                </c:pt>
                <c:pt idx="2209">
                  <c:v>2209</c:v>
                </c:pt>
                <c:pt idx="2210">
                  <c:v>2210</c:v>
                </c:pt>
                <c:pt idx="2211">
                  <c:v>2211</c:v>
                </c:pt>
                <c:pt idx="2212">
                  <c:v>2212</c:v>
                </c:pt>
                <c:pt idx="2213">
                  <c:v>2213</c:v>
                </c:pt>
                <c:pt idx="2214">
                  <c:v>2214</c:v>
                </c:pt>
                <c:pt idx="2215">
                  <c:v>2215</c:v>
                </c:pt>
                <c:pt idx="2216">
                  <c:v>2216</c:v>
                </c:pt>
                <c:pt idx="2217">
                  <c:v>2217</c:v>
                </c:pt>
                <c:pt idx="2218">
                  <c:v>2218</c:v>
                </c:pt>
                <c:pt idx="2219">
                  <c:v>2219</c:v>
                </c:pt>
                <c:pt idx="2220">
                  <c:v>2220</c:v>
                </c:pt>
                <c:pt idx="2221">
                  <c:v>2221</c:v>
                </c:pt>
                <c:pt idx="2222">
                  <c:v>2222</c:v>
                </c:pt>
                <c:pt idx="2223">
                  <c:v>2223</c:v>
                </c:pt>
                <c:pt idx="2224">
                  <c:v>2224</c:v>
                </c:pt>
                <c:pt idx="2225">
                  <c:v>2225</c:v>
                </c:pt>
                <c:pt idx="2226">
                  <c:v>2226</c:v>
                </c:pt>
                <c:pt idx="2227">
                  <c:v>2227</c:v>
                </c:pt>
                <c:pt idx="2228">
                  <c:v>2228</c:v>
                </c:pt>
                <c:pt idx="2229">
                  <c:v>2229</c:v>
                </c:pt>
                <c:pt idx="2230">
                  <c:v>2230</c:v>
                </c:pt>
                <c:pt idx="2231">
                  <c:v>2231</c:v>
                </c:pt>
                <c:pt idx="2232">
                  <c:v>2232</c:v>
                </c:pt>
                <c:pt idx="2233">
                  <c:v>2233</c:v>
                </c:pt>
                <c:pt idx="2234">
                  <c:v>2234</c:v>
                </c:pt>
                <c:pt idx="2235">
                  <c:v>2235</c:v>
                </c:pt>
                <c:pt idx="2236">
                  <c:v>2236</c:v>
                </c:pt>
                <c:pt idx="2237">
                  <c:v>2237</c:v>
                </c:pt>
                <c:pt idx="2238">
                  <c:v>2238</c:v>
                </c:pt>
                <c:pt idx="2239">
                  <c:v>2239</c:v>
                </c:pt>
                <c:pt idx="2240">
                  <c:v>2240</c:v>
                </c:pt>
                <c:pt idx="2241">
                  <c:v>2241</c:v>
                </c:pt>
                <c:pt idx="2242">
                  <c:v>2242</c:v>
                </c:pt>
                <c:pt idx="2243">
                  <c:v>2243</c:v>
                </c:pt>
                <c:pt idx="2244">
                  <c:v>2244</c:v>
                </c:pt>
                <c:pt idx="2245">
                  <c:v>2245</c:v>
                </c:pt>
                <c:pt idx="2246">
                  <c:v>2246</c:v>
                </c:pt>
                <c:pt idx="2247">
                  <c:v>2247</c:v>
                </c:pt>
                <c:pt idx="2248">
                  <c:v>2248</c:v>
                </c:pt>
                <c:pt idx="2249">
                  <c:v>2249</c:v>
                </c:pt>
                <c:pt idx="2250">
                  <c:v>2250</c:v>
                </c:pt>
                <c:pt idx="2251">
                  <c:v>2251</c:v>
                </c:pt>
                <c:pt idx="2252">
                  <c:v>2252</c:v>
                </c:pt>
                <c:pt idx="2253">
                  <c:v>2253</c:v>
                </c:pt>
                <c:pt idx="2254">
                  <c:v>2254</c:v>
                </c:pt>
                <c:pt idx="2255">
                  <c:v>2255</c:v>
                </c:pt>
                <c:pt idx="2256">
                  <c:v>2256</c:v>
                </c:pt>
                <c:pt idx="2257">
                  <c:v>2257</c:v>
                </c:pt>
                <c:pt idx="2258">
                  <c:v>2258</c:v>
                </c:pt>
                <c:pt idx="2259">
                  <c:v>2259</c:v>
                </c:pt>
                <c:pt idx="2260">
                  <c:v>2260</c:v>
                </c:pt>
                <c:pt idx="2261">
                  <c:v>2261</c:v>
                </c:pt>
                <c:pt idx="2262">
                  <c:v>2262</c:v>
                </c:pt>
                <c:pt idx="2263">
                  <c:v>2263</c:v>
                </c:pt>
                <c:pt idx="2264">
                  <c:v>2264</c:v>
                </c:pt>
                <c:pt idx="2265">
                  <c:v>2265</c:v>
                </c:pt>
                <c:pt idx="2266">
                  <c:v>2266</c:v>
                </c:pt>
                <c:pt idx="2267">
                  <c:v>2267</c:v>
                </c:pt>
                <c:pt idx="2268">
                  <c:v>2268</c:v>
                </c:pt>
                <c:pt idx="2269">
                  <c:v>2269</c:v>
                </c:pt>
                <c:pt idx="2270">
                  <c:v>2270</c:v>
                </c:pt>
                <c:pt idx="2271">
                  <c:v>2271</c:v>
                </c:pt>
                <c:pt idx="2272">
                  <c:v>2272</c:v>
                </c:pt>
                <c:pt idx="2273">
                  <c:v>2273</c:v>
                </c:pt>
                <c:pt idx="2274">
                  <c:v>2274</c:v>
                </c:pt>
                <c:pt idx="2275">
                  <c:v>2275</c:v>
                </c:pt>
                <c:pt idx="2276">
                  <c:v>2276</c:v>
                </c:pt>
                <c:pt idx="2277">
                  <c:v>2277</c:v>
                </c:pt>
                <c:pt idx="2278">
                  <c:v>2278</c:v>
                </c:pt>
                <c:pt idx="2279">
                  <c:v>2279</c:v>
                </c:pt>
                <c:pt idx="2280">
                  <c:v>2280</c:v>
                </c:pt>
                <c:pt idx="2281">
                  <c:v>2281</c:v>
                </c:pt>
                <c:pt idx="2282">
                  <c:v>2282</c:v>
                </c:pt>
                <c:pt idx="2283">
                  <c:v>2283</c:v>
                </c:pt>
                <c:pt idx="2284">
                  <c:v>2284</c:v>
                </c:pt>
                <c:pt idx="2285">
                  <c:v>2285</c:v>
                </c:pt>
                <c:pt idx="2286">
                  <c:v>2286</c:v>
                </c:pt>
                <c:pt idx="2287">
                  <c:v>2287</c:v>
                </c:pt>
                <c:pt idx="2288">
                  <c:v>2288</c:v>
                </c:pt>
                <c:pt idx="2289">
                  <c:v>2289</c:v>
                </c:pt>
                <c:pt idx="2290">
                  <c:v>2290</c:v>
                </c:pt>
                <c:pt idx="2291">
                  <c:v>2291</c:v>
                </c:pt>
                <c:pt idx="2292">
                  <c:v>2292</c:v>
                </c:pt>
                <c:pt idx="2293">
                  <c:v>2293</c:v>
                </c:pt>
                <c:pt idx="2294">
                  <c:v>2294</c:v>
                </c:pt>
                <c:pt idx="2295">
                  <c:v>2295</c:v>
                </c:pt>
                <c:pt idx="2296">
                  <c:v>2296</c:v>
                </c:pt>
                <c:pt idx="2297">
                  <c:v>2297</c:v>
                </c:pt>
                <c:pt idx="2298">
                  <c:v>2298</c:v>
                </c:pt>
                <c:pt idx="2299">
                  <c:v>2299</c:v>
                </c:pt>
                <c:pt idx="2300">
                  <c:v>2300</c:v>
                </c:pt>
                <c:pt idx="2301">
                  <c:v>2301</c:v>
                </c:pt>
                <c:pt idx="2302">
                  <c:v>2302</c:v>
                </c:pt>
                <c:pt idx="2303">
                  <c:v>2303</c:v>
                </c:pt>
                <c:pt idx="2304">
                  <c:v>2304</c:v>
                </c:pt>
                <c:pt idx="2305">
                  <c:v>2305</c:v>
                </c:pt>
                <c:pt idx="2306">
                  <c:v>2306</c:v>
                </c:pt>
                <c:pt idx="2307">
                  <c:v>2307</c:v>
                </c:pt>
                <c:pt idx="2308">
                  <c:v>2308</c:v>
                </c:pt>
                <c:pt idx="2309">
                  <c:v>2309</c:v>
                </c:pt>
                <c:pt idx="2310">
                  <c:v>2310</c:v>
                </c:pt>
                <c:pt idx="2311">
                  <c:v>2311</c:v>
                </c:pt>
                <c:pt idx="2312">
                  <c:v>2312</c:v>
                </c:pt>
                <c:pt idx="2313">
                  <c:v>2313</c:v>
                </c:pt>
                <c:pt idx="2314">
                  <c:v>2314</c:v>
                </c:pt>
                <c:pt idx="2315">
                  <c:v>2315</c:v>
                </c:pt>
                <c:pt idx="2316">
                  <c:v>2316</c:v>
                </c:pt>
                <c:pt idx="2317">
                  <c:v>2317</c:v>
                </c:pt>
                <c:pt idx="2318">
                  <c:v>2318</c:v>
                </c:pt>
                <c:pt idx="2319">
                  <c:v>2319</c:v>
                </c:pt>
                <c:pt idx="2320">
                  <c:v>2320</c:v>
                </c:pt>
                <c:pt idx="2321">
                  <c:v>2321</c:v>
                </c:pt>
                <c:pt idx="2322">
                  <c:v>2322</c:v>
                </c:pt>
                <c:pt idx="2323">
                  <c:v>2323</c:v>
                </c:pt>
                <c:pt idx="2324">
                  <c:v>2324</c:v>
                </c:pt>
                <c:pt idx="2325">
                  <c:v>2325</c:v>
                </c:pt>
                <c:pt idx="2326">
                  <c:v>2326</c:v>
                </c:pt>
                <c:pt idx="2327">
                  <c:v>2327</c:v>
                </c:pt>
                <c:pt idx="2328">
                  <c:v>2328</c:v>
                </c:pt>
                <c:pt idx="2329">
                  <c:v>2329</c:v>
                </c:pt>
                <c:pt idx="2330">
                  <c:v>2330</c:v>
                </c:pt>
                <c:pt idx="2331">
                  <c:v>2331</c:v>
                </c:pt>
                <c:pt idx="2332">
                  <c:v>2332</c:v>
                </c:pt>
                <c:pt idx="2333">
                  <c:v>2333</c:v>
                </c:pt>
                <c:pt idx="2334">
                  <c:v>2334</c:v>
                </c:pt>
                <c:pt idx="2335">
                  <c:v>2335</c:v>
                </c:pt>
                <c:pt idx="2336">
                  <c:v>2336</c:v>
                </c:pt>
                <c:pt idx="2337">
                  <c:v>2337</c:v>
                </c:pt>
                <c:pt idx="2338">
                  <c:v>2338</c:v>
                </c:pt>
                <c:pt idx="2339">
                  <c:v>2339</c:v>
                </c:pt>
                <c:pt idx="2340">
                  <c:v>2340</c:v>
                </c:pt>
                <c:pt idx="2341">
                  <c:v>2341</c:v>
                </c:pt>
                <c:pt idx="2342">
                  <c:v>2342</c:v>
                </c:pt>
                <c:pt idx="2343">
                  <c:v>2343</c:v>
                </c:pt>
                <c:pt idx="2344">
                  <c:v>2344</c:v>
                </c:pt>
                <c:pt idx="2345">
                  <c:v>2345</c:v>
                </c:pt>
                <c:pt idx="2346">
                  <c:v>2346</c:v>
                </c:pt>
                <c:pt idx="2347">
                  <c:v>2347</c:v>
                </c:pt>
                <c:pt idx="2348">
                  <c:v>2348</c:v>
                </c:pt>
                <c:pt idx="2349">
                  <c:v>2349</c:v>
                </c:pt>
                <c:pt idx="2350">
                  <c:v>2350</c:v>
                </c:pt>
                <c:pt idx="2351">
                  <c:v>2351</c:v>
                </c:pt>
                <c:pt idx="2352">
                  <c:v>2352</c:v>
                </c:pt>
                <c:pt idx="2353">
                  <c:v>2353</c:v>
                </c:pt>
                <c:pt idx="2354">
                  <c:v>2354</c:v>
                </c:pt>
                <c:pt idx="2355">
                  <c:v>2355</c:v>
                </c:pt>
                <c:pt idx="2356">
                  <c:v>2356</c:v>
                </c:pt>
                <c:pt idx="2357">
                  <c:v>2357</c:v>
                </c:pt>
                <c:pt idx="2358">
                  <c:v>2358</c:v>
                </c:pt>
                <c:pt idx="2359">
                  <c:v>2359</c:v>
                </c:pt>
                <c:pt idx="2360">
                  <c:v>2360</c:v>
                </c:pt>
                <c:pt idx="2361">
                  <c:v>2361</c:v>
                </c:pt>
                <c:pt idx="2362">
                  <c:v>2362</c:v>
                </c:pt>
                <c:pt idx="2363">
                  <c:v>2363</c:v>
                </c:pt>
                <c:pt idx="2364">
                  <c:v>2364</c:v>
                </c:pt>
                <c:pt idx="2365">
                  <c:v>2365</c:v>
                </c:pt>
                <c:pt idx="2366">
                  <c:v>2366</c:v>
                </c:pt>
                <c:pt idx="2367">
                  <c:v>2367</c:v>
                </c:pt>
                <c:pt idx="2368">
                  <c:v>2368</c:v>
                </c:pt>
                <c:pt idx="2369">
                  <c:v>2369</c:v>
                </c:pt>
                <c:pt idx="2370">
                  <c:v>2370</c:v>
                </c:pt>
                <c:pt idx="2371">
                  <c:v>2371</c:v>
                </c:pt>
                <c:pt idx="2372">
                  <c:v>2372</c:v>
                </c:pt>
                <c:pt idx="2373">
                  <c:v>2373</c:v>
                </c:pt>
                <c:pt idx="2374">
                  <c:v>2374</c:v>
                </c:pt>
                <c:pt idx="2375">
                  <c:v>2375</c:v>
                </c:pt>
                <c:pt idx="2376">
                  <c:v>2376</c:v>
                </c:pt>
                <c:pt idx="2377">
                  <c:v>2377</c:v>
                </c:pt>
                <c:pt idx="2378">
                  <c:v>2378</c:v>
                </c:pt>
                <c:pt idx="2379">
                  <c:v>2379</c:v>
                </c:pt>
                <c:pt idx="2380">
                  <c:v>2380</c:v>
                </c:pt>
                <c:pt idx="2381">
                  <c:v>2381</c:v>
                </c:pt>
                <c:pt idx="2382">
                  <c:v>2382</c:v>
                </c:pt>
                <c:pt idx="2383">
                  <c:v>2383</c:v>
                </c:pt>
                <c:pt idx="2384">
                  <c:v>2384</c:v>
                </c:pt>
                <c:pt idx="2385">
                  <c:v>2385</c:v>
                </c:pt>
                <c:pt idx="2386">
                  <c:v>2386</c:v>
                </c:pt>
                <c:pt idx="2387">
                  <c:v>2387</c:v>
                </c:pt>
                <c:pt idx="2388">
                  <c:v>2388</c:v>
                </c:pt>
                <c:pt idx="2389">
                  <c:v>2389</c:v>
                </c:pt>
                <c:pt idx="2390">
                  <c:v>2390</c:v>
                </c:pt>
                <c:pt idx="2391">
                  <c:v>2391</c:v>
                </c:pt>
                <c:pt idx="2392">
                  <c:v>2392</c:v>
                </c:pt>
                <c:pt idx="2393">
                  <c:v>2393</c:v>
                </c:pt>
                <c:pt idx="2394">
                  <c:v>2394</c:v>
                </c:pt>
                <c:pt idx="2395">
                  <c:v>2395</c:v>
                </c:pt>
                <c:pt idx="2396">
                  <c:v>2396</c:v>
                </c:pt>
                <c:pt idx="2397">
                  <c:v>2397</c:v>
                </c:pt>
                <c:pt idx="2398">
                  <c:v>2398</c:v>
                </c:pt>
                <c:pt idx="2399">
                  <c:v>2399</c:v>
                </c:pt>
                <c:pt idx="2400">
                  <c:v>2400</c:v>
                </c:pt>
                <c:pt idx="2401">
                  <c:v>2401</c:v>
                </c:pt>
                <c:pt idx="2402">
                  <c:v>2402</c:v>
                </c:pt>
                <c:pt idx="2403">
                  <c:v>2403</c:v>
                </c:pt>
                <c:pt idx="2404">
                  <c:v>2404</c:v>
                </c:pt>
                <c:pt idx="2405">
                  <c:v>2405</c:v>
                </c:pt>
                <c:pt idx="2406">
                  <c:v>2406</c:v>
                </c:pt>
                <c:pt idx="2407">
                  <c:v>2407</c:v>
                </c:pt>
                <c:pt idx="2408">
                  <c:v>2408</c:v>
                </c:pt>
                <c:pt idx="2409">
                  <c:v>2409</c:v>
                </c:pt>
                <c:pt idx="2410">
                  <c:v>2410</c:v>
                </c:pt>
                <c:pt idx="2411">
                  <c:v>2411</c:v>
                </c:pt>
                <c:pt idx="2412">
                  <c:v>2412</c:v>
                </c:pt>
                <c:pt idx="2413">
                  <c:v>2413</c:v>
                </c:pt>
                <c:pt idx="2414">
                  <c:v>2414</c:v>
                </c:pt>
                <c:pt idx="2415">
                  <c:v>2415</c:v>
                </c:pt>
                <c:pt idx="2416">
                  <c:v>2416</c:v>
                </c:pt>
                <c:pt idx="2417">
                  <c:v>2417</c:v>
                </c:pt>
                <c:pt idx="2418">
                  <c:v>2418</c:v>
                </c:pt>
                <c:pt idx="2419">
                  <c:v>2419</c:v>
                </c:pt>
                <c:pt idx="2420">
                  <c:v>2420</c:v>
                </c:pt>
                <c:pt idx="2421">
                  <c:v>2421</c:v>
                </c:pt>
                <c:pt idx="2422">
                  <c:v>2422</c:v>
                </c:pt>
                <c:pt idx="2423">
                  <c:v>2423</c:v>
                </c:pt>
                <c:pt idx="2424">
                  <c:v>2424</c:v>
                </c:pt>
                <c:pt idx="2425">
                  <c:v>2425</c:v>
                </c:pt>
                <c:pt idx="2426">
                  <c:v>2426</c:v>
                </c:pt>
                <c:pt idx="2427">
                  <c:v>2427</c:v>
                </c:pt>
                <c:pt idx="2428">
                  <c:v>2428</c:v>
                </c:pt>
                <c:pt idx="2429">
                  <c:v>2429</c:v>
                </c:pt>
                <c:pt idx="2430">
                  <c:v>2430</c:v>
                </c:pt>
                <c:pt idx="2431">
                  <c:v>2431</c:v>
                </c:pt>
                <c:pt idx="2432">
                  <c:v>2432</c:v>
                </c:pt>
                <c:pt idx="2433">
                  <c:v>2433</c:v>
                </c:pt>
                <c:pt idx="2434">
                  <c:v>2434</c:v>
                </c:pt>
                <c:pt idx="2435">
                  <c:v>2435</c:v>
                </c:pt>
                <c:pt idx="2436">
                  <c:v>2436</c:v>
                </c:pt>
                <c:pt idx="2437">
                  <c:v>2437</c:v>
                </c:pt>
                <c:pt idx="2438">
                  <c:v>2438</c:v>
                </c:pt>
                <c:pt idx="2439">
                  <c:v>2439</c:v>
                </c:pt>
                <c:pt idx="2440">
                  <c:v>2440</c:v>
                </c:pt>
                <c:pt idx="2441">
                  <c:v>2441</c:v>
                </c:pt>
                <c:pt idx="2442">
                  <c:v>2442</c:v>
                </c:pt>
                <c:pt idx="2443">
                  <c:v>2443</c:v>
                </c:pt>
                <c:pt idx="2444">
                  <c:v>2444</c:v>
                </c:pt>
                <c:pt idx="2445">
                  <c:v>2445</c:v>
                </c:pt>
                <c:pt idx="2446">
                  <c:v>2446</c:v>
                </c:pt>
                <c:pt idx="2447">
                  <c:v>2447</c:v>
                </c:pt>
                <c:pt idx="2448">
                  <c:v>2448</c:v>
                </c:pt>
                <c:pt idx="2449">
                  <c:v>2449</c:v>
                </c:pt>
                <c:pt idx="2450">
                  <c:v>2450</c:v>
                </c:pt>
                <c:pt idx="2451">
                  <c:v>2451</c:v>
                </c:pt>
                <c:pt idx="2452">
                  <c:v>2452</c:v>
                </c:pt>
                <c:pt idx="2453">
                  <c:v>2453</c:v>
                </c:pt>
                <c:pt idx="2454">
                  <c:v>2454</c:v>
                </c:pt>
                <c:pt idx="2455">
                  <c:v>2455</c:v>
                </c:pt>
                <c:pt idx="2456">
                  <c:v>2456</c:v>
                </c:pt>
                <c:pt idx="2457">
                  <c:v>2457</c:v>
                </c:pt>
                <c:pt idx="2458">
                  <c:v>2458</c:v>
                </c:pt>
                <c:pt idx="2459">
                  <c:v>2459</c:v>
                </c:pt>
                <c:pt idx="2460">
                  <c:v>2460</c:v>
                </c:pt>
                <c:pt idx="2461">
                  <c:v>2461</c:v>
                </c:pt>
                <c:pt idx="2462">
                  <c:v>2462</c:v>
                </c:pt>
                <c:pt idx="2463">
                  <c:v>2463</c:v>
                </c:pt>
                <c:pt idx="2464">
                  <c:v>2464</c:v>
                </c:pt>
                <c:pt idx="2465">
                  <c:v>2465</c:v>
                </c:pt>
                <c:pt idx="2466">
                  <c:v>2466</c:v>
                </c:pt>
                <c:pt idx="2467">
                  <c:v>2467</c:v>
                </c:pt>
                <c:pt idx="2468">
                  <c:v>2468</c:v>
                </c:pt>
                <c:pt idx="2469">
                  <c:v>2469</c:v>
                </c:pt>
                <c:pt idx="2470">
                  <c:v>2470</c:v>
                </c:pt>
                <c:pt idx="2471">
                  <c:v>2471</c:v>
                </c:pt>
                <c:pt idx="2472">
                  <c:v>2472</c:v>
                </c:pt>
                <c:pt idx="2473">
                  <c:v>2473</c:v>
                </c:pt>
                <c:pt idx="2474">
                  <c:v>2474</c:v>
                </c:pt>
                <c:pt idx="2475">
                  <c:v>2475</c:v>
                </c:pt>
                <c:pt idx="2476">
                  <c:v>2476</c:v>
                </c:pt>
                <c:pt idx="2477">
                  <c:v>2477</c:v>
                </c:pt>
                <c:pt idx="2478">
                  <c:v>2478</c:v>
                </c:pt>
                <c:pt idx="2479">
                  <c:v>2479</c:v>
                </c:pt>
                <c:pt idx="2480">
                  <c:v>2480</c:v>
                </c:pt>
                <c:pt idx="2481">
                  <c:v>2481</c:v>
                </c:pt>
                <c:pt idx="2482">
                  <c:v>2482</c:v>
                </c:pt>
                <c:pt idx="2483">
                  <c:v>2483</c:v>
                </c:pt>
                <c:pt idx="2484">
                  <c:v>2484</c:v>
                </c:pt>
                <c:pt idx="2485">
                  <c:v>2485</c:v>
                </c:pt>
                <c:pt idx="2486">
                  <c:v>2486</c:v>
                </c:pt>
                <c:pt idx="2487">
                  <c:v>2487</c:v>
                </c:pt>
                <c:pt idx="2488">
                  <c:v>2488</c:v>
                </c:pt>
                <c:pt idx="2489">
                  <c:v>2489</c:v>
                </c:pt>
                <c:pt idx="2490">
                  <c:v>2490</c:v>
                </c:pt>
                <c:pt idx="2491">
                  <c:v>2491</c:v>
                </c:pt>
                <c:pt idx="2492">
                  <c:v>2492</c:v>
                </c:pt>
                <c:pt idx="2493">
                  <c:v>2493</c:v>
                </c:pt>
                <c:pt idx="2494">
                  <c:v>2494</c:v>
                </c:pt>
                <c:pt idx="2495">
                  <c:v>2495</c:v>
                </c:pt>
                <c:pt idx="2496">
                  <c:v>2496</c:v>
                </c:pt>
                <c:pt idx="2497">
                  <c:v>2497</c:v>
                </c:pt>
                <c:pt idx="2498">
                  <c:v>2498</c:v>
                </c:pt>
                <c:pt idx="2499">
                  <c:v>2499</c:v>
                </c:pt>
                <c:pt idx="2500">
                  <c:v>2500</c:v>
                </c:pt>
                <c:pt idx="2501">
                  <c:v>2501</c:v>
                </c:pt>
                <c:pt idx="2502">
                  <c:v>2502</c:v>
                </c:pt>
                <c:pt idx="2503">
                  <c:v>2503</c:v>
                </c:pt>
                <c:pt idx="2504">
                  <c:v>2504</c:v>
                </c:pt>
                <c:pt idx="2505">
                  <c:v>2505</c:v>
                </c:pt>
                <c:pt idx="2506">
                  <c:v>2506</c:v>
                </c:pt>
                <c:pt idx="2507">
                  <c:v>2507</c:v>
                </c:pt>
                <c:pt idx="2508">
                  <c:v>2508</c:v>
                </c:pt>
                <c:pt idx="2509">
                  <c:v>2509</c:v>
                </c:pt>
                <c:pt idx="2510">
                  <c:v>2510</c:v>
                </c:pt>
                <c:pt idx="2511">
                  <c:v>2511</c:v>
                </c:pt>
                <c:pt idx="2512">
                  <c:v>2512</c:v>
                </c:pt>
                <c:pt idx="2513">
                  <c:v>2513</c:v>
                </c:pt>
                <c:pt idx="2514">
                  <c:v>2514</c:v>
                </c:pt>
                <c:pt idx="2515">
                  <c:v>2515</c:v>
                </c:pt>
                <c:pt idx="2516">
                  <c:v>2516</c:v>
                </c:pt>
                <c:pt idx="2517">
                  <c:v>2517</c:v>
                </c:pt>
                <c:pt idx="2518">
                  <c:v>2518</c:v>
                </c:pt>
                <c:pt idx="2519">
                  <c:v>2519</c:v>
                </c:pt>
                <c:pt idx="2520">
                  <c:v>2520</c:v>
                </c:pt>
                <c:pt idx="2521">
                  <c:v>2521</c:v>
                </c:pt>
                <c:pt idx="2522">
                  <c:v>2522</c:v>
                </c:pt>
                <c:pt idx="2523">
                  <c:v>2523</c:v>
                </c:pt>
                <c:pt idx="2524">
                  <c:v>2524</c:v>
                </c:pt>
                <c:pt idx="2525">
                  <c:v>2525</c:v>
                </c:pt>
                <c:pt idx="2526">
                  <c:v>2526</c:v>
                </c:pt>
                <c:pt idx="2527">
                  <c:v>2527</c:v>
                </c:pt>
                <c:pt idx="2528">
                  <c:v>2528</c:v>
                </c:pt>
                <c:pt idx="2529">
                  <c:v>2529</c:v>
                </c:pt>
                <c:pt idx="2530">
                  <c:v>2530</c:v>
                </c:pt>
                <c:pt idx="2531">
                  <c:v>2531</c:v>
                </c:pt>
                <c:pt idx="2532">
                  <c:v>2532</c:v>
                </c:pt>
                <c:pt idx="2533">
                  <c:v>2533</c:v>
                </c:pt>
                <c:pt idx="2534">
                  <c:v>2534</c:v>
                </c:pt>
                <c:pt idx="2535">
                  <c:v>2535</c:v>
                </c:pt>
                <c:pt idx="2536">
                  <c:v>2536</c:v>
                </c:pt>
                <c:pt idx="2537">
                  <c:v>2537</c:v>
                </c:pt>
                <c:pt idx="2538">
                  <c:v>2538</c:v>
                </c:pt>
                <c:pt idx="2539">
                  <c:v>2539</c:v>
                </c:pt>
                <c:pt idx="2540">
                  <c:v>2540</c:v>
                </c:pt>
                <c:pt idx="2541">
                  <c:v>2541</c:v>
                </c:pt>
                <c:pt idx="2542">
                  <c:v>2542</c:v>
                </c:pt>
                <c:pt idx="2543">
                  <c:v>2543</c:v>
                </c:pt>
                <c:pt idx="2544">
                  <c:v>2544</c:v>
                </c:pt>
                <c:pt idx="2545">
                  <c:v>2545</c:v>
                </c:pt>
                <c:pt idx="2546">
                  <c:v>2546</c:v>
                </c:pt>
                <c:pt idx="2547">
                  <c:v>2547</c:v>
                </c:pt>
                <c:pt idx="2548">
                  <c:v>2548</c:v>
                </c:pt>
                <c:pt idx="2549">
                  <c:v>2549</c:v>
                </c:pt>
                <c:pt idx="2550">
                  <c:v>2550</c:v>
                </c:pt>
                <c:pt idx="2551">
                  <c:v>2551</c:v>
                </c:pt>
                <c:pt idx="2552">
                  <c:v>2552</c:v>
                </c:pt>
                <c:pt idx="2553">
                  <c:v>2553</c:v>
                </c:pt>
                <c:pt idx="2554">
                  <c:v>2554</c:v>
                </c:pt>
                <c:pt idx="2555">
                  <c:v>2555</c:v>
                </c:pt>
                <c:pt idx="2556">
                  <c:v>2556</c:v>
                </c:pt>
                <c:pt idx="2557">
                  <c:v>2557</c:v>
                </c:pt>
                <c:pt idx="2558">
                  <c:v>2558</c:v>
                </c:pt>
                <c:pt idx="2559">
                  <c:v>2559</c:v>
                </c:pt>
                <c:pt idx="2560">
                  <c:v>2560</c:v>
                </c:pt>
                <c:pt idx="2561">
                  <c:v>2561</c:v>
                </c:pt>
                <c:pt idx="2562">
                  <c:v>2562</c:v>
                </c:pt>
                <c:pt idx="2563">
                  <c:v>2563</c:v>
                </c:pt>
                <c:pt idx="2564">
                  <c:v>2564</c:v>
                </c:pt>
                <c:pt idx="2565">
                  <c:v>2565</c:v>
                </c:pt>
                <c:pt idx="2566">
                  <c:v>2566</c:v>
                </c:pt>
                <c:pt idx="2567">
                  <c:v>2567</c:v>
                </c:pt>
                <c:pt idx="2568">
                  <c:v>2568</c:v>
                </c:pt>
                <c:pt idx="2569">
                  <c:v>2569</c:v>
                </c:pt>
                <c:pt idx="2570">
                  <c:v>2570</c:v>
                </c:pt>
                <c:pt idx="2571">
                  <c:v>2571</c:v>
                </c:pt>
                <c:pt idx="2572">
                  <c:v>2572</c:v>
                </c:pt>
                <c:pt idx="2573">
                  <c:v>2573</c:v>
                </c:pt>
                <c:pt idx="2574">
                  <c:v>2574</c:v>
                </c:pt>
                <c:pt idx="2575">
                  <c:v>2575</c:v>
                </c:pt>
                <c:pt idx="2576">
                  <c:v>2576</c:v>
                </c:pt>
                <c:pt idx="2577">
                  <c:v>2577</c:v>
                </c:pt>
                <c:pt idx="2578">
                  <c:v>2578</c:v>
                </c:pt>
                <c:pt idx="2579">
                  <c:v>2579</c:v>
                </c:pt>
                <c:pt idx="2580">
                  <c:v>2580</c:v>
                </c:pt>
                <c:pt idx="2581">
                  <c:v>2581</c:v>
                </c:pt>
                <c:pt idx="2582">
                  <c:v>2582</c:v>
                </c:pt>
                <c:pt idx="2583">
                  <c:v>2583</c:v>
                </c:pt>
                <c:pt idx="2584">
                  <c:v>2584</c:v>
                </c:pt>
                <c:pt idx="2585">
                  <c:v>2585</c:v>
                </c:pt>
                <c:pt idx="2586">
                  <c:v>2586</c:v>
                </c:pt>
                <c:pt idx="2587">
                  <c:v>2587</c:v>
                </c:pt>
                <c:pt idx="2588">
                  <c:v>2588</c:v>
                </c:pt>
                <c:pt idx="2589">
                  <c:v>2589</c:v>
                </c:pt>
                <c:pt idx="2590">
                  <c:v>2590</c:v>
                </c:pt>
                <c:pt idx="2591">
                  <c:v>2591</c:v>
                </c:pt>
                <c:pt idx="2592">
                  <c:v>2592</c:v>
                </c:pt>
                <c:pt idx="2593">
                  <c:v>2593</c:v>
                </c:pt>
                <c:pt idx="2594">
                  <c:v>2594</c:v>
                </c:pt>
                <c:pt idx="2595">
                  <c:v>2595</c:v>
                </c:pt>
                <c:pt idx="2596">
                  <c:v>2596</c:v>
                </c:pt>
                <c:pt idx="2597">
                  <c:v>2597</c:v>
                </c:pt>
                <c:pt idx="2598">
                  <c:v>2598</c:v>
                </c:pt>
                <c:pt idx="2599">
                  <c:v>2599</c:v>
                </c:pt>
                <c:pt idx="2600">
                  <c:v>2600</c:v>
                </c:pt>
                <c:pt idx="2601">
                  <c:v>2601</c:v>
                </c:pt>
                <c:pt idx="2602">
                  <c:v>2602</c:v>
                </c:pt>
                <c:pt idx="2603">
                  <c:v>2603</c:v>
                </c:pt>
                <c:pt idx="2604">
                  <c:v>2604</c:v>
                </c:pt>
                <c:pt idx="2605">
                  <c:v>2605</c:v>
                </c:pt>
                <c:pt idx="2606">
                  <c:v>2606</c:v>
                </c:pt>
                <c:pt idx="2607">
                  <c:v>2607</c:v>
                </c:pt>
                <c:pt idx="2608">
                  <c:v>2608</c:v>
                </c:pt>
                <c:pt idx="2609">
                  <c:v>2609</c:v>
                </c:pt>
                <c:pt idx="2610">
                  <c:v>2610</c:v>
                </c:pt>
                <c:pt idx="2611">
                  <c:v>2611</c:v>
                </c:pt>
                <c:pt idx="2612">
                  <c:v>2612</c:v>
                </c:pt>
                <c:pt idx="2613">
                  <c:v>2613</c:v>
                </c:pt>
                <c:pt idx="2614">
                  <c:v>2614</c:v>
                </c:pt>
                <c:pt idx="2615">
                  <c:v>2615</c:v>
                </c:pt>
                <c:pt idx="2616">
                  <c:v>2616</c:v>
                </c:pt>
                <c:pt idx="2617">
                  <c:v>2617</c:v>
                </c:pt>
                <c:pt idx="2618">
                  <c:v>2618</c:v>
                </c:pt>
                <c:pt idx="2619">
                  <c:v>2619</c:v>
                </c:pt>
                <c:pt idx="2620">
                  <c:v>2620</c:v>
                </c:pt>
                <c:pt idx="2621">
                  <c:v>2621</c:v>
                </c:pt>
                <c:pt idx="2622">
                  <c:v>2622</c:v>
                </c:pt>
                <c:pt idx="2623">
                  <c:v>2623</c:v>
                </c:pt>
                <c:pt idx="2624">
                  <c:v>2624</c:v>
                </c:pt>
                <c:pt idx="2625">
                  <c:v>2625</c:v>
                </c:pt>
                <c:pt idx="2626">
                  <c:v>2626</c:v>
                </c:pt>
                <c:pt idx="2627">
                  <c:v>2627</c:v>
                </c:pt>
                <c:pt idx="2628">
                  <c:v>2628</c:v>
                </c:pt>
                <c:pt idx="2629">
                  <c:v>2629</c:v>
                </c:pt>
                <c:pt idx="2630">
                  <c:v>2630</c:v>
                </c:pt>
                <c:pt idx="2631">
                  <c:v>2631</c:v>
                </c:pt>
                <c:pt idx="2632">
                  <c:v>2632</c:v>
                </c:pt>
                <c:pt idx="2633">
                  <c:v>2633</c:v>
                </c:pt>
                <c:pt idx="2634">
                  <c:v>2634</c:v>
                </c:pt>
                <c:pt idx="2635">
                  <c:v>2635</c:v>
                </c:pt>
                <c:pt idx="2636">
                  <c:v>2636</c:v>
                </c:pt>
                <c:pt idx="2637">
                  <c:v>2637</c:v>
                </c:pt>
                <c:pt idx="2638">
                  <c:v>2638</c:v>
                </c:pt>
                <c:pt idx="2639">
                  <c:v>2639</c:v>
                </c:pt>
                <c:pt idx="2640">
                  <c:v>2640</c:v>
                </c:pt>
                <c:pt idx="2641">
                  <c:v>2641</c:v>
                </c:pt>
                <c:pt idx="2642">
                  <c:v>2642</c:v>
                </c:pt>
                <c:pt idx="2643">
                  <c:v>2643</c:v>
                </c:pt>
                <c:pt idx="2644">
                  <c:v>2644</c:v>
                </c:pt>
                <c:pt idx="2645">
                  <c:v>2645</c:v>
                </c:pt>
                <c:pt idx="2646">
                  <c:v>2646</c:v>
                </c:pt>
                <c:pt idx="2647">
                  <c:v>2647</c:v>
                </c:pt>
                <c:pt idx="2648">
                  <c:v>2648</c:v>
                </c:pt>
                <c:pt idx="2649">
                  <c:v>2649</c:v>
                </c:pt>
                <c:pt idx="2650">
                  <c:v>2650</c:v>
                </c:pt>
                <c:pt idx="2651">
                  <c:v>2651</c:v>
                </c:pt>
                <c:pt idx="2652">
                  <c:v>2652</c:v>
                </c:pt>
                <c:pt idx="2653">
                  <c:v>2653</c:v>
                </c:pt>
                <c:pt idx="2654">
                  <c:v>2654</c:v>
                </c:pt>
                <c:pt idx="2655">
                  <c:v>2655</c:v>
                </c:pt>
                <c:pt idx="2656">
                  <c:v>2656</c:v>
                </c:pt>
                <c:pt idx="2657">
                  <c:v>2657</c:v>
                </c:pt>
                <c:pt idx="2658">
                  <c:v>2658</c:v>
                </c:pt>
                <c:pt idx="2659">
                  <c:v>2659</c:v>
                </c:pt>
                <c:pt idx="2660">
                  <c:v>2660</c:v>
                </c:pt>
                <c:pt idx="2661">
                  <c:v>2661</c:v>
                </c:pt>
                <c:pt idx="2662">
                  <c:v>2662</c:v>
                </c:pt>
                <c:pt idx="2663">
                  <c:v>2663</c:v>
                </c:pt>
                <c:pt idx="2664">
                  <c:v>2664</c:v>
                </c:pt>
                <c:pt idx="2665">
                  <c:v>2665</c:v>
                </c:pt>
                <c:pt idx="2666">
                  <c:v>2666</c:v>
                </c:pt>
                <c:pt idx="2667">
                  <c:v>2667</c:v>
                </c:pt>
                <c:pt idx="2668">
                  <c:v>2668</c:v>
                </c:pt>
                <c:pt idx="2669">
                  <c:v>2669</c:v>
                </c:pt>
                <c:pt idx="2670">
                  <c:v>2670</c:v>
                </c:pt>
                <c:pt idx="2671">
                  <c:v>2671</c:v>
                </c:pt>
                <c:pt idx="2672">
                  <c:v>2672</c:v>
                </c:pt>
                <c:pt idx="2673">
                  <c:v>2673</c:v>
                </c:pt>
                <c:pt idx="2674">
                  <c:v>2674</c:v>
                </c:pt>
                <c:pt idx="2675">
                  <c:v>2675</c:v>
                </c:pt>
                <c:pt idx="2676">
                  <c:v>2676</c:v>
                </c:pt>
                <c:pt idx="2677">
                  <c:v>2677</c:v>
                </c:pt>
                <c:pt idx="2678">
                  <c:v>2678</c:v>
                </c:pt>
                <c:pt idx="2679">
                  <c:v>2679</c:v>
                </c:pt>
                <c:pt idx="2680">
                  <c:v>2680</c:v>
                </c:pt>
                <c:pt idx="2681">
                  <c:v>2681</c:v>
                </c:pt>
                <c:pt idx="2682">
                  <c:v>2682</c:v>
                </c:pt>
                <c:pt idx="2683">
                  <c:v>2683</c:v>
                </c:pt>
                <c:pt idx="2684">
                  <c:v>2684</c:v>
                </c:pt>
                <c:pt idx="2685">
                  <c:v>2685</c:v>
                </c:pt>
                <c:pt idx="2686">
                  <c:v>2686</c:v>
                </c:pt>
                <c:pt idx="2687">
                  <c:v>2687</c:v>
                </c:pt>
                <c:pt idx="2688">
                  <c:v>2688</c:v>
                </c:pt>
                <c:pt idx="2689">
                  <c:v>2689</c:v>
                </c:pt>
                <c:pt idx="2690">
                  <c:v>2690</c:v>
                </c:pt>
                <c:pt idx="2691">
                  <c:v>2691</c:v>
                </c:pt>
                <c:pt idx="2692">
                  <c:v>2692</c:v>
                </c:pt>
                <c:pt idx="2693">
                  <c:v>2693</c:v>
                </c:pt>
                <c:pt idx="2694">
                  <c:v>2694</c:v>
                </c:pt>
                <c:pt idx="2695">
                  <c:v>2695</c:v>
                </c:pt>
                <c:pt idx="2696">
                  <c:v>2696</c:v>
                </c:pt>
                <c:pt idx="2697">
                  <c:v>2697</c:v>
                </c:pt>
                <c:pt idx="2698">
                  <c:v>2698</c:v>
                </c:pt>
                <c:pt idx="2699">
                  <c:v>2699</c:v>
                </c:pt>
                <c:pt idx="2700">
                  <c:v>2700</c:v>
                </c:pt>
                <c:pt idx="2701">
                  <c:v>2701</c:v>
                </c:pt>
                <c:pt idx="2702">
                  <c:v>2702</c:v>
                </c:pt>
                <c:pt idx="2703">
                  <c:v>2703</c:v>
                </c:pt>
                <c:pt idx="2704">
                  <c:v>2704</c:v>
                </c:pt>
                <c:pt idx="2705">
                  <c:v>2705</c:v>
                </c:pt>
                <c:pt idx="2706">
                  <c:v>2706</c:v>
                </c:pt>
                <c:pt idx="2707">
                  <c:v>2707</c:v>
                </c:pt>
                <c:pt idx="2708">
                  <c:v>2708</c:v>
                </c:pt>
                <c:pt idx="2709">
                  <c:v>2709</c:v>
                </c:pt>
                <c:pt idx="2710">
                  <c:v>2710</c:v>
                </c:pt>
                <c:pt idx="2711">
                  <c:v>2711</c:v>
                </c:pt>
                <c:pt idx="2712">
                  <c:v>2712</c:v>
                </c:pt>
                <c:pt idx="2713">
                  <c:v>2713</c:v>
                </c:pt>
                <c:pt idx="2714">
                  <c:v>2714</c:v>
                </c:pt>
                <c:pt idx="2715">
                  <c:v>2715</c:v>
                </c:pt>
                <c:pt idx="2716">
                  <c:v>2716</c:v>
                </c:pt>
                <c:pt idx="2717">
                  <c:v>2717</c:v>
                </c:pt>
                <c:pt idx="2718">
                  <c:v>2718</c:v>
                </c:pt>
                <c:pt idx="2719">
                  <c:v>2719</c:v>
                </c:pt>
                <c:pt idx="2720">
                  <c:v>2720</c:v>
                </c:pt>
                <c:pt idx="2721">
                  <c:v>2721</c:v>
                </c:pt>
                <c:pt idx="2722">
                  <c:v>2722</c:v>
                </c:pt>
                <c:pt idx="2723">
                  <c:v>2723</c:v>
                </c:pt>
                <c:pt idx="2724">
                  <c:v>2724</c:v>
                </c:pt>
                <c:pt idx="2725">
                  <c:v>2725</c:v>
                </c:pt>
                <c:pt idx="2726">
                  <c:v>2726</c:v>
                </c:pt>
                <c:pt idx="2727">
                  <c:v>2727</c:v>
                </c:pt>
                <c:pt idx="2728">
                  <c:v>2728</c:v>
                </c:pt>
                <c:pt idx="2729">
                  <c:v>2729</c:v>
                </c:pt>
                <c:pt idx="2730">
                  <c:v>2730</c:v>
                </c:pt>
                <c:pt idx="2731">
                  <c:v>2731</c:v>
                </c:pt>
                <c:pt idx="2732">
                  <c:v>2732</c:v>
                </c:pt>
                <c:pt idx="2733">
                  <c:v>2733</c:v>
                </c:pt>
                <c:pt idx="2734">
                  <c:v>2734</c:v>
                </c:pt>
                <c:pt idx="2735">
                  <c:v>2735</c:v>
                </c:pt>
                <c:pt idx="2736">
                  <c:v>2736</c:v>
                </c:pt>
                <c:pt idx="2737">
                  <c:v>2737</c:v>
                </c:pt>
                <c:pt idx="2738">
                  <c:v>2738</c:v>
                </c:pt>
                <c:pt idx="2739">
                  <c:v>2739</c:v>
                </c:pt>
                <c:pt idx="2740">
                  <c:v>2740</c:v>
                </c:pt>
                <c:pt idx="2741">
                  <c:v>2741</c:v>
                </c:pt>
                <c:pt idx="2742">
                  <c:v>2742</c:v>
                </c:pt>
                <c:pt idx="2743">
                  <c:v>2743</c:v>
                </c:pt>
                <c:pt idx="2744">
                  <c:v>2744</c:v>
                </c:pt>
                <c:pt idx="2745">
                  <c:v>2745</c:v>
                </c:pt>
                <c:pt idx="2746">
                  <c:v>2746</c:v>
                </c:pt>
                <c:pt idx="2747">
                  <c:v>2747</c:v>
                </c:pt>
                <c:pt idx="2748">
                  <c:v>2748</c:v>
                </c:pt>
                <c:pt idx="2749">
                  <c:v>2749</c:v>
                </c:pt>
                <c:pt idx="2750">
                  <c:v>2750</c:v>
                </c:pt>
                <c:pt idx="2751">
                  <c:v>2751</c:v>
                </c:pt>
                <c:pt idx="2752">
                  <c:v>2752</c:v>
                </c:pt>
                <c:pt idx="2753">
                  <c:v>2753</c:v>
                </c:pt>
                <c:pt idx="2754">
                  <c:v>2754</c:v>
                </c:pt>
                <c:pt idx="2755">
                  <c:v>2755</c:v>
                </c:pt>
                <c:pt idx="2756">
                  <c:v>2756</c:v>
                </c:pt>
                <c:pt idx="2757">
                  <c:v>2757</c:v>
                </c:pt>
                <c:pt idx="2758">
                  <c:v>2758</c:v>
                </c:pt>
                <c:pt idx="2759">
                  <c:v>2759</c:v>
                </c:pt>
                <c:pt idx="2760">
                  <c:v>2760</c:v>
                </c:pt>
                <c:pt idx="2761">
                  <c:v>2761</c:v>
                </c:pt>
                <c:pt idx="2762">
                  <c:v>2762</c:v>
                </c:pt>
                <c:pt idx="2763">
                  <c:v>2763</c:v>
                </c:pt>
                <c:pt idx="2764">
                  <c:v>2764</c:v>
                </c:pt>
                <c:pt idx="2765">
                  <c:v>2765</c:v>
                </c:pt>
                <c:pt idx="2766">
                  <c:v>2766</c:v>
                </c:pt>
                <c:pt idx="2767">
                  <c:v>2767</c:v>
                </c:pt>
                <c:pt idx="2768">
                  <c:v>2768</c:v>
                </c:pt>
                <c:pt idx="2769">
                  <c:v>2769</c:v>
                </c:pt>
                <c:pt idx="2770">
                  <c:v>2770</c:v>
                </c:pt>
                <c:pt idx="2771">
                  <c:v>2771</c:v>
                </c:pt>
                <c:pt idx="2772">
                  <c:v>2772</c:v>
                </c:pt>
                <c:pt idx="2773">
                  <c:v>2773</c:v>
                </c:pt>
                <c:pt idx="2774">
                  <c:v>2774</c:v>
                </c:pt>
                <c:pt idx="2775">
                  <c:v>2775</c:v>
                </c:pt>
                <c:pt idx="2776">
                  <c:v>2776</c:v>
                </c:pt>
                <c:pt idx="2777">
                  <c:v>2777</c:v>
                </c:pt>
                <c:pt idx="2778">
                  <c:v>2778</c:v>
                </c:pt>
                <c:pt idx="2779">
                  <c:v>2779</c:v>
                </c:pt>
                <c:pt idx="2780">
                  <c:v>2780</c:v>
                </c:pt>
                <c:pt idx="2781">
                  <c:v>2781</c:v>
                </c:pt>
                <c:pt idx="2782">
                  <c:v>2782</c:v>
                </c:pt>
                <c:pt idx="2783">
                  <c:v>2783</c:v>
                </c:pt>
                <c:pt idx="2784">
                  <c:v>2784</c:v>
                </c:pt>
                <c:pt idx="2785">
                  <c:v>2785</c:v>
                </c:pt>
                <c:pt idx="2786">
                  <c:v>2786</c:v>
                </c:pt>
                <c:pt idx="2787">
                  <c:v>2787</c:v>
                </c:pt>
                <c:pt idx="2788">
                  <c:v>2788</c:v>
                </c:pt>
                <c:pt idx="2789">
                  <c:v>2789</c:v>
                </c:pt>
                <c:pt idx="2790">
                  <c:v>2790</c:v>
                </c:pt>
                <c:pt idx="2791">
                  <c:v>2791</c:v>
                </c:pt>
                <c:pt idx="2792">
                  <c:v>2792</c:v>
                </c:pt>
                <c:pt idx="2793">
                  <c:v>2793</c:v>
                </c:pt>
                <c:pt idx="2794">
                  <c:v>2794</c:v>
                </c:pt>
                <c:pt idx="2795">
                  <c:v>2795</c:v>
                </c:pt>
                <c:pt idx="2796">
                  <c:v>2796</c:v>
                </c:pt>
                <c:pt idx="2797">
                  <c:v>2797</c:v>
                </c:pt>
                <c:pt idx="2798">
                  <c:v>2798</c:v>
                </c:pt>
                <c:pt idx="2799">
                  <c:v>2799</c:v>
                </c:pt>
                <c:pt idx="2800">
                  <c:v>2800</c:v>
                </c:pt>
                <c:pt idx="2801">
                  <c:v>2801</c:v>
                </c:pt>
                <c:pt idx="2802">
                  <c:v>2802</c:v>
                </c:pt>
                <c:pt idx="2803">
                  <c:v>2803</c:v>
                </c:pt>
                <c:pt idx="2804">
                  <c:v>2804</c:v>
                </c:pt>
                <c:pt idx="2805">
                  <c:v>2805</c:v>
                </c:pt>
                <c:pt idx="2806">
                  <c:v>2806</c:v>
                </c:pt>
                <c:pt idx="2807">
                  <c:v>2807</c:v>
                </c:pt>
                <c:pt idx="2808">
                  <c:v>2808</c:v>
                </c:pt>
                <c:pt idx="2809">
                  <c:v>2809</c:v>
                </c:pt>
                <c:pt idx="2810">
                  <c:v>2810</c:v>
                </c:pt>
                <c:pt idx="2811">
                  <c:v>2811</c:v>
                </c:pt>
                <c:pt idx="2812">
                  <c:v>2812</c:v>
                </c:pt>
                <c:pt idx="2813">
                  <c:v>2813</c:v>
                </c:pt>
                <c:pt idx="2814">
                  <c:v>2814</c:v>
                </c:pt>
                <c:pt idx="2815">
                  <c:v>2815</c:v>
                </c:pt>
                <c:pt idx="2816">
                  <c:v>2816</c:v>
                </c:pt>
                <c:pt idx="2817">
                  <c:v>2817</c:v>
                </c:pt>
                <c:pt idx="2818">
                  <c:v>2818</c:v>
                </c:pt>
                <c:pt idx="2819">
                  <c:v>2819</c:v>
                </c:pt>
                <c:pt idx="2820">
                  <c:v>2820</c:v>
                </c:pt>
                <c:pt idx="2821">
                  <c:v>2821</c:v>
                </c:pt>
                <c:pt idx="2822">
                  <c:v>2822</c:v>
                </c:pt>
                <c:pt idx="2823">
                  <c:v>2823</c:v>
                </c:pt>
                <c:pt idx="2824">
                  <c:v>2824</c:v>
                </c:pt>
                <c:pt idx="2825">
                  <c:v>2825</c:v>
                </c:pt>
                <c:pt idx="2826">
                  <c:v>2826</c:v>
                </c:pt>
                <c:pt idx="2827">
                  <c:v>2827</c:v>
                </c:pt>
                <c:pt idx="2828">
                  <c:v>2828</c:v>
                </c:pt>
                <c:pt idx="2829">
                  <c:v>2829</c:v>
                </c:pt>
                <c:pt idx="2830">
                  <c:v>2830</c:v>
                </c:pt>
                <c:pt idx="2831">
                  <c:v>2831</c:v>
                </c:pt>
                <c:pt idx="2832">
                  <c:v>2832</c:v>
                </c:pt>
                <c:pt idx="2833">
                  <c:v>2833</c:v>
                </c:pt>
                <c:pt idx="2834">
                  <c:v>2834</c:v>
                </c:pt>
                <c:pt idx="2835">
                  <c:v>2835</c:v>
                </c:pt>
                <c:pt idx="2836">
                  <c:v>2836</c:v>
                </c:pt>
                <c:pt idx="2837">
                  <c:v>2837</c:v>
                </c:pt>
                <c:pt idx="2838">
                  <c:v>2838</c:v>
                </c:pt>
                <c:pt idx="2839">
                  <c:v>2839</c:v>
                </c:pt>
                <c:pt idx="2840">
                  <c:v>2840</c:v>
                </c:pt>
                <c:pt idx="2841">
                  <c:v>2841</c:v>
                </c:pt>
                <c:pt idx="2842">
                  <c:v>2842</c:v>
                </c:pt>
                <c:pt idx="2843">
                  <c:v>2843</c:v>
                </c:pt>
                <c:pt idx="2844">
                  <c:v>2844</c:v>
                </c:pt>
                <c:pt idx="2845">
                  <c:v>2845</c:v>
                </c:pt>
                <c:pt idx="2846">
                  <c:v>2846</c:v>
                </c:pt>
                <c:pt idx="2847">
                  <c:v>2847</c:v>
                </c:pt>
                <c:pt idx="2848">
                  <c:v>2848</c:v>
                </c:pt>
                <c:pt idx="2849">
                  <c:v>2849</c:v>
                </c:pt>
                <c:pt idx="2850">
                  <c:v>2850</c:v>
                </c:pt>
                <c:pt idx="2851">
                  <c:v>2851</c:v>
                </c:pt>
                <c:pt idx="2852">
                  <c:v>2852</c:v>
                </c:pt>
                <c:pt idx="2853">
                  <c:v>2853</c:v>
                </c:pt>
                <c:pt idx="2854">
                  <c:v>2854</c:v>
                </c:pt>
                <c:pt idx="2855">
                  <c:v>2855</c:v>
                </c:pt>
                <c:pt idx="2856">
                  <c:v>2856</c:v>
                </c:pt>
                <c:pt idx="2857">
                  <c:v>2857</c:v>
                </c:pt>
                <c:pt idx="2858">
                  <c:v>2858</c:v>
                </c:pt>
                <c:pt idx="2859">
                  <c:v>2859</c:v>
                </c:pt>
                <c:pt idx="2860">
                  <c:v>2860</c:v>
                </c:pt>
                <c:pt idx="2861">
                  <c:v>2861</c:v>
                </c:pt>
                <c:pt idx="2862">
                  <c:v>2862</c:v>
                </c:pt>
                <c:pt idx="2863">
                  <c:v>2863</c:v>
                </c:pt>
                <c:pt idx="2864">
                  <c:v>2864</c:v>
                </c:pt>
                <c:pt idx="2865">
                  <c:v>2865</c:v>
                </c:pt>
                <c:pt idx="2866">
                  <c:v>2866</c:v>
                </c:pt>
                <c:pt idx="2867">
                  <c:v>2867</c:v>
                </c:pt>
                <c:pt idx="2868">
                  <c:v>2868</c:v>
                </c:pt>
                <c:pt idx="2869">
                  <c:v>2869</c:v>
                </c:pt>
                <c:pt idx="2870">
                  <c:v>2870</c:v>
                </c:pt>
                <c:pt idx="2871">
                  <c:v>2871</c:v>
                </c:pt>
                <c:pt idx="2872">
                  <c:v>2872</c:v>
                </c:pt>
                <c:pt idx="2873">
                  <c:v>2873</c:v>
                </c:pt>
                <c:pt idx="2874">
                  <c:v>2874</c:v>
                </c:pt>
                <c:pt idx="2875">
                  <c:v>2875</c:v>
                </c:pt>
                <c:pt idx="2876">
                  <c:v>2876</c:v>
                </c:pt>
                <c:pt idx="2877">
                  <c:v>2877</c:v>
                </c:pt>
                <c:pt idx="2878">
                  <c:v>2878</c:v>
                </c:pt>
                <c:pt idx="2879">
                  <c:v>2879</c:v>
                </c:pt>
                <c:pt idx="2880">
                  <c:v>2880</c:v>
                </c:pt>
                <c:pt idx="2881">
                  <c:v>2881</c:v>
                </c:pt>
                <c:pt idx="2882">
                  <c:v>2882</c:v>
                </c:pt>
                <c:pt idx="2883">
                  <c:v>2883</c:v>
                </c:pt>
                <c:pt idx="2884">
                  <c:v>2884</c:v>
                </c:pt>
                <c:pt idx="2885">
                  <c:v>2885</c:v>
                </c:pt>
                <c:pt idx="2886">
                  <c:v>2886</c:v>
                </c:pt>
                <c:pt idx="2887">
                  <c:v>2887</c:v>
                </c:pt>
                <c:pt idx="2888">
                  <c:v>2888</c:v>
                </c:pt>
                <c:pt idx="2889">
                  <c:v>2889</c:v>
                </c:pt>
                <c:pt idx="2890">
                  <c:v>2890</c:v>
                </c:pt>
                <c:pt idx="2891">
                  <c:v>2891</c:v>
                </c:pt>
                <c:pt idx="2892">
                  <c:v>2892</c:v>
                </c:pt>
                <c:pt idx="2893">
                  <c:v>2893</c:v>
                </c:pt>
                <c:pt idx="2894">
                  <c:v>2894</c:v>
                </c:pt>
                <c:pt idx="2895">
                  <c:v>2895</c:v>
                </c:pt>
                <c:pt idx="2896">
                  <c:v>2896</c:v>
                </c:pt>
                <c:pt idx="2897">
                  <c:v>2897</c:v>
                </c:pt>
                <c:pt idx="2898">
                  <c:v>2898</c:v>
                </c:pt>
                <c:pt idx="2899">
                  <c:v>2899</c:v>
                </c:pt>
                <c:pt idx="2900">
                  <c:v>2900</c:v>
                </c:pt>
                <c:pt idx="2901">
                  <c:v>2901</c:v>
                </c:pt>
                <c:pt idx="2902">
                  <c:v>2902</c:v>
                </c:pt>
                <c:pt idx="2903">
                  <c:v>2903</c:v>
                </c:pt>
                <c:pt idx="2904">
                  <c:v>2904</c:v>
                </c:pt>
                <c:pt idx="2905">
                  <c:v>2905</c:v>
                </c:pt>
                <c:pt idx="2906">
                  <c:v>2906</c:v>
                </c:pt>
                <c:pt idx="2907">
                  <c:v>2907</c:v>
                </c:pt>
                <c:pt idx="2908">
                  <c:v>2908</c:v>
                </c:pt>
                <c:pt idx="2909">
                  <c:v>2909</c:v>
                </c:pt>
                <c:pt idx="2910">
                  <c:v>2910</c:v>
                </c:pt>
                <c:pt idx="2911">
                  <c:v>2911</c:v>
                </c:pt>
                <c:pt idx="2912">
                  <c:v>2912</c:v>
                </c:pt>
                <c:pt idx="2913">
                  <c:v>2913</c:v>
                </c:pt>
                <c:pt idx="2914">
                  <c:v>2914</c:v>
                </c:pt>
                <c:pt idx="2915">
                  <c:v>2915</c:v>
                </c:pt>
                <c:pt idx="2916">
                  <c:v>2916</c:v>
                </c:pt>
                <c:pt idx="2917">
                  <c:v>2917</c:v>
                </c:pt>
                <c:pt idx="2918">
                  <c:v>2918</c:v>
                </c:pt>
                <c:pt idx="2919">
                  <c:v>2919</c:v>
                </c:pt>
                <c:pt idx="2920">
                  <c:v>2920</c:v>
                </c:pt>
                <c:pt idx="2921">
                  <c:v>2921</c:v>
                </c:pt>
                <c:pt idx="2922">
                  <c:v>2922</c:v>
                </c:pt>
                <c:pt idx="2923">
                  <c:v>2923</c:v>
                </c:pt>
                <c:pt idx="2924">
                  <c:v>2924</c:v>
                </c:pt>
                <c:pt idx="2925">
                  <c:v>2925</c:v>
                </c:pt>
                <c:pt idx="2926">
                  <c:v>2926</c:v>
                </c:pt>
                <c:pt idx="2927">
                  <c:v>2927</c:v>
                </c:pt>
                <c:pt idx="2928">
                  <c:v>2928</c:v>
                </c:pt>
                <c:pt idx="2929">
                  <c:v>2929</c:v>
                </c:pt>
                <c:pt idx="2930">
                  <c:v>2930</c:v>
                </c:pt>
                <c:pt idx="2931">
                  <c:v>2931</c:v>
                </c:pt>
                <c:pt idx="2932">
                  <c:v>2932</c:v>
                </c:pt>
                <c:pt idx="2933">
                  <c:v>2933</c:v>
                </c:pt>
                <c:pt idx="2934">
                  <c:v>2934</c:v>
                </c:pt>
                <c:pt idx="2935">
                  <c:v>2935</c:v>
                </c:pt>
                <c:pt idx="2936">
                  <c:v>2936</c:v>
                </c:pt>
                <c:pt idx="2937">
                  <c:v>2937</c:v>
                </c:pt>
                <c:pt idx="2938">
                  <c:v>2938</c:v>
                </c:pt>
                <c:pt idx="2939">
                  <c:v>2939</c:v>
                </c:pt>
                <c:pt idx="2940">
                  <c:v>2940</c:v>
                </c:pt>
                <c:pt idx="2941">
                  <c:v>2941</c:v>
                </c:pt>
                <c:pt idx="2942">
                  <c:v>2942</c:v>
                </c:pt>
                <c:pt idx="2943">
                  <c:v>2943</c:v>
                </c:pt>
                <c:pt idx="2944">
                  <c:v>2944</c:v>
                </c:pt>
                <c:pt idx="2945">
                  <c:v>2945</c:v>
                </c:pt>
                <c:pt idx="2946">
                  <c:v>2946</c:v>
                </c:pt>
                <c:pt idx="2947">
                  <c:v>2947</c:v>
                </c:pt>
                <c:pt idx="2948">
                  <c:v>2948</c:v>
                </c:pt>
                <c:pt idx="2949">
                  <c:v>2949</c:v>
                </c:pt>
                <c:pt idx="2950">
                  <c:v>2950</c:v>
                </c:pt>
                <c:pt idx="2951">
                  <c:v>2951</c:v>
                </c:pt>
                <c:pt idx="2952">
                  <c:v>2952</c:v>
                </c:pt>
                <c:pt idx="2953">
                  <c:v>2953</c:v>
                </c:pt>
                <c:pt idx="2954">
                  <c:v>2954</c:v>
                </c:pt>
                <c:pt idx="2955">
                  <c:v>2955</c:v>
                </c:pt>
                <c:pt idx="2956">
                  <c:v>2956</c:v>
                </c:pt>
                <c:pt idx="2957">
                  <c:v>2957</c:v>
                </c:pt>
                <c:pt idx="2958">
                  <c:v>2958</c:v>
                </c:pt>
                <c:pt idx="2959">
                  <c:v>2959</c:v>
                </c:pt>
                <c:pt idx="2960">
                  <c:v>2960</c:v>
                </c:pt>
                <c:pt idx="2961">
                  <c:v>2961</c:v>
                </c:pt>
                <c:pt idx="2962">
                  <c:v>2962</c:v>
                </c:pt>
                <c:pt idx="2963">
                  <c:v>2963</c:v>
                </c:pt>
                <c:pt idx="2964">
                  <c:v>2964</c:v>
                </c:pt>
                <c:pt idx="2965">
                  <c:v>2965</c:v>
                </c:pt>
                <c:pt idx="2966">
                  <c:v>2966</c:v>
                </c:pt>
                <c:pt idx="2967">
                  <c:v>2967</c:v>
                </c:pt>
                <c:pt idx="2968">
                  <c:v>2968</c:v>
                </c:pt>
                <c:pt idx="2969">
                  <c:v>2969</c:v>
                </c:pt>
                <c:pt idx="2970">
                  <c:v>2970</c:v>
                </c:pt>
                <c:pt idx="2971">
                  <c:v>2971</c:v>
                </c:pt>
                <c:pt idx="2972">
                  <c:v>2972</c:v>
                </c:pt>
                <c:pt idx="2973">
                  <c:v>2973</c:v>
                </c:pt>
                <c:pt idx="2974">
                  <c:v>2974</c:v>
                </c:pt>
                <c:pt idx="2975">
                  <c:v>2975</c:v>
                </c:pt>
                <c:pt idx="2976">
                  <c:v>2976</c:v>
                </c:pt>
                <c:pt idx="2977">
                  <c:v>2977</c:v>
                </c:pt>
                <c:pt idx="2978">
                  <c:v>2978</c:v>
                </c:pt>
                <c:pt idx="2979">
                  <c:v>2979</c:v>
                </c:pt>
                <c:pt idx="2980">
                  <c:v>2980</c:v>
                </c:pt>
                <c:pt idx="2981">
                  <c:v>2981</c:v>
                </c:pt>
                <c:pt idx="2982">
                  <c:v>2982</c:v>
                </c:pt>
                <c:pt idx="2983">
                  <c:v>2983</c:v>
                </c:pt>
                <c:pt idx="2984">
                  <c:v>2984</c:v>
                </c:pt>
                <c:pt idx="2985">
                  <c:v>2985</c:v>
                </c:pt>
                <c:pt idx="2986">
                  <c:v>2986</c:v>
                </c:pt>
                <c:pt idx="2987">
                  <c:v>2987</c:v>
                </c:pt>
                <c:pt idx="2988">
                  <c:v>2988</c:v>
                </c:pt>
                <c:pt idx="2989">
                  <c:v>2989</c:v>
                </c:pt>
                <c:pt idx="2990">
                  <c:v>2990</c:v>
                </c:pt>
                <c:pt idx="2991">
                  <c:v>2991</c:v>
                </c:pt>
                <c:pt idx="2992">
                  <c:v>2992</c:v>
                </c:pt>
                <c:pt idx="2993">
                  <c:v>2993</c:v>
                </c:pt>
                <c:pt idx="2994">
                  <c:v>2994</c:v>
                </c:pt>
                <c:pt idx="2995">
                  <c:v>2995</c:v>
                </c:pt>
                <c:pt idx="2996">
                  <c:v>2996</c:v>
                </c:pt>
                <c:pt idx="2997">
                  <c:v>2997</c:v>
                </c:pt>
                <c:pt idx="2998">
                  <c:v>2998</c:v>
                </c:pt>
                <c:pt idx="2999">
                  <c:v>2999</c:v>
                </c:pt>
                <c:pt idx="3000">
                  <c:v>3000</c:v>
                </c:pt>
              </c:numCache>
            </c:numRef>
          </c:xVal>
          <c:yVal>
            <c:numRef>
              <c:f>'online fitting _ouM DHP1c'!$T$9:$T$3009</c:f>
              <c:numCache>
                <c:formatCode>General</c:formatCode>
                <c:ptCount val="3001"/>
                <c:pt idx="0">
                  <c:v>0</c:v>
                </c:pt>
                <c:pt idx="1">
                  <c:v>1.8843509906995553E-4</c:v>
                </c:pt>
                <c:pt idx="2">
                  <c:v>3.7648959806099779E-4</c:v>
                </c:pt>
                <c:pt idx="3">
                  <c:v>5.6416464891041165E-4</c:v>
                </c:pt>
                <c:pt idx="4">
                  <c:v>7.5146139891150976E-4</c:v>
                </c:pt>
                <c:pt idx="5">
                  <c:v>9.3838099073701169E-4</c:v>
                </c:pt>
                <c:pt idx="6">
                  <c:v>1.1249245624622812E-3</c:v>
                </c:pt>
                <c:pt idx="7">
                  <c:v>1.3110932475884245E-3</c:v>
                </c:pt>
                <c:pt idx="8">
                  <c:v>1.4968881750652479E-3</c:v>
                </c:pt>
                <c:pt idx="9">
                  <c:v>1.6823104693140794E-3</c:v>
                </c:pt>
                <c:pt idx="10">
                  <c:v>1.8673612502504509E-3</c:v>
                </c:pt>
                <c:pt idx="11">
                  <c:v>2.0520416333066455E-3</c:v>
                </c:pt>
                <c:pt idx="12">
                  <c:v>2.2363527294541091E-3</c:v>
                </c:pt>
                <c:pt idx="13">
                  <c:v>2.420295645225729E-3</c:v>
                </c:pt>
                <c:pt idx="14">
                  <c:v>2.6038714827379766E-3</c:v>
                </c:pt>
                <c:pt idx="15">
                  <c:v>2.7870813397129187E-3</c:v>
                </c:pt>
                <c:pt idx="16">
                  <c:v>2.9699263095000995E-3</c:v>
                </c:pt>
                <c:pt idx="17">
                  <c:v>3.1524074810982887E-3</c:v>
                </c:pt>
                <c:pt idx="18">
                  <c:v>3.3345259391771016E-3</c:v>
                </c:pt>
                <c:pt idx="19">
                  <c:v>3.516282764098491E-3</c:v>
                </c:pt>
                <c:pt idx="20">
                  <c:v>3.6976790319381077E-3</c:v>
                </c:pt>
                <c:pt idx="21">
                  <c:v>3.8787158145065399E-3</c:v>
                </c:pt>
                <c:pt idx="22">
                  <c:v>4.0593941793704222E-3</c:v>
                </c:pt>
                <c:pt idx="23">
                  <c:v>4.239715189873418E-3</c:v>
                </c:pt>
                <c:pt idx="24">
                  <c:v>4.419679905157084E-3</c:v>
                </c:pt>
                <c:pt idx="25">
                  <c:v>4.5992893801816027E-3</c:v>
                </c:pt>
                <c:pt idx="26">
                  <c:v>4.7785446657464007E-3</c:v>
                </c:pt>
                <c:pt idx="27">
                  <c:v>4.9574468085106377E-3</c:v>
                </c:pt>
                <c:pt idx="28">
                  <c:v>5.1359968510135802E-3</c:v>
                </c:pt>
                <c:pt idx="29">
                  <c:v>5.3141958316948491E-3</c:v>
                </c:pt>
                <c:pt idx="30">
                  <c:v>5.492044784914555E-3</c:v>
                </c:pt>
                <c:pt idx="31">
                  <c:v>5.6695447409733125E-3</c:v>
                </c:pt>
                <c:pt idx="32">
                  <c:v>5.8466967261321312E-3</c:v>
                </c:pt>
                <c:pt idx="33">
                  <c:v>6.0235017626321975E-3</c:v>
                </c:pt>
                <c:pt idx="34">
                  <c:v>6.199960868714537E-3</c:v>
                </c:pt>
                <c:pt idx="35">
                  <c:v>6.3760750586395621E-3</c:v>
                </c:pt>
                <c:pt idx="36">
                  <c:v>6.5518453427065027E-3</c:v>
                </c:pt>
                <c:pt idx="37">
                  <c:v>6.7272727272727276E-3</c:v>
                </c:pt>
                <c:pt idx="38">
                  <c:v>6.9023582147729494E-3</c:v>
                </c:pt>
                <c:pt idx="39">
                  <c:v>7.0771028037383181E-3</c:v>
                </c:pt>
                <c:pt idx="40">
                  <c:v>7.2515074888154056E-3</c:v>
                </c:pt>
                <c:pt idx="41">
                  <c:v>7.4255732607850754E-3</c:v>
                </c:pt>
                <c:pt idx="42">
                  <c:v>7.5993011065812466E-3</c:v>
                </c:pt>
                <c:pt idx="43">
                  <c:v>7.7726920093095422E-3</c:v>
                </c:pt>
                <c:pt idx="44">
                  <c:v>7.9457469482658409E-3</c:v>
                </c:pt>
                <c:pt idx="45">
                  <c:v>8.1184668989547036E-3</c:v>
                </c:pt>
                <c:pt idx="46">
                  <c:v>8.2908528331077161E-3</c:v>
                </c:pt>
                <c:pt idx="47">
                  <c:v>8.4629057187017003E-3</c:v>
                </c:pt>
                <c:pt idx="48">
                  <c:v>8.6346265199768388E-3</c:v>
                </c:pt>
                <c:pt idx="49">
                  <c:v>8.8060161974546861E-3</c:v>
                </c:pt>
                <c:pt idx="50">
                  <c:v>8.9770757079560785E-3</c:v>
                </c:pt>
                <c:pt idx="51">
                  <c:v>9.1478060046189386E-3</c:v>
                </c:pt>
                <c:pt idx="52">
                  <c:v>9.3182080369159769E-3</c:v>
                </c:pt>
                <c:pt idx="53">
                  <c:v>9.488282750672301E-3</c:v>
                </c:pt>
                <c:pt idx="54">
                  <c:v>9.6580310880829013E-3</c:v>
                </c:pt>
                <c:pt idx="55">
                  <c:v>9.8274539877300608E-3</c:v>
                </c:pt>
                <c:pt idx="56">
                  <c:v>9.9965523846006522E-3</c:v>
                </c:pt>
                <c:pt idx="57">
                  <c:v>1.0165327210103329E-2</c:v>
                </c:pt>
                <c:pt idx="58">
                  <c:v>1.0333779392085645E-2</c:v>
                </c:pt>
                <c:pt idx="59">
                  <c:v>1.050190985485103E-2</c:v>
                </c:pt>
                <c:pt idx="60">
                  <c:v>1.066971951917573E-2</c:v>
                </c:pt>
                <c:pt idx="61">
                  <c:v>1.0837209302325582E-2</c:v>
                </c:pt>
                <c:pt idx="62">
                  <c:v>1.1004380118072749E-2</c:v>
                </c:pt>
                <c:pt idx="63">
                  <c:v>1.1171232876712327E-2</c:v>
                </c:pt>
                <c:pt idx="64">
                  <c:v>1.1337768485078883E-2</c:v>
                </c:pt>
                <c:pt idx="65">
                  <c:v>1.1503987846562857E-2</c:v>
                </c:pt>
                <c:pt idx="66">
                  <c:v>1.1669891861126921E-2</c:v>
                </c:pt>
                <c:pt idx="67">
                  <c:v>1.1835481425322215E-2</c:v>
                </c:pt>
                <c:pt idx="68">
                  <c:v>1.2000757432304488E-2</c:v>
                </c:pt>
                <c:pt idx="69">
                  <c:v>1.216572077185017E-2</c:v>
                </c:pt>
                <c:pt idx="70">
                  <c:v>1.2330372330372329E-2</c:v>
                </c:pt>
                <c:pt idx="71">
                  <c:v>1.2494712990936557E-2</c:v>
                </c:pt>
                <c:pt idx="72">
                  <c:v>1.265874363327674E-2</c:v>
                </c:pt>
                <c:pt idx="73">
                  <c:v>1.282246513381078E-2</c:v>
                </c:pt>
                <c:pt idx="74">
                  <c:v>1.2985878365656185E-2</c:v>
                </c:pt>
                <c:pt idx="75">
                  <c:v>1.3148984198645597E-2</c:v>
                </c:pt>
                <c:pt idx="76">
                  <c:v>1.331178349934223E-2</c:v>
                </c:pt>
                <c:pt idx="77">
                  <c:v>1.3474277131055201E-2</c:v>
                </c:pt>
                <c:pt idx="78">
                  <c:v>1.3636465953854812E-2</c:v>
                </c:pt>
                <c:pt idx="79">
                  <c:v>1.3798350824587706E-2</c:v>
                </c:pt>
                <c:pt idx="80">
                  <c:v>1.3959932596891968E-2</c:v>
                </c:pt>
                <c:pt idx="81">
                  <c:v>1.4121212121212121E-2</c:v>
                </c:pt>
                <c:pt idx="82">
                  <c:v>1.4282190244814053E-2</c:v>
                </c:pt>
                <c:pt idx="83">
                  <c:v>1.4442867811799851E-2</c:v>
                </c:pt>
                <c:pt idx="84">
                  <c:v>1.4603245663122551E-2</c:v>
                </c:pt>
                <c:pt idx="85">
                  <c:v>1.476332463660082E-2</c:v>
                </c:pt>
                <c:pt idx="86">
                  <c:v>1.4923105566933532E-2</c:v>
                </c:pt>
                <c:pt idx="87">
                  <c:v>1.5082589285714284E-2</c:v>
                </c:pt>
                <c:pt idx="88">
                  <c:v>1.5241776621445829E-2</c:v>
                </c:pt>
                <c:pt idx="89">
                  <c:v>1.5400668399554401E-2</c:v>
                </c:pt>
                <c:pt idx="90">
                  <c:v>1.5559265442404005E-2</c:v>
                </c:pt>
                <c:pt idx="91">
                  <c:v>1.5717568569310603E-2</c:v>
                </c:pt>
                <c:pt idx="92">
                  <c:v>1.5875578596556195E-2</c:v>
                </c:pt>
                <c:pt idx="93">
                  <c:v>1.6033296337402886E-2</c:v>
                </c:pt>
                <c:pt idx="94">
                  <c:v>1.6190722602106817E-2</c:v>
                </c:pt>
                <c:pt idx="95">
                  <c:v>1.6347858197932056E-2</c:v>
                </c:pt>
                <c:pt idx="96">
                  <c:v>1.6504703929164363E-2</c:v>
                </c:pt>
                <c:pt idx="97">
                  <c:v>1.6661260597124954E-2</c:v>
                </c:pt>
                <c:pt idx="98">
                  <c:v>1.6817529000184128E-2</c:v>
                </c:pt>
                <c:pt idx="99">
                  <c:v>1.6973509933774836E-2</c:v>
                </c:pt>
                <c:pt idx="100">
                  <c:v>1.7129204190406176E-2</c:v>
                </c:pt>
                <c:pt idx="101">
                  <c:v>1.7284612559676827E-2</c:v>
                </c:pt>
                <c:pt idx="102">
                  <c:v>1.7439735828288387E-2</c:v>
                </c:pt>
                <c:pt idx="103">
                  <c:v>1.7594574780058651E-2</c:v>
                </c:pt>
                <c:pt idx="104">
                  <c:v>1.7749130195934808E-2</c:v>
                </c:pt>
                <c:pt idx="105">
                  <c:v>1.7903402854006586E-2</c:v>
                </c:pt>
                <c:pt idx="106">
                  <c:v>1.8057393529519284E-2</c:v>
                </c:pt>
                <c:pt idx="107">
                  <c:v>1.8211102994886777E-2</c:v>
                </c:pt>
                <c:pt idx="108">
                  <c:v>1.8364532019704432E-2</c:v>
                </c:pt>
                <c:pt idx="109">
                  <c:v>1.851768137076194E-2</c:v>
                </c:pt>
                <c:pt idx="110">
                  <c:v>1.8670551812056093E-2</c:v>
                </c:pt>
                <c:pt idx="111">
                  <c:v>1.8823144104803492E-2</c:v>
                </c:pt>
                <c:pt idx="112">
                  <c:v>1.8975459007453191E-2</c:v>
                </c:pt>
                <c:pt idx="113">
                  <c:v>1.9127497275699238E-2</c:v>
                </c:pt>
                <c:pt idx="114">
                  <c:v>1.9279259662493196E-2</c:v>
                </c:pt>
                <c:pt idx="115">
                  <c:v>1.9430746918056564E-2</c:v>
                </c:pt>
                <c:pt idx="116">
                  <c:v>1.9581959789893136E-2</c:v>
                </c:pt>
                <c:pt idx="117">
                  <c:v>1.9732899022801304E-2</c:v>
                </c:pt>
                <c:pt idx="118">
                  <c:v>1.9883565358886277E-2</c:v>
                </c:pt>
                <c:pt idx="119">
                  <c:v>2.0033959537572255E-2</c:v>
                </c:pt>
                <c:pt idx="120">
                  <c:v>2.0184082295614511E-2</c:v>
                </c:pt>
                <c:pt idx="121">
                  <c:v>2.0333934367111433E-2</c:v>
                </c:pt>
                <c:pt idx="122">
                  <c:v>2.0483516483516484E-2</c:v>
                </c:pt>
                <c:pt idx="123">
                  <c:v>2.0632829373650109E-2</c:v>
                </c:pt>
                <c:pt idx="124">
                  <c:v>2.0781873763711562E-2</c:v>
                </c:pt>
                <c:pt idx="125">
                  <c:v>2.0930650377290694E-2</c:v>
                </c:pt>
                <c:pt idx="126">
                  <c:v>2.1079159935379642E-2</c:v>
                </c:pt>
                <c:pt idx="127">
                  <c:v>2.1227403156384505E-2</c:v>
                </c:pt>
                <c:pt idx="128">
                  <c:v>2.1375380756136892E-2</c:v>
                </c:pt>
                <c:pt idx="129">
                  <c:v>2.1523093447905477E-2</c:v>
                </c:pt>
                <c:pt idx="130">
                  <c:v>2.1670541942407442E-2</c:v>
                </c:pt>
                <c:pt idx="131">
                  <c:v>2.1817726947819874E-2</c:v>
                </c:pt>
                <c:pt idx="132">
                  <c:v>2.1964649169791108E-2</c:v>
                </c:pt>
                <c:pt idx="133">
                  <c:v>2.2111309311452016E-2</c:v>
                </c:pt>
                <c:pt idx="134">
                  <c:v>2.2257708073427199E-2</c:v>
                </c:pt>
                <c:pt idx="135">
                  <c:v>2.2403846153846153E-2</c:v>
                </c:pt>
                <c:pt idx="136">
                  <c:v>2.2549724248354386E-2</c:v>
                </c:pt>
                <c:pt idx="137">
                  <c:v>2.2695343050124425E-2</c:v>
                </c:pt>
                <c:pt idx="138">
                  <c:v>2.2840703249866808E-2</c:v>
                </c:pt>
                <c:pt idx="139">
                  <c:v>2.2985805535841022E-2</c:v>
                </c:pt>
                <c:pt idx="140">
                  <c:v>2.3130650593866334E-2</c:v>
                </c:pt>
                <c:pt idx="141">
                  <c:v>2.3275239107332625E-2</c:v>
                </c:pt>
                <c:pt idx="142">
                  <c:v>2.3419571757211113E-2</c:v>
                </c:pt>
                <c:pt idx="143">
                  <c:v>2.3563649222065063E-2</c:v>
                </c:pt>
                <c:pt idx="144">
                  <c:v>2.370747217806041E-2</c:v>
                </c:pt>
                <c:pt idx="145">
                  <c:v>2.3851041298976351E-2</c:v>
                </c:pt>
                <c:pt idx="146">
                  <c:v>2.3994357256215834E-2</c:v>
                </c:pt>
                <c:pt idx="147">
                  <c:v>2.4137420718816065E-2</c:v>
                </c:pt>
                <c:pt idx="148">
                  <c:v>2.42802323534589E-2</c:v>
                </c:pt>
                <c:pt idx="149">
                  <c:v>2.4422792824481183E-2</c:v>
                </c:pt>
                <c:pt idx="150">
                  <c:v>2.4565102793885081E-2</c:v>
                </c:pt>
                <c:pt idx="151">
                  <c:v>2.4707162921348315E-2</c:v>
                </c:pt>
                <c:pt idx="152">
                  <c:v>2.4848973864234347E-2</c:v>
                </c:pt>
                <c:pt idx="153">
                  <c:v>2.4990536277602525E-2</c:v>
                </c:pt>
                <c:pt idx="154">
                  <c:v>2.5131850814218176E-2</c:v>
                </c:pt>
                <c:pt idx="155">
                  <c:v>2.5272918124562633E-2</c:v>
                </c:pt>
                <c:pt idx="156">
                  <c:v>2.5413738856843209E-2</c:v>
                </c:pt>
                <c:pt idx="157">
                  <c:v>2.5554313657003145E-2</c:v>
                </c:pt>
                <c:pt idx="158">
                  <c:v>2.5694643168731459E-2</c:v>
                </c:pt>
                <c:pt idx="159">
                  <c:v>2.5834728033472806E-2</c:v>
                </c:pt>
                <c:pt idx="160">
                  <c:v>2.5974568890437207E-2</c:v>
                </c:pt>
                <c:pt idx="161">
                  <c:v>2.6114166376609814E-2</c:v>
                </c:pt>
                <c:pt idx="162">
                  <c:v>2.6253521126760566E-2</c:v>
                </c:pt>
                <c:pt idx="163">
                  <c:v>2.6392633773453789E-2</c:v>
                </c:pt>
                <c:pt idx="164">
                  <c:v>2.6531504947057801E-2</c:v>
                </c:pt>
                <c:pt idx="165">
                  <c:v>2.667013527575442E-2</c:v>
                </c:pt>
                <c:pt idx="166">
                  <c:v>2.6808525385548433E-2</c:v>
                </c:pt>
                <c:pt idx="167">
                  <c:v>2.6946675900277009E-2</c:v>
                </c:pt>
                <c:pt idx="168">
                  <c:v>2.7084587441619096E-2</c:v>
                </c:pt>
                <c:pt idx="169">
                  <c:v>2.7222260629104739E-2</c:v>
                </c:pt>
                <c:pt idx="170">
                  <c:v>2.7359696080124334E-2</c:v>
                </c:pt>
                <c:pt idx="171">
                  <c:v>2.7496894409937887E-2</c:v>
                </c:pt>
                <c:pt idx="172">
                  <c:v>2.7633856231684191E-2</c:v>
                </c:pt>
                <c:pt idx="173">
                  <c:v>2.7770582156389941E-2</c:v>
                </c:pt>
                <c:pt idx="174">
                  <c:v>2.790707279297883E-2</c:v>
                </c:pt>
                <c:pt idx="175">
                  <c:v>2.8043328748280607E-2</c:v>
                </c:pt>
                <c:pt idx="176">
                  <c:v>2.817935062704003E-2</c:v>
                </c:pt>
                <c:pt idx="177">
                  <c:v>2.831513903192585E-2</c:v>
                </c:pt>
                <c:pt idx="178">
                  <c:v>2.8450694563539703E-2</c:v>
                </c:pt>
                <c:pt idx="179">
                  <c:v>2.8586017820424948E-2</c:v>
                </c:pt>
                <c:pt idx="180">
                  <c:v>2.87211093990755E-2</c:v>
                </c:pt>
                <c:pt idx="181">
                  <c:v>2.8855969893944577E-2</c:v>
                </c:pt>
                <c:pt idx="182">
                  <c:v>2.899059989745343E-2</c:v>
                </c:pt>
                <c:pt idx="183">
                  <c:v>2.9125000000000002E-2</c:v>
                </c:pt>
                <c:pt idx="184">
                  <c:v>2.9259170789967582E-2</c:v>
                </c:pt>
                <c:pt idx="185">
                  <c:v>2.9393112853733378E-2</c:v>
                </c:pt>
                <c:pt idx="186">
                  <c:v>2.9526826775677056E-2</c:v>
                </c:pt>
                <c:pt idx="187">
                  <c:v>2.9660313138189242E-2</c:v>
                </c:pt>
                <c:pt idx="188">
                  <c:v>2.9793572521679985E-2</c:v>
                </c:pt>
                <c:pt idx="189">
                  <c:v>2.9926605504587159E-2</c:v>
                </c:pt>
                <c:pt idx="190">
                  <c:v>3.0059412663384827E-2</c:v>
                </c:pt>
                <c:pt idx="191">
                  <c:v>3.0191994572591589E-2</c:v>
                </c:pt>
                <c:pt idx="192">
                  <c:v>3.0324351804778851E-2</c:v>
                </c:pt>
                <c:pt idx="193">
                  <c:v>3.0456484930579071E-2</c:v>
                </c:pt>
                <c:pt idx="194">
                  <c:v>3.0588394518693961E-2</c:v>
                </c:pt>
                <c:pt idx="195">
                  <c:v>3.0720081135902636E-2</c:v>
                </c:pt>
                <c:pt idx="196">
                  <c:v>3.0851545347069756E-2</c:v>
                </c:pt>
                <c:pt idx="197">
                  <c:v>3.0982787715153563E-2</c:v>
                </c:pt>
                <c:pt idx="198">
                  <c:v>3.1113808801213963E-2</c:v>
                </c:pt>
                <c:pt idx="199">
                  <c:v>3.1244609164420487E-2</c:v>
                </c:pt>
                <c:pt idx="200">
                  <c:v>3.1375189362060261E-2</c:v>
                </c:pt>
                <c:pt idx="201">
                  <c:v>3.1505549949545915E-2</c:v>
                </c:pt>
                <c:pt idx="202">
                  <c:v>3.1635691480423458E-2</c:v>
                </c:pt>
                <c:pt idx="203">
                  <c:v>3.1765614506380123E-2</c:v>
                </c:pt>
                <c:pt idx="204">
                  <c:v>3.189531957725214E-2</c:v>
                </c:pt>
                <c:pt idx="205">
                  <c:v>3.2024807241032516E-2</c:v>
                </c:pt>
                <c:pt idx="206">
                  <c:v>3.215407804387875E-2</c:v>
                </c:pt>
                <c:pt idx="207">
                  <c:v>3.2283132530120481E-2</c:v>
                </c:pt>
                <c:pt idx="208">
                  <c:v>3.2411971242267176E-2</c:v>
                </c:pt>
                <c:pt idx="209">
                  <c:v>3.2540594721015705E-2</c:v>
                </c:pt>
                <c:pt idx="210">
                  <c:v>3.2669003505257893E-2</c:v>
                </c:pt>
                <c:pt idx="211">
                  <c:v>3.2797198132088062E-2</c:v>
                </c:pt>
                <c:pt idx="212">
                  <c:v>3.2925179136810534E-2</c:v>
                </c:pt>
                <c:pt idx="213">
                  <c:v>3.3052947052947056E-2</c:v>
                </c:pt>
                <c:pt idx="214">
                  <c:v>3.3180502412244219E-2</c:v>
                </c:pt>
                <c:pt idx="215">
                  <c:v>3.3307845744680847E-2</c:v>
                </c:pt>
                <c:pt idx="216">
                  <c:v>3.3434977578475335E-2</c:v>
                </c:pt>
                <c:pt idx="217">
                  <c:v>3.3561898440092934E-2</c:v>
                </c:pt>
                <c:pt idx="218">
                  <c:v>3.3688608854253031E-2</c:v>
                </c:pt>
                <c:pt idx="219">
                  <c:v>3.3815109343936382E-2</c:v>
                </c:pt>
                <c:pt idx="220">
                  <c:v>3.3941400430392323E-2</c:v>
                </c:pt>
                <c:pt idx="221">
                  <c:v>3.4067482633145879E-2</c:v>
                </c:pt>
                <c:pt idx="222">
                  <c:v>3.419335647000496E-2</c:v>
                </c:pt>
                <c:pt idx="223">
                  <c:v>3.4319022457067368E-2</c:v>
                </c:pt>
                <c:pt idx="224">
                  <c:v>3.4444481108727935E-2</c:v>
                </c:pt>
                <c:pt idx="225">
                  <c:v>3.4569732937685463E-2</c:v>
                </c:pt>
                <c:pt idx="226">
                  <c:v>3.4694778454949761E-2</c:v>
                </c:pt>
                <c:pt idx="227">
                  <c:v>3.4819618169848583E-2</c:v>
                </c:pt>
                <c:pt idx="228">
                  <c:v>3.4944252590034537E-2</c:v>
                </c:pt>
                <c:pt idx="229">
                  <c:v>3.5068682221491947E-2</c:v>
                </c:pt>
                <c:pt idx="230">
                  <c:v>3.5192907568543749E-2</c:v>
                </c:pt>
                <c:pt idx="231">
                  <c:v>3.5316929133858269E-2</c:v>
                </c:pt>
                <c:pt idx="232">
                  <c:v>3.5440747418455994E-2</c:v>
                </c:pt>
                <c:pt idx="233">
                  <c:v>3.5564362921716344E-2</c:v>
                </c:pt>
                <c:pt idx="234">
                  <c:v>3.5687776141384388E-2</c:v>
                </c:pt>
                <c:pt idx="235">
                  <c:v>3.58109875735775E-2</c:v>
                </c:pt>
                <c:pt idx="236">
                  <c:v>3.5933997712792029E-2</c:v>
                </c:pt>
                <c:pt idx="237">
                  <c:v>3.6056807051909889E-2</c:v>
                </c:pt>
                <c:pt idx="238">
                  <c:v>3.6179416082205186E-2</c:v>
                </c:pt>
                <c:pt idx="239">
                  <c:v>3.6301825293350722E-2</c:v>
                </c:pt>
                <c:pt idx="240">
                  <c:v>3.6424035173424525E-2</c:v>
                </c:pt>
                <c:pt idx="241">
                  <c:v>3.6546046208916369E-2</c:v>
                </c:pt>
                <c:pt idx="242">
                  <c:v>3.6667858884734193E-2</c:v>
                </c:pt>
                <c:pt idx="243">
                  <c:v>3.6789473684210525E-2</c:v>
                </c:pt>
                <c:pt idx="244">
                  <c:v>3.6910891089108909E-2</c:v>
                </c:pt>
                <c:pt idx="245">
                  <c:v>3.7032111579630225E-2</c:v>
                </c:pt>
                <c:pt idx="246">
                  <c:v>3.7153135634419063E-2</c:v>
                </c:pt>
                <c:pt idx="247">
                  <c:v>3.7273963730569952E-2</c:v>
                </c:pt>
                <c:pt idx="248">
                  <c:v>3.7394596343633721E-2</c:v>
                </c:pt>
                <c:pt idx="249">
                  <c:v>3.751503394762367E-2</c:v>
                </c:pt>
                <c:pt idx="250">
                  <c:v>3.7635277015021805E-2</c:v>
                </c:pt>
                <c:pt idx="251">
                  <c:v>3.7755326016785024E-2</c:v>
                </c:pt>
                <c:pt idx="252">
                  <c:v>3.7875181422351231E-2</c:v>
                </c:pt>
                <c:pt idx="253">
                  <c:v>3.7994843699645509E-2</c:v>
                </c:pt>
                <c:pt idx="254">
                  <c:v>3.8114313315086142E-2</c:v>
                </c:pt>
                <c:pt idx="255">
                  <c:v>3.8233590733590735E-2</c:v>
                </c:pt>
                <c:pt idx="256">
                  <c:v>3.835267641858222E-2</c:v>
                </c:pt>
                <c:pt idx="257">
                  <c:v>3.8471570831994858E-2</c:v>
                </c:pt>
                <c:pt idx="258">
                  <c:v>3.859027443428021E-2</c:v>
                </c:pt>
                <c:pt idx="259">
                  <c:v>3.8708787684413083E-2</c:v>
                </c:pt>
                <c:pt idx="260">
                  <c:v>3.8827111039897458E-2</c:v>
                </c:pt>
                <c:pt idx="261">
                  <c:v>3.8945244956772339E-2</c:v>
                </c:pt>
                <c:pt idx="262">
                  <c:v>3.9063189889617662E-2</c:v>
                </c:pt>
                <c:pt idx="263">
                  <c:v>3.9180946291560104E-2</c:v>
                </c:pt>
                <c:pt idx="264">
                  <c:v>3.929851461427887E-2</c:v>
                </c:pt>
                <c:pt idx="265">
                  <c:v>3.9415895308011491E-2</c:v>
                </c:pt>
                <c:pt idx="266">
                  <c:v>3.9533088821559557E-2</c:v>
                </c:pt>
                <c:pt idx="267">
                  <c:v>3.9650095602294461E-2</c:v>
                </c:pt>
                <c:pt idx="268">
                  <c:v>3.9766916096163035E-2</c:v>
                </c:pt>
                <c:pt idx="269">
                  <c:v>3.9883550747693286E-2</c:v>
                </c:pt>
                <c:pt idx="270">
                  <c:v>0.04</c:v>
                </c:pt>
                <c:pt idx="271">
                  <c:v>4.0116264294790344E-2</c:v>
                </c:pt>
                <c:pt idx="272">
                  <c:v>4.0232344072369468E-2</c:v>
                </c:pt>
                <c:pt idx="273">
                  <c:v>4.0348239771646047E-2</c:v>
                </c:pt>
                <c:pt idx="274">
                  <c:v>4.0463951830137859E-2</c:v>
                </c:pt>
                <c:pt idx="275">
                  <c:v>4.0579480683977202E-2</c:v>
                </c:pt>
                <c:pt idx="276">
                  <c:v>4.069482676791647E-2</c:v>
                </c:pt>
                <c:pt idx="277">
                  <c:v>4.0809990515333544E-2</c:v>
                </c:pt>
                <c:pt idx="278">
                  <c:v>4.0924972358237242E-2</c:v>
                </c:pt>
                <c:pt idx="279">
                  <c:v>4.1039772727272723E-2</c:v>
                </c:pt>
                <c:pt idx="280">
                  <c:v>4.1154392051726857E-2</c:v>
                </c:pt>
                <c:pt idx="281">
                  <c:v>4.1268830759533567E-2</c:v>
                </c:pt>
                <c:pt idx="282">
                  <c:v>4.138308927727917E-2</c:v>
                </c:pt>
                <c:pt idx="283">
                  <c:v>4.1497168030207678E-2</c:v>
                </c:pt>
                <c:pt idx="284">
                  <c:v>4.1611067442226063E-2</c:v>
                </c:pt>
                <c:pt idx="285">
                  <c:v>4.1724787935909523E-2</c:v>
                </c:pt>
                <c:pt idx="286">
                  <c:v>4.183832993250667E-2</c:v>
                </c:pt>
                <c:pt idx="287">
                  <c:v>4.1951693851944791E-2</c:v>
                </c:pt>
                <c:pt idx="288">
                  <c:v>4.2064880112834976E-2</c:v>
                </c:pt>
                <c:pt idx="289">
                  <c:v>4.2177889132477296E-2</c:v>
                </c:pt>
                <c:pt idx="290">
                  <c:v>4.2290721326865906E-2</c:v>
                </c:pt>
                <c:pt idx="291">
                  <c:v>4.2403377110694182E-2</c:v>
                </c:pt>
                <c:pt idx="292">
                  <c:v>4.2515856897359788E-2</c:v>
                </c:pt>
                <c:pt idx="293">
                  <c:v>4.2628161098969712E-2</c:v>
                </c:pt>
                <c:pt idx="294">
                  <c:v>4.2740290126345344E-2</c:v>
                </c:pt>
                <c:pt idx="295">
                  <c:v>4.2852244389027433E-2</c:v>
                </c:pt>
                <c:pt idx="296">
                  <c:v>4.2964024295281109E-2</c:v>
                </c:pt>
                <c:pt idx="297">
                  <c:v>4.3075630252100844E-2</c:v>
                </c:pt>
                <c:pt idx="298">
                  <c:v>4.3187062665215367E-2</c:v>
                </c:pt>
                <c:pt idx="299">
                  <c:v>4.3298321939092603E-2</c:v>
                </c:pt>
                <c:pt idx="300">
                  <c:v>4.3409408476944571E-2</c:v>
                </c:pt>
                <c:pt idx="301">
                  <c:v>4.3520322680732235E-2</c:v>
                </c:pt>
                <c:pt idx="302">
                  <c:v>4.3631064951170362E-2</c:v>
                </c:pt>
                <c:pt idx="303">
                  <c:v>4.3741635687732344E-2</c:v>
                </c:pt>
                <c:pt idx="304">
                  <c:v>4.3852035288655007E-2</c:v>
                </c:pt>
                <c:pt idx="305">
                  <c:v>4.3962264150943398E-2</c:v>
                </c:pt>
                <c:pt idx="306">
                  <c:v>4.4072322670375523E-2</c:v>
                </c:pt>
                <c:pt idx="307">
                  <c:v>4.4182211241507105E-2</c:v>
                </c:pt>
                <c:pt idx="308">
                  <c:v>4.4291930257676283E-2</c:v>
                </c:pt>
                <c:pt idx="309">
                  <c:v>4.4401480111008321E-2</c:v>
                </c:pt>
                <c:pt idx="310">
                  <c:v>4.451086119242028E-2</c:v>
                </c:pt>
                <c:pt idx="311">
                  <c:v>4.4620073891625617E-2</c:v>
                </c:pt>
                <c:pt idx="312">
                  <c:v>4.4729118597138906E-2</c:v>
                </c:pt>
                <c:pt idx="313">
                  <c:v>4.4837995696280358E-2</c:v>
                </c:pt>
                <c:pt idx="314">
                  <c:v>4.4946705575180462E-2</c:v>
                </c:pt>
                <c:pt idx="315">
                  <c:v>4.505524861878453E-2</c:v>
                </c:pt>
                <c:pt idx="316">
                  <c:v>4.5163625210857226E-2</c:v>
                </c:pt>
                <c:pt idx="317">
                  <c:v>4.5271835733987131E-2</c:v>
                </c:pt>
                <c:pt idx="318">
                  <c:v>4.5379880569591184E-2</c:v>
                </c:pt>
                <c:pt idx="319">
                  <c:v>4.5487760097919216E-2</c:v>
                </c:pt>
                <c:pt idx="320">
                  <c:v>4.55954746980584E-2</c:v>
                </c:pt>
                <c:pt idx="321">
                  <c:v>4.5703024747937672E-2</c:v>
                </c:pt>
                <c:pt idx="322">
                  <c:v>4.5810410624332165E-2</c:v>
                </c:pt>
                <c:pt idx="323">
                  <c:v>4.5917632702867597E-2</c:v>
                </c:pt>
                <c:pt idx="324">
                  <c:v>4.6024691358024693E-2</c:v>
                </c:pt>
                <c:pt idx="325">
                  <c:v>4.613158696314347E-2</c:v>
                </c:pt>
                <c:pt idx="326">
                  <c:v>4.6238319890427641E-2</c:v>
                </c:pt>
                <c:pt idx="327">
                  <c:v>4.6344890510948908E-2</c:v>
                </c:pt>
                <c:pt idx="328">
                  <c:v>4.6451299194651269E-2</c:v>
                </c:pt>
                <c:pt idx="329">
                  <c:v>4.6557546310355295E-2</c:v>
                </c:pt>
                <c:pt idx="330">
                  <c:v>4.6663632225762405E-2</c:v>
                </c:pt>
                <c:pt idx="331">
                  <c:v>4.6769557307459068E-2</c:v>
                </c:pt>
                <c:pt idx="332">
                  <c:v>4.6875321920921073E-2</c:v>
                </c:pt>
                <c:pt idx="333">
                  <c:v>4.6980926430517711E-2</c:v>
                </c:pt>
                <c:pt idx="334">
                  <c:v>4.7086371199515961E-2</c:v>
                </c:pt>
                <c:pt idx="335">
                  <c:v>4.7191656590084646E-2</c:v>
                </c:pt>
                <c:pt idx="336">
                  <c:v>4.7296782963298596E-2</c:v>
                </c:pt>
                <c:pt idx="337">
                  <c:v>4.7401750679142769E-2</c:v>
                </c:pt>
                <c:pt idx="338">
                  <c:v>4.7506560096516368E-2</c:v>
                </c:pt>
                <c:pt idx="339">
                  <c:v>4.7611211573236889E-2</c:v>
                </c:pt>
                <c:pt idx="340">
                  <c:v>4.771570546604427E-2</c:v>
                </c:pt>
                <c:pt idx="341">
                  <c:v>4.7820042130604874E-2</c:v>
                </c:pt>
                <c:pt idx="342">
                  <c:v>4.7924221921515561E-2</c:v>
                </c:pt>
                <c:pt idx="343">
                  <c:v>4.8028245192307695E-2</c:v>
                </c:pt>
                <c:pt idx="344">
                  <c:v>4.8132112295451134E-2</c:v>
                </c:pt>
                <c:pt idx="345">
                  <c:v>4.8235823582358242E-2</c:v>
                </c:pt>
                <c:pt idx="346">
                  <c:v>4.8339379403387797E-2</c:v>
                </c:pt>
                <c:pt idx="347">
                  <c:v>4.8442780107849012E-2</c:v>
                </c:pt>
                <c:pt idx="348">
                  <c:v>4.8546026044005382E-2</c:v>
                </c:pt>
                <c:pt idx="349">
                  <c:v>4.8649117559078671E-2</c:v>
                </c:pt>
                <c:pt idx="350">
                  <c:v>4.8752054999252732E-2</c:v>
                </c:pt>
                <c:pt idx="351">
                  <c:v>4.8854838709677419E-2</c:v>
                </c:pt>
                <c:pt idx="352">
                  <c:v>4.895746903447247E-2</c:v>
                </c:pt>
                <c:pt idx="353">
                  <c:v>4.905994631673128E-2</c:v>
                </c:pt>
                <c:pt idx="354">
                  <c:v>4.9162270898524811E-2</c:v>
                </c:pt>
                <c:pt idx="355">
                  <c:v>4.9264443120905298E-2</c:v>
                </c:pt>
                <c:pt idx="356">
                  <c:v>4.9366463323910134E-2</c:v>
                </c:pt>
                <c:pt idx="357">
                  <c:v>4.9468331846565572E-2</c:v>
                </c:pt>
                <c:pt idx="358">
                  <c:v>4.9570049026890509E-2</c:v>
                </c:pt>
                <c:pt idx="359">
                  <c:v>4.9671615201900242E-2</c:v>
                </c:pt>
                <c:pt idx="360">
                  <c:v>4.9773030707610147E-2</c:v>
                </c:pt>
                <c:pt idx="361">
                  <c:v>4.9874295879039431E-2</c:v>
                </c:pt>
                <c:pt idx="362">
                  <c:v>4.9975411050214781E-2</c:v>
                </c:pt>
                <c:pt idx="363">
                  <c:v>5.0076376554174067E-2</c:v>
                </c:pt>
                <c:pt idx="364">
                  <c:v>5.0177192722969978E-2</c:v>
                </c:pt>
                <c:pt idx="365">
                  <c:v>5.0277859887673665E-2</c:v>
                </c:pt>
                <c:pt idx="366">
                  <c:v>5.0378378378378386E-2</c:v>
                </c:pt>
                <c:pt idx="367">
                  <c:v>5.0478748524203067E-2</c:v>
                </c:pt>
                <c:pt idx="368">
                  <c:v>5.0578970653295974E-2</c:v>
                </c:pt>
                <c:pt idx="369">
                  <c:v>5.0679045092838194E-2</c:v>
                </c:pt>
                <c:pt idx="370">
                  <c:v>5.0778972169047268E-2</c:v>
                </c:pt>
                <c:pt idx="371">
                  <c:v>5.0878752207180702E-2</c:v>
                </c:pt>
                <c:pt idx="372">
                  <c:v>5.097838553153948E-2</c:v>
                </c:pt>
                <c:pt idx="373">
                  <c:v>5.1077872465471644E-2</c:v>
                </c:pt>
                <c:pt idx="374">
                  <c:v>5.1177213331375711E-2</c:v>
                </c:pt>
                <c:pt idx="375">
                  <c:v>5.1276408450704226E-2</c:v>
                </c:pt>
                <c:pt idx="376">
                  <c:v>5.1375458143967156E-2</c:v>
                </c:pt>
                <c:pt idx="377">
                  <c:v>5.1474362730735426E-2</c:v>
                </c:pt>
                <c:pt idx="378">
                  <c:v>5.1573122529644272E-2</c:v>
                </c:pt>
                <c:pt idx="379">
                  <c:v>5.1671737858396724E-2</c:v>
                </c:pt>
                <c:pt idx="380">
                  <c:v>5.1770209033766994E-2</c:v>
                </c:pt>
                <c:pt idx="381">
                  <c:v>5.1868536371603852E-2</c:v>
                </c:pt>
                <c:pt idx="382">
                  <c:v>5.1966720186834042E-2</c:v>
                </c:pt>
                <c:pt idx="383">
                  <c:v>5.2064760793465573E-2</c:v>
                </c:pt>
                <c:pt idx="384">
                  <c:v>5.2162658504591168E-2</c:v>
                </c:pt>
                <c:pt idx="385">
                  <c:v>5.2260413632391499E-2</c:v>
                </c:pt>
                <c:pt idx="386">
                  <c:v>5.2358026488138552E-2</c:v>
                </c:pt>
                <c:pt idx="387">
                  <c:v>5.2455497382198957E-2</c:v>
                </c:pt>
                <c:pt idx="388">
                  <c:v>5.2552826624037201E-2</c:v>
                </c:pt>
                <c:pt idx="389">
                  <c:v>5.2650014522218999E-2</c:v>
                </c:pt>
                <c:pt idx="390">
                  <c:v>5.274706138441445E-2</c:v>
                </c:pt>
                <c:pt idx="391">
                  <c:v>5.2843967517401391E-2</c:v>
                </c:pt>
                <c:pt idx="392">
                  <c:v>5.2940733227068548E-2</c:v>
                </c:pt>
                <c:pt idx="393">
                  <c:v>5.3037358818418763E-2</c:v>
                </c:pt>
                <c:pt idx="394">
                  <c:v>5.3133844595572279E-2</c:v>
                </c:pt>
                <c:pt idx="395">
                  <c:v>5.3230190861769805E-2</c:v>
                </c:pt>
                <c:pt idx="396">
                  <c:v>5.3326397919375816E-2</c:v>
                </c:pt>
                <c:pt idx="397">
                  <c:v>5.3422466069881602E-2</c:v>
                </c:pt>
                <c:pt idx="398">
                  <c:v>5.3518395613908532E-2</c:v>
                </c:pt>
                <c:pt idx="399">
                  <c:v>5.3614186851211075E-2</c:v>
                </c:pt>
                <c:pt idx="400">
                  <c:v>5.370984008068002E-2</c:v>
                </c:pt>
                <c:pt idx="401">
                  <c:v>5.3805355600345529E-2</c:v>
                </c:pt>
                <c:pt idx="402">
                  <c:v>5.390073370738023E-2</c:v>
                </c:pt>
                <c:pt idx="403">
                  <c:v>5.3995974698102363E-2</c:v>
                </c:pt>
                <c:pt idx="404">
                  <c:v>5.4091078867978738E-2</c:v>
                </c:pt>
                <c:pt idx="405">
                  <c:v>5.4186046511627908E-2</c:v>
                </c:pt>
                <c:pt idx="406">
                  <c:v>5.4280877922823129E-2</c:v>
                </c:pt>
                <c:pt idx="407">
                  <c:v>5.4375573394495412E-2</c:v>
                </c:pt>
                <c:pt idx="408">
                  <c:v>5.4470133218736574E-2</c:v>
                </c:pt>
                <c:pt idx="409">
                  <c:v>5.4564557686802177E-2</c:v>
                </c:pt>
                <c:pt idx="410">
                  <c:v>5.465884708911458E-2</c:v>
                </c:pt>
                <c:pt idx="411">
                  <c:v>5.4753001715265863E-2</c:v>
                </c:pt>
                <c:pt idx="412">
                  <c:v>5.4847021854020857E-2</c:v>
                </c:pt>
                <c:pt idx="413">
                  <c:v>5.4940907793320018E-2</c:v>
                </c:pt>
                <c:pt idx="414">
                  <c:v>5.5034659820282411E-2</c:v>
                </c:pt>
                <c:pt idx="415">
                  <c:v>5.5128278221208672E-2</c:v>
                </c:pt>
                <c:pt idx="416">
                  <c:v>5.5221763281583819E-2</c:v>
                </c:pt>
                <c:pt idx="417">
                  <c:v>5.5315115286080276E-2</c:v>
                </c:pt>
                <c:pt idx="418">
                  <c:v>5.5408334518560656E-2</c:v>
                </c:pt>
                <c:pt idx="419">
                  <c:v>5.5501421262080727E-2</c:v>
                </c:pt>
                <c:pt idx="420">
                  <c:v>5.5594375798892211E-2</c:v>
                </c:pt>
                <c:pt idx="421">
                  <c:v>5.5687198410445643E-2</c:v>
                </c:pt>
                <c:pt idx="422">
                  <c:v>5.5779889377393282E-2</c:v>
                </c:pt>
                <c:pt idx="423">
                  <c:v>5.5872448979591836E-2</c:v>
                </c:pt>
                <c:pt idx="424">
                  <c:v>5.5964877496105368E-2</c:v>
                </c:pt>
                <c:pt idx="425">
                  <c:v>5.6057175205208039E-2</c:v>
                </c:pt>
                <c:pt idx="426">
                  <c:v>5.6149342384386937E-2</c:v>
                </c:pt>
                <c:pt idx="427">
                  <c:v>5.6241379310344834E-2</c:v>
                </c:pt>
                <c:pt idx="428">
                  <c:v>5.6333286259002968E-2</c:v>
                </c:pt>
                <c:pt idx="429">
                  <c:v>5.6425063505503817E-2</c:v>
                </c:pt>
                <c:pt idx="430">
                  <c:v>5.6516711324213792E-2</c:v>
                </c:pt>
                <c:pt idx="431">
                  <c:v>5.6608229988726048E-2</c:v>
                </c:pt>
                <c:pt idx="432">
                  <c:v>5.6699619771863115E-2</c:v>
                </c:pt>
                <c:pt idx="433">
                  <c:v>5.679088094567971E-2</c:v>
                </c:pt>
                <c:pt idx="434">
                  <c:v>5.6882013781465339E-2</c:v>
                </c:pt>
                <c:pt idx="435">
                  <c:v>5.6973018549747047E-2</c:v>
                </c:pt>
                <c:pt idx="436">
                  <c:v>5.7063895520292097E-2</c:v>
                </c:pt>
                <c:pt idx="437">
                  <c:v>5.7154644962110583E-2</c:v>
                </c:pt>
                <c:pt idx="438">
                  <c:v>5.7245267143458144E-2</c:v>
                </c:pt>
                <c:pt idx="439">
                  <c:v>5.7335762331838562E-2</c:v>
                </c:pt>
                <c:pt idx="440">
                  <c:v>5.7426130794006443E-2</c:v>
                </c:pt>
                <c:pt idx="441">
                  <c:v>5.7516372795969779E-2</c:v>
                </c:pt>
                <c:pt idx="442">
                  <c:v>5.7606488602992591E-2</c:v>
                </c:pt>
                <c:pt idx="443">
                  <c:v>5.7696478479597545E-2</c:v>
                </c:pt>
                <c:pt idx="444">
                  <c:v>5.7786342689568497E-2</c:v>
                </c:pt>
                <c:pt idx="445">
                  <c:v>5.7876081495953115E-2</c:v>
                </c:pt>
                <c:pt idx="446">
                  <c:v>5.7965695161065402E-2</c:v>
                </c:pt>
                <c:pt idx="447">
                  <c:v>5.8055183946488294E-2</c:v>
                </c:pt>
                <c:pt idx="448">
                  <c:v>5.8144548113076178E-2</c:v>
                </c:pt>
                <c:pt idx="449">
                  <c:v>5.8233787920957417E-2</c:v>
                </c:pt>
                <c:pt idx="450">
                  <c:v>5.8322903629536925E-2</c:v>
                </c:pt>
                <c:pt idx="451">
                  <c:v>5.841189549749861E-2</c:v>
                </c:pt>
                <c:pt idx="452">
                  <c:v>5.8500763782807948E-2</c:v>
                </c:pt>
                <c:pt idx="453">
                  <c:v>5.8589508742714402E-2</c:v>
                </c:pt>
                <c:pt idx="454">
                  <c:v>5.8678130633753989E-2</c:v>
                </c:pt>
                <c:pt idx="455">
                  <c:v>5.8766629711751658E-2</c:v>
                </c:pt>
                <c:pt idx="456">
                  <c:v>5.8855006231823846E-2</c:v>
                </c:pt>
                <c:pt idx="457">
                  <c:v>5.8943260448380851E-2</c:v>
                </c:pt>
                <c:pt idx="458">
                  <c:v>5.9031392615129304E-2</c:v>
                </c:pt>
                <c:pt idx="459">
                  <c:v>5.9119402985074627E-2</c:v>
                </c:pt>
                <c:pt idx="460">
                  <c:v>5.9207291810523408E-2</c:v>
                </c:pt>
                <c:pt idx="461">
                  <c:v>5.9295059343085842E-2</c:v>
                </c:pt>
                <c:pt idx="462">
                  <c:v>5.9382705833678107E-2</c:v>
                </c:pt>
                <c:pt idx="463">
                  <c:v>5.9470231532524807E-2</c:v>
                </c:pt>
                <c:pt idx="464">
                  <c:v>5.9557636689161281E-2</c:v>
                </c:pt>
                <c:pt idx="465">
                  <c:v>5.9644921552436003E-2</c:v>
                </c:pt>
                <c:pt idx="466">
                  <c:v>5.9732086370512999E-2</c:v>
                </c:pt>
                <c:pt idx="467">
                  <c:v>5.9819131390874102E-2</c:v>
                </c:pt>
                <c:pt idx="468">
                  <c:v>5.990605686032139E-2</c:v>
                </c:pt>
                <c:pt idx="469">
                  <c:v>5.9992863024979408E-2</c:v>
                </c:pt>
                <c:pt idx="470">
                  <c:v>6.0079550130297629E-2</c:v>
                </c:pt>
                <c:pt idx="471">
                  <c:v>6.0166118421052635E-2</c:v>
                </c:pt>
                <c:pt idx="472">
                  <c:v>6.02525681413505E-2</c:v>
                </c:pt>
                <c:pt idx="473">
                  <c:v>6.0338899534629079E-2</c:v>
                </c:pt>
                <c:pt idx="474">
                  <c:v>6.0425112843660235E-2</c:v>
                </c:pt>
                <c:pt idx="475">
                  <c:v>6.051120831055222E-2</c:v>
                </c:pt>
                <c:pt idx="476">
                  <c:v>6.0597186176751805E-2</c:v>
                </c:pt>
                <c:pt idx="477">
                  <c:v>6.0683046683046686E-2</c:v>
                </c:pt>
                <c:pt idx="478">
                  <c:v>6.0768790069567598E-2</c:v>
                </c:pt>
                <c:pt idx="479">
                  <c:v>6.0854416575790618E-2</c:v>
                </c:pt>
                <c:pt idx="480">
                  <c:v>6.0939926440539437E-2</c:v>
                </c:pt>
                <c:pt idx="481">
                  <c:v>6.1025319901987472E-2</c:v>
                </c:pt>
                <c:pt idx="482">
                  <c:v>6.1110597197660183E-2</c:v>
                </c:pt>
                <c:pt idx="483">
                  <c:v>6.1195758564437194E-2</c:v>
                </c:pt>
                <c:pt idx="484">
                  <c:v>6.1280804238554545E-2</c:v>
                </c:pt>
                <c:pt idx="485">
                  <c:v>6.1365734455606849E-2</c:v>
                </c:pt>
                <c:pt idx="486">
                  <c:v>6.1450549450549452E-2</c:v>
                </c:pt>
                <c:pt idx="487">
                  <c:v>6.1535249457700655E-2</c:v>
                </c:pt>
                <c:pt idx="488">
                  <c:v>6.1619834710743802E-2</c:v>
                </c:pt>
                <c:pt idx="489">
                  <c:v>6.1704305442729493E-2</c:v>
                </c:pt>
                <c:pt idx="490">
                  <c:v>6.1788661886077657E-2</c:v>
                </c:pt>
                <c:pt idx="491">
                  <c:v>6.1872904272579771E-2</c:v>
                </c:pt>
                <c:pt idx="492">
                  <c:v>6.1957032833400899E-2</c:v>
                </c:pt>
                <c:pt idx="493">
                  <c:v>6.2041047799081823E-2</c:v>
                </c:pt>
                <c:pt idx="494">
                  <c:v>6.2124949399541225E-2</c:v>
                </c:pt>
                <c:pt idx="495">
                  <c:v>6.2208737864077671E-2</c:v>
                </c:pt>
                <c:pt idx="496">
                  <c:v>6.2292413421371783E-2</c:v>
                </c:pt>
                <c:pt idx="497">
                  <c:v>6.2375976299488281E-2</c:v>
                </c:pt>
                <c:pt idx="498">
                  <c:v>6.2459426725878078E-2</c:v>
                </c:pt>
                <c:pt idx="499">
                  <c:v>6.2542764927380312E-2</c:v>
                </c:pt>
                <c:pt idx="500">
                  <c:v>6.2625991130224434E-2</c:v>
                </c:pt>
                <c:pt idx="501">
                  <c:v>6.270910556003223E-2</c:v>
                </c:pt>
                <c:pt idx="502">
                  <c:v>6.2792108441819885E-2</c:v>
                </c:pt>
                <c:pt idx="503">
                  <c:v>6.2875E-2</c:v>
                </c:pt>
                <c:pt idx="504">
                  <c:v>6.2957780458383586E-2</c:v>
                </c:pt>
                <c:pt idx="505">
                  <c:v>6.3040450040182161E-2</c:v>
                </c:pt>
                <c:pt idx="506">
                  <c:v>6.3123008968009639E-2</c:v>
                </c:pt>
                <c:pt idx="507">
                  <c:v>6.3205457463884424E-2</c:v>
                </c:pt>
                <c:pt idx="508">
                  <c:v>6.3287795749231393E-2</c:v>
                </c:pt>
                <c:pt idx="509">
                  <c:v>6.3370024044883788E-2</c:v>
                </c:pt>
                <c:pt idx="510">
                  <c:v>6.3452142571085307E-2</c:v>
                </c:pt>
                <c:pt idx="511">
                  <c:v>6.3534151547491993E-2</c:v>
                </c:pt>
                <c:pt idx="512">
                  <c:v>6.3616051193174247E-2</c:v>
                </c:pt>
                <c:pt idx="513">
                  <c:v>6.3697841726618715E-2</c:v>
                </c:pt>
                <c:pt idx="514">
                  <c:v>6.3779523365730256E-2</c:v>
                </c:pt>
                <c:pt idx="515">
                  <c:v>6.3861096327833961E-2</c:v>
                </c:pt>
                <c:pt idx="516">
                  <c:v>6.3942560829676906E-2</c:v>
                </c:pt>
                <c:pt idx="517">
                  <c:v>6.4023917087430243E-2</c:v>
                </c:pt>
                <c:pt idx="518">
                  <c:v>6.4105165316691012E-2</c:v>
                </c:pt>
                <c:pt idx="519">
                  <c:v>6.4186305732484072E-2</c:v>
                </c:pt>
                <c:pt idx="520">
                  <c:v>6.426733854926403E-2</c:v>
                </c:pt>
                <c:pt idx="521">
                  <c:v>6.4348263980917045E-2</c:v>
                </c:pt>
                <c:pt idx="522">
                  <c:v>6.4429082240762811E-2</c:v>
                </c:pt>
                <c:pt idx="523">
                  <c:v>6.4509793541556379E-2</c:v>
                </c:pt>
                <c:pt idx="524">
                  <c:v>6.4590398095490012E-2</c:v>
                </c:pt>
                <c:pt idx="525">
                  <c:v>6.4670896114195076E-2</c:v>
                </c:pt>
                <c:pt idx="526">
                  <c:v>6.4751287808743896E-2</c:v>
                </c:pt>
                <c:pt idx="527">
                  <c:v>6.4831573389651537E-2</c:v>
                </c:pt>
                <c:pt idx="528">
                  <c:v>6.4911753066877714E-2</c:v>
                </c:pt>
                <c:pt idx="529">
                  <c:v>6.4991827049828629E-2</c:v>
                </c:pt>
                <c:pt idx="530">
                  <c:v>6.5071795547358716E-2</c:v>
                </c:pt>
                <c:pt idx="531">
                  <c:v>6.5151658767772513E-2</c:v>
                </c:pt>
                <c:pt idx="532">
                  <c:v>6.5231416918826474E-2</c:v>
                </c:pt>
                <c:pt idx="533">
                  <c:v>6.5311070207730734E-2</c:v>
                </c:pt>
                <c:pt idx="534">
                  <c:v>6.5390618841150966E-2</c:v>
                </c:pt>
                <c:pt idx="535">
                  <c:v>6.5470063025210079E-2</c:v>
                </c:pt>
                <c:pt idx="536">
                  <c:v>6.5549402965490097E-2</c:v>
                </c:pt>
                <c:pt idx="537">
                  <c:v>6.5628638867033837E-2</c:v>
                </c:pt>
                <c:pt idx="538">
                  <c:v>6.5707770934346751E-2</c:v>
                </c:pt>
                <c:pt idx="539">
                  <c:v>6.5786799371398641E-2</c:v>
                </c:pt>
                <c:pt idx="540">
                  <c:v>6.586572438162544E-2</c:v>
                </c:pt>
                <c:pt idx="541">
                  <c:v>6.5944546167930954E-2</c:v>
                </c:pt>
                <c:pt idx="542">
                  <c:v>6.6023264932688536E-2</c:v>
                </c:pt>
                <c:pt idx="543">
                  <c:v>6.610188087774295E-2</c:v>
                </c:pt>
                <c:pt idx="544">
                  <c:v>6.6180394204411949E-2</c:v>
                </c:pt>
                <c:pt idx="545">
                  <c:v>6.625880511348814E-2</c:v>
                </c:pt>
                <c:pt idx="546">
                  <c:v>6.6337113805240516E-2</c:v>
                </c:pt>
                <c:pt idx="547">
                  <c:v>6.6415320479416368E-2</c:v>
                </c:pt>
                <c:pt idx="548">
                  <c:v>6.6493425335242815E-2</c:v>
                </c:pt>
                <c:pt idx="549">
                  <c:v>6.6571428571428573E-2</c:v>
                </c:pt>
                <c:pt idx="550">
                  <c:v>6.6649330386165648E-2</c:v>
                </c:pt>
                <c:pt idx="551">
                  <c:v>6.6727130977130983E-2</c:v>
                </c:pt>
                <c:pt idx="552">
                  <c:v>6.6804830541488128E-2</c:v>
                </c:pt>
                <c:pt idx="553">
                  <c:v>6.6882429275888916E-2</c:v>
                </c:pt>
                <c:pt idx="554">
                  <c:v>6.6959927376475173E-2</c:v>
                </c:pt>
                <c:pt idx="555">
                  <c:v>6.7037325038880255E-2</c:v>
                </c:pt>
                <c:pt idx="556">
                  <c:v>6.7114622458230799E-2</c:v>
                </c:pt>
                <c:pt idx="557">
                  <c:v>6.7191819829148333E-2</c:v>
                </c:pt>
                <c:pt idx="558">
                  <c:v>6.726891734575087E-2</c:v>
                </c:pt>
                <c:pt idx="559">
                  <c:v>6.7345915201654602E-2</c:v>
                </c:pt>
                <c:pt idx="560">
                  <c:v>6.7422813589975455E-2</c:v>
                </c:pt>
                <c:pt idx="561">
                  <c:v>6.7499612703330755E-2</c:v>
                </c:pt>
                <c:pt idx="562">
                  <c:v>6.7576312733840807E-2</c:v>
                </c:pt>
                <c:pt idx="563">
                  <c:v>6.765291387313048E-2</c:v>
                </c:pt>
                <c:pt idx="564">
                  <c:v>6.7729416312330884E-2</c:v>
                </c:pt>
                <c:pt idx="565">
                  <c:v>6.7805820242080858E-2</c:v>
                </c:pt>
                <c:pt idx="566">
                  <c:v>6.7882125852528633E-2</c:v>
                </c:pt>
                <c:pt idx="567">
                  <c:v>6.7958333333333329E-2</c:v>
                </c:pt>
                <c:pt idx="568">
                  <c:v>6.8034442873666626E-2</c:v>
                </c:pt>
                <c:pt idx="569">
                  <c:v>6.8110454662214243E-2</c:v>
                </c:pt>
                <c:pt idx="570">
                  <c:v>6.8186368887177509E-2</c:v>
                </c:pt>
                <c:pt idx="571">
                  <c:v>6.8262185736275016E-2</c:v>
                </c:pt>
                <c:pt idx="572">
                  <c:v>6.8337905396744003E-2</c:v>
                </c:pt>
                <c:pt idx="573">
                  <c:v>6.8413528055342052E-2</c:v>
                </c:pt>
                <c:pt idx="574">
                  <c:v>6.8489053898348487E-2</c:v>
                </c:pt>
                <c:pt idx="575">
                  <c:v>6.8564483111566016E-2</c:v>
                </c:pt>
                <c:pt idx="576">
                  <c:v>6.8639815880322211E-2</c:v>
                </c:pt>
                <c:pt idx="577">
                  <c:v>6.8715052389470996E-2</c:v>
                </c:pt>
                <c:pt idx="578">
                  <c:v>6.8790192823394214E-2</c:v>
                </c:pt>
                <c:pt idx="579">
                  <c:v>6.8865237366003057E-2</c:v>
                </c:pt>
                <c:pt idx="580">
                  <c:v>6.8940186200739703E-2</c:v>
                </c:pt>
                <c:pt idx="581">
                  <c:v>6.9015039510578635E-2</c:v>
                </c:pt>
                <c:pt idx="582">
                  <c:v>6.9089797478028278E-2</c:v>
                </c:pt>
                <c:pt idx="583">
                  <c:v>6.9164460285132387E-2</c:v>
                </c:pt>
                <c:pt idx="584">
                  <c:v>6.9239028113471573E-2</c:v>
                </c:pt>
                <c:pt idx="585">
                  <c:v>6.9313501144164763E-2</c:v>
                </c:pt>
                <c:pt idx="586">
                  <c:v>6.9387879557870666E-2</c:v>
                </c:pt>
                <c:pt idx="587">
                  <c:v>6.9462163534789234E-2</c:v>
                </c:pt>
                <c:pt idx="588">
                  <c:v>6.9536353254663119E-2</c:v>
                </c:pt>
                <c:pt idx="589">
                  <c:v>6.9610448896779101E-2</c:v>
                </c:pt>
                <c:pt idx="590">
                  <c:v>6.9684450639969586E-2</c:v>
                </c:pt>
                <c:pt idx="591">
                  <c:v>6.9758358662613984E-2</c:v>
                </c:pt>
                <c:pt idx="592">
                  <c:v>6.9832173142640175E-2</c:v>
                </c:pt>
                <c:pt idx="593">
                  <c:v>6.9905894257525927E-2</c:v>
                </c:pt>
                <c:pt idx="594">
                  <c:v>6.9979522184300341E-2</c:v>
                </c:pt>
                <c:pt idx="595">
                  <c:v>7.0053057099545221E-2</c:v>
                </c:pt>
                <c:pt idx="596">
                  <c:v>7.0126499179396548E-2</c:v>
                </c:pt>
                <c:pt idx="597">
                  <c:v>7.0199848599545797E-2</c:v>
                </c:pt>
                <c:pt idx="598">
                  <c:v>7.0273105535241465E-2</c:v>
                </c:pt>
                <c:pt idx="599">
                  <c:v>7.0346270161290331E-2</c:v>
                </c:pt>
                <c:pt idx="600">
                  <c:v>7.0419342652058931E-2</c:v>
                </c:pt>
                <c:pt idx="601">
                  <c:v>7.0492323181474956E-2</c:v>
                </c:pt>
                <c:pt idx="602">
                  <c:v>7.0565211923028545E-2</c:v>
                </c:pt>
                <c:pt idx="603">
                  <c:v>7.0638009049773756E-2</c:v>
                </c:pt>
                <c:pt idx="604">
                  <c:v>7.0710714734329855E-2</c:v>
                </c:pt>
                <c:pt idx="605">
                  <c:v>7.0783329148882759E-2</c:v>
                </c:pt>
                <c:pt idx="606">
                  <c:v>7.0855852465186303E-2</c:v>
                </c:pt>
                <c:pt idx="607">
                  <c:v>7.0928284854563692E-2</c:v>
                </c:pt>
                <c:pt idx="608">
                  <c:v>7.1000626487908794E-2</c:v>
                </c:pt>
                <c:pt idx="609">
                  <c:v>7.1072877535687445E-2</c:v>
                </c:pt>
                <c:pt idx="610">
                  <c:v>7.1145038167938934E-2</c:v>
                </c:pt>
                <c:pt idx="611">
                  <c:v>7.1217108554277139E-2</c:v>
                </c:pt>
                <c:pt idx="612">
                  <c:v>7.1289088863892014E-2</c:v>
                </c:pt>
                <c:pt idx="613">
                  <c:v>7.1360979265550836E-2</c:v>
                </c:pt>
                <c:pt idx="614">
                  <c:v>7.1432779927599555E-2</c:v>
                </c:pt>
                <c:pt idx="615">
                  <c:v>7.1504491017964078E-2</c:v>
                </c:pt>
                <c:pt idx="616">
                  <c:v>7.1576112704151595E-2</c:v>
                </c:pt>
                <c:pt idx="617">
                  <c:v>7.1647645153251935E-2</c:v>
                </c:pt>
                <c:pt idx="618">
                  <c:v>7.1719088531938729E-2</c:v>
                </c:pt>
                <c:pt idx="619">
                  <c:v>7.1790443006470889E-2</c:v>
                </c:pt>
                <c:pt idx="620">
                  <c:v>7.1861708742693695E-2</c:v>
                </c:pt>
                <c:pt idx="621">
                  <c:v>7.1932885906040273E-2</c:v>
                </c:pt>
                <c:pt idx="622">
                  <c:v>7.200397466153273E-2</c:v>
                </c:pt>
                <c:pt idx="623">
                  <c:v>7.2074975173783515E-2</c:v>
                </c:pt>
                <c:pt idx="624">
                  <c:v>7.2145887606996653E-2</c:v>
                </c:pt>
                <c:pt idx="625">
                  <c:v>7.221671212496901E-2</c:v>
                </c:pt>
                <c:pt idx="626">
                  <c:v>7.2287448891091566E-2</c:v>
                </c:pt>
                <c:pt idx="627">
                  <c:v>7.2358098068350668E-2</c:v>
                </c:pt>
                <c:pt idx="628">
                  <c:v>7.2428659819329291E-2</c:v>
                </c:pt>
                <c:pt idx="629">
                  <c:v>7.249913430620826E-2</c:v>
                </c:pt>
                <c:pt idx="630">
                  <c:v>7.2569521690767524E-2</c:v>
                </c:pt>
                <c:pt idx="631">
                  <c:v>7.2639822134387355E-2</c:v>
                </c:pt>
                <c:pt idx="632">
                  <c:v>7.2710035798049619E-2</c:v>
                </c:pt>
                <c:pt idx="633">
                  <c:v>7.2780162842339013E-2</c:v>
                </c:pt>
                <c:pt idx="634">
                  <c:v>7.2850203427444221E-2</c:v>
                </c:pt>
                <c:pt idx="635">
                  <c:v>7.2920157713159198E-2</c:v>
                </c:pt>
                <c:pt idx="636">
                  <c:v>7.299002585888438E-2</c:v>
                </c:pt>
                <c:pt idx="637">
                  <c:v>7.3059808023627867E-2</c:v>
                </c:pt>
                <c:pt idx="638">
                  <c:v>7.312950436600664E-2</c:v>
                </c:pt>
                <c:pt idx="639">
                  <c:v>7.3199115044247781E-2</c:v>
                </c:pt>
                <c:pt idx="640">
                  <c:v>7.3268640216189659E-2</c:v>
                </c:pt>
                <c:pt idx="641">
                  <c:v>7.3338080039283091E-2</c:v>
                </c:pt>
                <c:pt idx="642">
                  <c:v>7.3407434670592561E-2</c:v>
                </c:pt>
                <c:pt idx="643">
                  <c:v>7.3476704266797449E-2</c:v>
                </c:pt>
                <c:pt idx="644">
                  <c:v>7.354588898419312E-2</c:v>
                </c:pt>
                <c:pt idx="645">
                  <c:v>7.3614988978692147E-2</c:v>
                </c:pt>
                <c:pt idx="646">
                  <c:v>7.3684004405825482E-2</c:v>
                </c:pt>
                <c:pt idx="647">
                  <c:v>7.375293542074364E-2</c:v>
                </c:pt>
                <c:pt idx="648">
                  <c:v>7.3821782178217832E-2</c:v>
                </c:pt>
                <c:pt idx="649">
                  <c:v>7.3890544832641097E-2</c:v>
                </c:pt>
                <c:pt idx="650">
                  <c:v>7.3959223538029556E-2</c:v>
                </c:pt>
                <c:pt idx="651">
                  <c:v>7.4027818448023419E-2</c:v>
                </c:pt>
                <c:pt idx="652">
                  <c:v>7.4096329715888309E-2</c:v>
                </c:pt>
                <c:pt idx="653">
                  <c:v>7.4164757494516204E-2</c:v>
                </c:pt>
                <c:pt idx="654">
                  <c:v>7.4233101936426751E-2</c:v>
                </c:pt>
                <c:pt idx="655">
                  <c:v>7.4301363193768261E-2</c:v>
                </c:pt>
                <c:pt idx="656">
                  <c:v>7.4369541418318946E-2</c:v>
                </c:pt>
                <c:pt idx="657">
                  <c:v>7.4437636761487971E-2</c:v>
                </c:pt>
                <c:pt idx="658">
                  <c:v>7.4505649374316613E-2</c:v>
                </c:pt>
                <c:pt idx="659">
                  <c:v>7.4573579407479357E-2</c:v>
                </c:pt>
                <c:pt idx="660">
                  <c:v>7.4641427011285039E-2</c:v>
                </c:pt>
                <c:pt idx="661">
                  <c:v>7.470919233567791E-2</c:v>
                </c:pt>
                <c:pt idx="662">
                  <c:v>7.4776875530238762E-2</c:v>
                </c:pt>
                <c:pt idx="663">
                  <c:v>7.4844476744186053E-2</c:v>
                </c:pt>
                <c:pt idx="664">
                  <c:v>7.4911996126376959E-2</c:v>
                </c:pt>
                <c:pt idx="665">
                  <c:v>7.4979433825308486E-2</c:v>
                </c:pt>
                <c:pt idx="666">
                  <c:v>7.5046789989118609E-2</c:v>
                </c:pt>
                <c:pt idx="667">
                  <c:v>7.5114064765587241E-2</c:v>
                </c:pt>
                <c:pt idx="668">
                  <c:v>7.5181258302137427E-2</c:v>
                </c:pt>
                <c:pt idx="669">
                  <c:v>7.524837074583636E-2</c:v>
                </c:pt>
                <c:pt idx="670">
                  <c:v>7.5315402243396459E-2</c:v>
                </c:pt>
                <c:pt idx="671">
                  <c:v>7.538235294117647E-2</c:v>
                </c:pt>
                <c:pt idx="672">
                  <c:v>7.5449222985182501E-2</c:v>
                </c:pt>
                <c:pt idx="673">
                  <c:v>7.5516012521069112E-2</c:v>
                </c:pt>
                <c:pt idx="674">
                  <c:v>7.5582721694140292E-2</c:v>
                </c:pt>
                <c:pt idx="675">
                  <c:v>7.5649350649350647E-2</c:v>
                </c:pt>
                <c:pt idx="676">
                  <c:v>7.5715899531306335E-2</c:v>
                </c:pt>
                <c:pt idx="677">
                  <c:v>7.5782368484266158E-2</c:v>
                </c:pt>
                <c:pt idx="678">
                  <c:v>7.5848757652142607E-2</c:v>
                </c:pt>
                <c:pt idx="679">
                  <c:v>7.5915067178502882E-2</c:v>
                </c:pt>
                <c:pt idx="680">
                  <c:v>7.5981297206569959E-2</c:v>
                </c:pt>
                <c:pt idx="681">
                  <c:v>7.6047447879223573E-2</c:v>
                </c:pt>
                <c:pt idx="682">
                  <c:v>7.6113519339001318E-2</c:v>
                </c:pt>
                <c:pt idx="683">
                  <c:v>7.6179511728099572E-2</c:v>
                </c:pt>
                <c:pt idx="684">
                  <c:v>7.6245425188374599E-2</c:v>
                </c:pt>
                <c:pt idx="685">
                  <c:v>7.6311259861343544E-2</c:v>
                </c:pt>
                <c:pt idx="686">
                  <c:v>7.6377015888185407E-2</c:v>
                </c:pt>
                <c:pt idx="687">
                  <c:v>7.6442693409742121E-2</c:v>
                </c:pt>
                <c:pt idx="688">
                  <c:v>7.6508292566519503E-2</c:v>
                </c:pt>
                <c:pt idx="689">
                  <c:v>7.657381349868829E-2</c:v>
                </c:pt>
                <c:pt idx="690">
                  <c:v>7.6639256346085094E-2</c:v>
                </c:pt>
                <c:pt idx="691">
                  <c:v>7.6704621248213437E-2</c:v>
                </c:pt>
                <c:pt idx="692">
                  <c:v>7.6769908344244728E-2</c:v>
                </c:pt>
                <c:pt idx="693">
                  <c:v>7.6835117773019282E-2</c:v>
                </c:pt>
                <c:pt idx="694">
                  <c:v>7.6900249673047205E-2</c:v>
                </c:pt>
                <c:pt idx="695">
                  <c:v>7.6965304182509506E-2</c:v>
                </c:pt>
                <c:pt idx="696">
                  <c:v>7.7030281439258996E-2</c:v>
                </c:pt>
                <c:pt idx="697">
                  <c:v>7.7095181580821279E-2</c:v>
                </c:pt>
                <c:pt idx="698">
                  <c:v>7.7160004744395688E-2</c:v>
                </c:pt>
                <c:pt idx="699">
                  <c:v>7.722475106685632E-2</c:v>
                </c:pt>
                <c:pt idx="700">
                  <c:v>7.7289420684753002E-2</c:v>
                </c:pt>
                <c:pt idx="701">
                  <c:v>7.735401373431211E-2</c:v>
                </c:pt>
                <c:pt idx="702">
                  <c:v>7.7418530351437698E-2</c:v>
                </c:pt>
                <c:pt idx="703">
                  <c:v>7.7482970671712392E-2</c:v>
                </c:pt>
                <c:pt idx="704">
                  <c:v>7.7547334830398301E-2</c:v>
                </c:pt>
                <c:pt idx="705">
                  <c:v>7.7611622962437996E-2</c:v>
                </c:pt>
                <c:pt idx="706">
                  <c:v>7.7675835202455426E-2</c:v>
                </c:pt>
                <c:pt idx="707">
                  <c:v>7.7739971684756964E-2</c:v>
                </c:pt>
                <c:pt idx="708">
                  <c:v>7.7804032543332152E-2</c:v>
                </c:pt>
                <c:pt idx="709">
                  <c:v>7.7868017911854825E-2</c:v>
                </c:pt>
                <c:pt idx="710">
                  <c:v>7.7931927923683891E-2</c:v>
                </c:pt>
                <c:pt idx="711">
                  <c:v>7.7995762711864411E-2</c:v>
                </c:pt>
                <c:pt idx="712">
                  <c:v>7.8059522409128335E-2</c:v>
                </c:pt>
                <c:pt idx="713">
                  <c:v>7.8123207147895599E-2</c:v>
                </c:pt>
                <c:pt idx="714">
                  <c:v>7.8186817060274943E-2</c:v>
                </c:pt>
                <c:pt idx="715">
                  <c:v>7.8250352278064816E-2</c:v>
                </c:pt>
                <c:pt idx="716">
                  <c:v>7.831381293275437E-2</c:v>
                </c:pt>
                <c:pt idx="717">
                  <c:v>7.8377199155524269E-2</c:v>
                </c:pt>
                <c:pt idx="718">
                  <c:v>7.8440511077247685E-2</c:v>
                </c:pt>
                <c:pt idx="719">
                  <c:v>7.8503748828491093E-2</c:v>
                </c:pt>
                <c:pt idx="720">
                  <c:v>7.8566912539515282E-2</c:v>
                </c:pt>
                <c:pt idx="721">
                  <c:v>7.8630002340276159E-2</c:v>
                </c:pt>
                <c:pt idx="722">
                  <c:v>7.8693018360425679E-2</c:v>
                </c:pt>
                <c:pt idx="723">
                  <c:v>7.8755960729312763E-2</c:v>
                </c:pt>
                <c:pt idx="724">
                  <c:v>7.8818829575984115E-2</c:v>
                </c:pt>
                <c:pt idx="725">
                  <c:v>7.8881625029185151E-2</c:v>
                </c:pt>
                <c:pt idx="726">
                  <c:v>7.8944347217360863E-2</c:v>
                </c:pt>
                <c:pt idx="727">
                  <c:v>7.9006996268656718E-2</c:v>
                </c:pt>
                <c:pt idx="728">
                  <c:v>7.9069572310919475E-2</c:v>
                </c:pt>
                <c:pt idx="729">
                  <c:v>7.9132075471698121E-2</c:v>
                </c:pt>
                <c:pt idx="730">
                  <c:v>7.919450587824467E-2</c:v>
                </c:pt>
                <c:pt idx="731">
                  <c:v>7.9256863657515123E-2</c:v>
                </c:pt>
                <c:pt idx="732">
                  <c:v>7.9319148936170217E-2</c:v>
                </c:pt>
                <c:pt idx="733">
                  <c:v>7.9381361840576342E-2</c:v>
                </c:pt>
                <c:pt idx="734">
                  <c:v>7.9443502496806401E-2</c:v>
                </c:pt>
                <c:pt idx="735">
                  <c:v>7.9505571030640682E-2</c:v>
                </c:pt>
                <c:pt idx="736">
                  <c:v>7.9567567567567568E-2</c:v>
                </c:pt>
                <c:pt idx="737">
                  <c:v>7.9629492232784607E-2</c:v>
                </c:pt>
                <c:pt idx="738">
                  <c:v>7.9691345151199161E-2</c:v>
                </c:pt>
                <c:pt idx="739">
                  <c:v>7.9753126447429379E-2</c:v>
                </c:pt>
                <c:pt idx="740">
                  <c:v>7.981483624580489E-2</c:v>
                </c:pt>
                <c:pt idx="741">
                  <c:v>7.9876474670367792E-2</c:v>
                </c:pt>
                <c:pt idx="742">
                  <c:v>7.9938041844873436E-2</c:v>
                </c:pt>
                <c:pt idx="743">
                  <c:v>7.9999537892791128E-2</c:v>
                </c:pt>
                <c:pt idx="744">
                  <c:v>8.0060962937305163E-2</c:v>
                </c:pt>
                <c:pt idx="745">
                  <c:v>8.0122317101315482E-2</c:v>
                </c:pt>
                <c:pt idx="746">
                  <c:v>8.0183600507438599E-2</c:v>
                </c:pt>
                <c:pt idx="747">
                  <c:v>8.0244813278008295E-2</c:v>
                </c:pt>
                <c:pt idx="748">
                  <c:v>8.0305955535076606E-2</c:v>
                </c:pt>
                <c:pt idx="749">
                  <c:v>8.0367027400414473E-2</c:v>
                </c:pt>
                <c:pt idx="750">
                  <c:v>8.0428028995512602E-2</c:v>
                </c:pt>
                <c:pt idx="751">
                  <c:v>8.0488960441582338E-2</c:v>
                </c:pt>
                <c:pt idx="752">
                  <c:v>8.0549821859556364E-2</c:v>
                </c:pt>
                <c:pt idx="753">
                  <c:v>8.0610613370089595E-2</c:v>
                </c:pt>
                <c:pt idx="754">
                  <c:v>8.0671335093559865E-2</c:v>
                </c:pt>
                <c:pt idx="755">
                  <c:v>8.0731987150068837E-2</c:v>
                </c:pt>
                <c:pt idx="756">
                  <c:v>8.0792569659442731E-2</c:v>
                </c:pt>
                <c:pt idx="757">
                  <c:v>8.0853082741233095E-2</c:v>
                </c:pt>
                <c:pt idx="758">
                  <c:v>8.0913526514717671E-2</c:v>
                </c:pt>
                <c:pt idx="759">
                  <c:v>8.0973901098901097E-2</c:v>
                </c:pt>
                <c:pt idx="760">
                  <c:v>8.1034206612515744E-2</c:v>
                </c:pt>
                <c:pt idx="761">
                  <c:v>8.109444317402241E-2</c:v>
                </c:pt>
                <c:pt idx="762">
                  <c:v>8.1154610901611246E-2</c:v>
                </c:pt>
                <c:pt idx="763">
                  <c:v>8.1214709913202385E-2</c:v>
                </c:pt>
                <c:pt idx="764">
                  <c:v>8.1274740326446757E-2</c:v>
                </c:pt>
                <c:pt idx="765">
                  <c:v>8.1334702258726896E-2</c:v>
                </c:pt>
                <c:pt idx="766">
                  <c:v>8.1394595827157676E-2</c:v>
                </c:pt>
                <c:pt idx="767">
                  <c:v>8.1454421148587058E-2</c:v>
                </c:pt>
                <c:pt idx="768">
                  <c:v>8.1514178339596857E-2</c:v>
                </c:pt>
                <c:pt idx="769">
                  <c:v>8.1573867516503529E-2</c:v>
                </c:pt>
                <c:pt idx="770">
                  <c:v>8.1633488795358894E-2</c:v>
                </c:pt>
                <c:pt idx="771">
                  <c:v>8.1693042291950888E-2</c:v>
                </c:pt>
                <c:pt idx="772">
                  <c:v>8.1752528121804335E-2</c:v>
                </c:pt>
                <c:pt idx="773">
                  <c:v>8.181194640018169E-2</c:v>
                </c:pt>
                <c:pt idx="774">
                  <c:v>8.1871297242083765E-2</c:v>
                </c:pt>
                <c:pt idx="775">
                  <c:v>8.193058076225046E-2</c:v>
                </c:pt>
                <c:pt idx="776">
                  <c:v>8.1989797075161547E-2</c:v>
                </c:pt>
                <c:pt idx="777">
                  <c:v>8.2048946295037395E-2</c:v>
                </c:pt>
                <c:pt idx="778">
                  <c:v>8.2108028535839664E-2</c:v>
                </c:pt>
                <c:pt idx="779">
                  <c:v>8.2167043911272067E-2</c:v>
                </c:pt>
                <c:pt idx="780">
                  <c:v>8.2225992534781134E-2</c:v>
                </c:pt>
                <c:pt idx="781">
                  <c:v>8.2284874519556864E-2</c:v>
                </c:pt>
                <c:pt idx="782">
                  <c:v>8.2343689978533502E-2</c:v>
                </c:pt>
                <c:pt idx="783">
                  <c:v>8.2402439024390248E-2</c:v>
                </c:pt>
                <c:pt idx="784">
                  <c:v>8.2461121769551976E-2</c:v>
                </c:pt>
                <c:pt idx="785">
                  <c:v>8.2519738326189945E-2</c:v>
                </c:pt>
                <c:pt idx="786">
                  <c:v>8.2578288806222519E-2</c:v>
                </c:pt>
                <c:pt idx="787">
                  <c:v>8.2636773321315901E-2</c:v>
                </c:pt>
                <c:pt idx="788">
                  <c:v>8.2695191982884816E-2</c:v>
                </c:pt>
                <c:pt idx="789">
                  <c:v>8.2753544902093176E-2</c:v>
                </c:pt>
                <c:pt idx="790">
                  <c:v>8.2811832189854911E-2</c:v>
                </c:pt>
                <c:pt idx="791">
                  <c:v>8.2870053956834541E-2</c:v>
                </c:pt>
                <c:pt idx="792">
                  <c:v>8.2928210313447936E-2</c:v>
                </c:pt>
                <c:pt idx="793">
                  <c:v>8.2986301369863014E-2</c:v>
                </c:pt>
                <c:pt idx="794">
                  <c:v>8.3044327236000443E-2</c:v>
                </c:pt>
                <c:pt idx="795">
                  <c:v>8.3102288021534326E-2</c:v>
                </c:pt>
                <c:pt idx="796">
                  <c:v>8.316018383589284E-2</c:v>
                </c:pt>
                <c:pt idx="797">
                  <c:v>8.321801478825902E-2</c:v>
                </c:pt>
                <c:pt idx="798">
                  <c:v>8.3275780987571393E-2</c:v>
                </c:pt>
                <c:pt idx="799">
                  <c:v>8.3333482542524623E-2</c:v>
                </c:pt>
                <c:pt idx="800">
                  <c:v>8.339111956157029E-2</c:v>
                </c:pt>
                <c:pt idx="801">
                  <c:v>8.3448692152917503E-2</c:v>
                </c:pt>
                <c:pt idx="802">
                  <c:v>8.3506200424533578E-2</c:v>
                </c:pt>
                <c:pt idx="803">
                  <c:v>8.3563644484144717E-2</c:v>
                </c:pt>
                <c:pt idx="804">
                  <c:v>8.3621024439236691E-2</c:v>
                </c:pt>
                <c:pt idx="805">
                  <c:v>8.3678340397055559E-2</c:v>
                </c:pt>
                <c:pt idx="806">
                  <c:v>8.3735592464608183E-2</c:v>
                </c:pt>
                <c:pt idx="807">
                  <c:v>8.3792780748663101E-2</c:v>
                </c:pt>
                <c:pt idx="808">
                  <c:v>8.3849905355751028E-2</c:v>
                </c:pt>
                <c:pt idx="809">
                  <c:v>8.3906966392165605E-2</c:v>
                </c:pt>
                <c:pt idx="810">
                  <c:v>8.3963963963963967E-2</c:v>
                </c:pt>
                <c:pt idx="811">
                  <c:v>8.4020898176967534E-2</c:v>
                </c:pt>
                <c:pt idx="812">
                  <c:v>8.4077769136762598E-2</c:v>
                </c:pt>
                <c:pt idx="813">
                  <c:v>8.413457694870087E-2</c:v>
                </c:pt>
                <c:pt idx="814">
                  <c:v>8.419132171790035E-2</c:v>
                </c:pt>
                <c:pt idx="815">
                  <c:v>8.4248003549245776E-2</c:v>
                </c:pt>
                <c:pt idx="816">
                  <c:v>8.4304622547389435E-2</c:v>
                </c:pt>
                <c:pt idx="817">
                  <c:v>8.4361178816751606E-2</c:v>
                </c:pt>
                <c:pt idx="818">
                  <c:v>8.4417672461521431E-2</c:v>
                </c:pt>
                <c:pt idx="819">
                  <c:v>8.4474103585657379E-2</c:v>
                </c:pt>
                <c:pt idx="820">
                  <c:v>8.4530472292887959E-2</c:v>
                </c:pt>
                <c:pt idx="821">
                  <c:v>8.4586778686712355E-2</c:v>
                </c:pt>
                <c:pt idx="822">
                  <c:v>8.4643022870401055E-2</c:v>
                </c:pt>
                <c:pt idx="823">
                  <c:v>8.4699204946996468E-2</c:v>
                </c:pt>
                <c:pt idx="824">
                  <c:v>8.4755325019313543E-2</c:v>
                </c:pt>
                <c:pt idx="825">
                  <c:v>8.4811383189940429E-2</c:v>
                </c:pt>
                <c:pt idx="826">
                  <c:v>8.4867379561239117E-2</c:v>
                </c:pt>
                <c:pt idx="827">
                  <c:v>8.4923314235345979E-2</c:v>
                </c:pt>
                <c:pt idx="828">
                  <c:v>8.497918731417245E-2</c:v>
                </c:pt>
                <c:pt idx="829">
                  <c:v>8.5034998899405675E-2</c:v>
                </c:pt>
                <c:pt idx="830">
                  <c:v>8.5090749092509077E-2</c:v>
                </c:pt>
                <c:pt idx="831">
                  <c:v>8.5146437994722962E-2</c:v>
                </c:pt>
                <c:pt idx="832">
                  <c:v>8.520206570706515E-2</c:v>
                </c:pt>
                <c:pt idx="833">
                  <c:v>8.5257632330331665E-2</c:v>
                </c:pt>
                <c:pt idx="834">
                  <c:v>8.5313137965097138E-2</c:v>
                </c:pt>
                <c:pt idx="835">
                  <c:v>8.5368582711715671E-2</c:v>
                </c:pt>
                <c:pt idx="836">
                  <c:v>8.5423966670321233E-2</c:v>
                </c:pt>
                <c:pt idx="837">
                  <c:v>8.5479289940828415E-2</c:v>
                </c:pt>
                <c:pt idx="838">
                  <c:v>8.5534552622932872E-2</c:v>
                </c:pt>
                <c:pt idx="839">
                  <c:v>8.5589754816112085E-2</c:v>
                </c:pt>
                <c:pt idx="840">
                  <c:v>8.5644896619625877E-2</c:v>
                </c:pt>
                <c:pt idx="841">
                  <c:v>8.5699978132516952E-2</c:v>
                </c:pt>
                <c:pt idx="842">
                  <c:v>8.5754999453611633E-2</c:v>
                </c:pt>
                <c:pt idx="843">
                  <c:v>8.5809960681520317E-2</c:v>
                </c:pt>
                <c:pt idx="844">
                  <c:v>8.5864861914638144E-2</c:v>
                </c:pt>
                <c:pt idx="845">
                  <c:v>8.5919703251145535E-2</c:v>
                </c:pt>
                <c:pt idx="846">
                  <c:v>8.5974484789008834E-2</c:v>
                </c:pt>
                <c:pt idx="847">
                  <c:v>8.6029206625980834E-2</c:v>
                </c:pt>
                <c:pt idx="848">
                  <c:v>8.6083868859601356E-2</c:v>
                </c:pt>
                <c:pt idx="849">
                  <c:v>8.613847158719791E-2</c:v>
                </c:pt>
                <c:pt idx="850">
                  <c:v>8.6193014905886184E-2</c:v>
                </c:pt>
                <c:pt idx="851">
                  <c:v>8.6247498912570691E-2</c:v>
                </c:pt>
                <c:pt idx="852">
                  <c:v>8.6301923703945224E-2</c:v>
                </c:pt>
                <c:pt idx="853">
                  <c:v>8.6356289376493589E-2</c:v>
                </c:pt>
                <c:pt idx="854">
                  <c:v>8.641059602649008E-2</c:v>
                </c:pt>
                <c:pt idx="855">
                  <c:v>8.6464843750000006E-2</c:v>
                </c:pt>
                <c:pt idx="856">
                  <c:v>8.6519032642880384E-2</c:v>
                </c:pt>
                <c:pt idx="857">
                  <c:v>8.6573162800780395E-2</c:v>
                </c:pt>
                <c:pt idx="858">
                  <c:v>8.662723431914203E-2</c:v>
                </c:pt>
                <c:pt idx="859">
                  <c:v>8.6681247293200522E-2</c:v>
                </c:pt>
                <c:pt idx="860">
                  <c:v>8.6735201817985066E-2</c:v>
                </c:pt>
                <c:pt idx="861">
                  <c:v>8.6789097988319283E-2</c:v>
                </c:pt>
                <c:pt idx="862">
                  <c:v>8.6842935898821749E-2</c:v>
                </c:pt>
                <c:pt idx="863">
                  <c:v>8.689671564390665E-2</c:v>
                </c:pt>
                <c:pt idx="864">
                  <c:v>8.6950437317784249E-2</c:v>
                </c:pt>
                <c:pt idx="865">
                  <c:v>8.7004101014461474E-2</c:v>
                </c:pt>
                <c:pt idx="866">
                  <c:v>8.7057706827742429E-2</c:v>
                </c:pt>
                <c:pt idx="867">
                  <c:v>8.7111254851228975E-2</c:v>
                </c:pt>
                <c:pt idx="868">
                  <c:v>8.7164745178321318E-2</c:v>
                </c:pt>
                <c:pt idx="869">
                  <c:v>8.7218177902218405E-2</c:v>
                </c:pt>
                <c:pt idx="870">
                  <c:v>8.7271553115918638E-2</c:v>
                </c:pt>
                <c:pt idx="871">
                  <c:v>8.7324870912220312E-2</c:v>
                </c:pt>
                <c:pt idx="872">
                  <c:v>8.7378131383722191E-2</c:v>
                </c:pt>
                <c:pt idx="873">
                  <c:v>8.7431334622823986E-2</c:v>
                </c:pt>
                <c:pt idx="874">
                  <c:v>8.7484480721726987E-2</c:v>
                </c:pt>
                <c:pt idx="875">
                  <c:v>8.7537569772434529E-2</c:v>
                </c:pt>
                <c:pt idx="876">
                  <c:v>8.7590601866752493E-2</c:v>
                </c:pt>
                <c:pt idx="877">
                  <c:v>8.7643577096289949E-2</c:v>
                </c:pt>
                <c:pt idx="878">
                  <c:v>8.7696495552459536E-2</c:v>
                </c:pt>
                <c:pt idx="879">
                  <c:v>8.774935732647815E-2</c:v>
                </c:pt>
                <c:pt idx="880">
                  <c:v>8.7802162509367315E-2</c:v>
                </c:pt>
                <c:pt idx="881">
                  <c:v>8.785491119195378E-2</c:v>
                </c:pt>
                <c:pt idx="882">
                  <c:v>8.7907603464870074E-2</c:v>
                </c:pt>
                <c:pt idx="883">
                  <c:v>8.796023941855495E-2</c:v>
                </c:pt>
                <c:pt idx="884">
                  <c:v>8.8012819143253929E-2</c:v>
                </c:pt>
                <c:pt idx="885">
                  <c:v>8.8065342729019849E-2</c:v>
                </c:pt>
                <c:pt idx="886">
                  <c:v>8.8117810265713373E-2</c:v>
                </c:pt>
                <c:pt idx="887">
                  <c:v>8.817022184300341E-2</c:v>
                </c:pt>
                <c:pt idx="888">
                  <c:v>8.8222577550367762E-2</c:v>
                </c:pt>
                <c:pt idx="889">
                  <c:v>8.8274877477093547E-2</c:v>
                </c:pt>
                <c:pt idx="890">
                  <c:v>8.8327121712277717E-2</c:v>
                </c:pt>
                <c:pt idx="891">
                  <c:v>8.8379310344827586E-2</c:v>
                </c:pt>
                <c:pt idx="892">
                  <c:v>8.8431443463461337E-2</c:v>
                </c:pt>
                <c:pt idx="893">
                  <c:v>8.8483521156708489E-2</c:v>
                </c:pt>
                <c:pt idx="894">
                  <c:v>8.8535543512910431E-2</c:v>
                </c:pt>
                <c:pt idx="895">
                  <c:v>8.8587510620220897E-2</c:v>
                </c:pt>
                <c:pt idx="896">
                  <c:v>8.8639422566606521E-2</c:v>
                </c:pt>
                <c:pt idx="897">
                  <c:v>8.869127943984724E-2</c:v>
                </c:pt>
                <c:pt idx="898">
                  <c:v>8.8743081327536846E-2</c:v>
                </c:pt>
                <c:pt idx="899">
                  <c:v>8.8794828317083505E-2</c:v>
                </c:pt>
                <c:pt idx="900">
                  <c:v>8.8846520495710207E-2</c:v>
                </c:pt>
                <c:pt idx="901">
                  <c:v>8.889815795045522E-2</c:v>
                </c:pt>
                <c:pt idx="902">
                  <c:v>8.8949740768172678E-2</c:v>
                </c:pt>
                <c:pt idx="903">
                  <c:v>8.9001269035532987E-2</c:v>
                </c:pt>
                <c:pt idx="904">
                  <c:v>8.9052742839023369E-2</c:v>
                </c:pt>
                <c:pt idx="905">
                  <c:v>8.9104162264948231E-2</c:v>
                </c:pt>
                <c:pt idx="906">
                  <c:v>8.9155527399429835E-2</c:v>
                </c:pt>
                <c:pt idx="907">
                  <c:v>8.9206838328408616E-2</c:v>
                </c:pt>
                <c:pt idx="908">
                  <c:v>8.9258095137643712E-2</c:v>
                </c:pt>
                <c:pt idx="909">
                  <c:v>8.930929791271347E-2</c:v>
                </c:pt>
                <c:pt idx="910">
                  <c:v>8.93604467390159E-2</c:v>
                </c:pt>
                <c:pt idx="911">
                  <c:v>8.9411541701769168E-2</c:v>
                </c:pt>
                <c:pt idx="912">
                  <c:v>8.9462582886011999E-2</c:v>
                </c:pt>
                <c:pt idx="913">
                  <c:v>8.9513570376604248E-2</c:v>
                </c:pt>
                <c:pt idx="914">
                  <c:v>8.9564504258227318E-2</c:v>
                </c:pt>
                <c:pt idx="915">
                  <c:v>8.9615384615384625E-2</c:v>
                </c:pt>
                <c:pt idx="916">
                  <c:v>8.9666211532402063E-2</c:v>
                </c:pt>
                <c:pt idx="917">
                  <c:v>8.97169850934285E-2</c:v>
                </c:pt>
                <c:pt idx="918">
                  <c:v>8.9767705382436266E-2</c:v>
                </c:pt>
                <c:pt idx="919">
                  <c:v>8.9818372483221484E-2</c:v>
                </c:pt>
                <c:pt idx="920">
                  <c:v>8.9868986479404667E-2</c:v>
                </c:pt>
                <c:pt idx="921">
                  <c:v>8.991954745443119E-2</c:v>
                </c:pt>
                <c:pt idx="922">
                  <c:v>8.9970055491571568E-2</c:v>
                </c:pt>
                <c:pt idx="923">
                  <c:v>9.0020510673922138E-2</c:v>
                </c:pt>
                <c:pt idx="924">
                  <c:v>9.0070913084405388E-2</c:v>
                </c:pt>
                <c:pt idx="925">
                  <c:v>9.0121262805770444E-2</c:v>
                </c:pt>
                <c:pt idx="926">
                  <c:v>9.0171559920593461E-2</c:v>
                </c:pt>
                <c:pt idx="927">
                  <c:v>9.0221804511278189E-2</c:v>
                </c:pt>
                <c:pt idx="928">
                  <c:v>9.0271996660056364E-2</c:v>
                </c:pt>
                <c:pt idx="929">
                  <c:v>9.0322136448988108E-2</c:v>
                </c:pt>
                <c:pt idx="930">
                  <c:v>9.0372223959962458E-2</c:v>
                </c:pt>
                <c:pt idx="931">
                  <c:v>9.0422259274697783E-2</c:v>
                </c:pt>
                <c:pt idx="932">
                  <c:v>9.0472242474742226E-2</c:v>
                </c:pt>
                <c:pt idx="933">
                  <c:v>9.052217364147408E-2</c:v>
                </c:pt>
                <c:pt idx="934">
                  <c:v>9.0572052856102384E-2</c:v>
                </c:pt>
                <c:pt idx="935">
                  <c:v>9.0621880199667229E-2</c:v>
                </c:pt>
                <c:pt idx="936">
                  <c:v>9.0671655753040231E-2</c:v>
                </c:pt>
                <c:pt idx="937">
                  <c:v>9.0721379596925E-2</c:v>
                </c:pt>
                <c:pt idx="938">
                  <c:v>9.0771051811857545E-2</c:v>
                </c:pt>
                <c:pt idx="939">
                  <c:v>9.0820672478206729E-2</c:v>
                </c:pt>
                <c:pt idx="940">
                  <c:v>9.0870241676174676E-2</c:v>
                </c:pt>
                <c:pt idx="941">
                  <c:v>9.0919759485797225E-2</c:v>
                </c:pt>
                <c:pt idx="942">
                  <c:v>9.096922598694436E-2</c:v>
                </c:pt>
                <c:pt idx="943">
                  <c:v>9.1018641259320632E-2</c:v>
                </c:pt>
                <c:pt idx="944">
                  <c:v>9.1068005382465581E-2</c:v>
                </c:pt>
                <c:pt idx="945">
                  <c:v>9.1117318435754185E-2</c:v>
                </c:pt>
                <c:pt idx="946">
                  <c:v>9.1166580498397279E-2</c:v>
                </c:pt>
                <c:pt idx="947">
                  <c:v>9.1215791649441921E-2</c:v>
                </c:pt>
                <c:pt idx="948">
                  <c:v>9.1264951967771929E-2</c:v>
                </c:pt>
                <c:pt idx="949">
                  <c:v>9.1314061532108207E-2</c:v>
                </c:pt>
                <c:pt idx="950">
                  <c:v>9.1363120421009192E-2</c:v>
                </c:pt>
                <c:pt idx="951">
                  <c:v>9.1412128712871285E-2</c:v>
                </c:pt>
                <c:pt idx="952">
                  <c:v>9.146108648592928E-2</c:v>
                </c:pt>
                <c:pt idx="953">
                  <c:v>9.1509993818256752E-2</c:v>
                </c:pt>
                <c:pt idx="954">
                  <c:v>9.1558850787766446E-2</c:v>
                </c:pt>
                <c:pt idx="955">
                  <c:v>9.1607657472210779E-2</c:v>
                </c:pt>
                <c:pt idx="956">
                  <c:v>9.1656413949182197E-2</c:v>
                </c:pt>
                <c:pt idx="957">
                  <c:v>9.170512029611351E-2</c:v>
                </c:pt>
                <c:pt idx="958">
                  <c:v>9.1753776590278488E-2</c:v>
                </c:pt>
                <c:pt idx="959">
                  <c:v>9.1802382908792113E-2</c:v>
                </c:pt>
                <c:pt idx="960">
                  <c:v>9.1850939328611034E-2</c:v>
                </c:pt>
                <c:pt idx="961">
                  <c:v>9.1899445926533971E-2</c:v>
                </c:pt>
                <c:pt idx="962">
                  <c:v>9.1947902779202131E-2</c:v>
                </c:pt>
                <c:pt idx="963">
                  <c:v>9.199630996309964E-2</c:v>
                </c:pt>
                <c:pt idx="964">
                  <c:v>9.2044667554553844E-2</c:v>
                </c:pt>
                <c:pt idx="965">
                  <c:v>9.2092975629735813E-2</c:v>
                </c:pt>
                <c:pt idx="966">
                  <c:v>9.2141234264660726E-2</c:v>
                </c:pt>
                <c:pt idx="967">
                  <c:v>9.2189443535188223E-2</c:v>
                </c:pt>
                <c:pt idx="968">
                  <c:v>9.2237603517022801E-2</c:v>
                </c:pt>
                <c:pt idx="969">
                  <c:v>9.228571428571429E-2</c:v>
                </c:pt>
                <c:pt idx="970">
                  <c:v>9.2333775916658159E-2</c:v>
                </c:pt>
                <c:pt idx="971">
                  <c:v>9.2381788485095956E-2</c:v>
                </c:pt>
                <c:pt idx="972">
                  <c:v>9.24297520661157E-2</c:v>
                </c:pt>
                <c:pt idx="973">
                  <c:v>9.2477666734652256E-2</c:v>
                </c:pt>
                <c:pt idx="974">
                  <c:v>9.252553256548772E-2</c:v>
                </c:pt>
                <c:pt idx="975">
                  <c:v>9.2573349633251839E-2</c:v>
                </c:pt>
                <c:pt idx="976">
                  <c:v>9.2621118012422357E-2</c:v>
                </c:pt>
                <c:pt idx="977">
                  <c:v>9.2668837777325472E-2</c:v>
                </c:pt>
                <c:pt idx="978">
                  <c:v>9.2716509002136099E-2</c:v>
                </c:pt>
                <c:pt idx="979">
                  <c:v>9.2764131760878402E-2</c:v>
                </c:pt>
                <c:pt idx="980">
                  <c:v>9.2811706127426077E-2</c:v>
                </c:pt>
                <c:pt idx="981">
                  <c:v>9.2859232175502751E-2</c:v>
                </c:pt>
                <c:pt idx="982">
                  <c:v>9.2906709978682375E-2</c:v>
                </c:pt>
                <c:pt idx="983">
                  <c:v>9.2954139610389605E-2</c:v>
                </c:pt>
                <c:pt idx="984">
                  <c:v>9.3001521143900215E-2</c:v>
                </c:pt>
                <c:pt idx="985">
                  <c:v>9.3048854652341376E-2</c:v>
                </c:pt>
                <c:pt idx="986">
                  <c:v>9.3096140208692127E-2</c:v>
                </c:pt>
                <c:pt idx="987">
                  <c:v>9.314337788578371E-2</c:v>
                </c:pt>
                <c:pt idx="988">
                  <c:v>9.3190567756299983E-2</c:v>
                </c:pt>
                <c:pt idx="989">
                  <c:v>9.3237709892777673E-2</c:v>
                </c:pt>
                <c:pt idx="990">
                  <c:v>9.3284804367606916E-2</c:v>
                </c:pt>
                <c:pt idx="991">
                  <c:v>9.3331851253031534E-2</c:v>
                </c:pt>
                <c:pt idx="992">
                  <c:v>9.3378850621149381E-2</c:v>
                </c:pt>
                <c:pt idx="993">
                  <c:v>9.3425802543912778E-2</c:v>
                </c:pt>
                <c:pt idx="994">
                  <c:v>9.347270709312884E-2</c:v>
                </c:pt>
                <c:pt idx="995">
                  <c:v>9.3519564340459868E-2</c:v>
                </c:pt>
                <c:pt idx="996">
                  <c:v>9.3566374357423654E-2</c:v>
                </c:pt>
                <c:pt idx="997">
                  <c:v>9.361313721539391E-2</c:v>
                </c:pt>
                <c:pt idx="998">
                  <c:v>9.3659852985600658E-2</c:v>
                </c:pt>
                <c:pt idx="999">
                  <c:v>9.3706521739130438E-2</c:v>
                </c:pt>
                <c:pt idx="1000">
                  <c:v>9.3753143546926876E-2</c:v>
                </c:pt>
                <c:pt idx="1001">
                  <c:v>9.3799718479790864E-2</c:v>
                </c:pt>
                <c:pt idx="1002">
                  <c:v>9.3846246608381076E-2</c:v>
                </c:pt>
                <c:pt idx="1003">
                  <c:v>9.3892728003214146E-2</c:v>
                </c:pt>
                <c:pt idx="1004">
                  <c:v>9.3939162734665196E-2</c:v>
                </c:pt>
                <c:pt idx="1005">
                  <c:v>9.3985550872968102E-2</c:v>
                </c:pt>
                <c:pt idx="1006">
                  <c:v>9.4031892488215835E-2</c:v>
                </c:pt>
                <c:pt idx="1007">
                  <c:v>9.407818765036087E-2</c:v>
                </c:pt>
                <c:pt idx="1008">
                  <c:v>9.4124436429215502E-2</c:v>
                </c:pt>
                <c:pt idx="1009">
                  <c:v>9.4170638894452235E-2</c:v>
                </c:pt>
                <c:pt idx="1010">
                  <c:v>9.4216795115604046E-2</c:v>
                </c:pt>
                <c:pt idx="1011">
                  <c:v>9.4262905162064828E-2</c:v>
                </c:pt>
                <c:pt idx="1012">
                  <c:v>9.4308969103089696E-2</c:v>
                </c:pt>
                <c:pt idx="1013">
                  <c:v>9.4354987007795321E-2</c:v>
                </c:pt>
                <c:pt idx="1014">
                  <c:v>9.4400958945160318E-2</c:v>
                </c:pt>
                <c:pt idx="1015">
                  <c:v>9.444688498402555E-2</c:v>
                </c:pt>
                <c:pt idx="1016">
                  <c:v>9.4492765193094505E-2</c:v>
                </c:pt>
                <c:pt idx="1017">
                  <c:v>9.4538599640933571E-2</c:v>
                </c:pt>
                <c:pt idx="1018">
                  <c:v>9.4584388395972482E-2</c:v>
                </c:pt>
                <c:pt idx="1019">
                  <c:v>9.4630131526504596E-2</c:v>
                </c:pt>
                <c:pt idx="1020">
                  <c:v>9.4675829100687184E-2</c:v>
                </c:pt>
                <c:pt idx="1021">
                  <c:v>9.4721481186541903E-2</c:v>
                </c:pt>
                <c:pt idx="1022">
                  <c:v>9.476708785195502E-2</c:v>
                </c:pt>
                <c:pt idx="1023">
                  <c:v>9.4812649164677812E-2</c:v>
                </c:pt>
                <c:pt idx="1024">
                  <c:v>9.4858165192326815E-2</c:v>
                </c:pt>
                <c:pt idx="1025">
                  <c:v>9.4903636002384259E-2</c:v>
                </c:pt>
                <c:pt idx="1026">
                  <c:v>9.4949061662198395E-2</c:v>
                </c:pt>
                <c:pt idx="1027">
                  <c:v>9.4994442238983734E-2</c:v>
                </c:pt>
                <c:pt idx="1028">
                  <c:v>9.5039777799821451E-2</c:v>
                </c:pt>
                <c:pt idx="1029">
                  <c:v>9.5085068411659729E-2</c:v>
                </c:pt>
                <c:pt idx="1030">
                  <c:v>9.5130314141314051E-2</c:v>
                </c:pt>
                <c:pt idx="1031">
                  <c:v>9.5175515055467522E-2</c:v>
                </c:pt>
                <c:pt idx="1032">
                  <c:v>9.5220671220671224E-2</c:v>
                </c:pt>
                <c:pt idx="1033">
                  <c:v>9.5265782703344556E-2</c:v>
                </c:pt>
                <c:pt idx="1034">
                  <c:v>9.5310849569775494E-2</c:v>
                </c:pt>
                <c:pt idx="1035">
                  <c:v>9.5355871886120991E-2</c:v>
                </c:pt>
                <c:pt idx="1036">
                  <c:v>9.5400849718407274E-2</c:v>
                </c:pt>
                <c:pt idx="1037">
                  <c:v>9.5445783132530132E-2</c:v>
                </c:pt>
                <c:pt idx="1038">
                  <c:v>9.5490672194255263E-2</c:v>
                </c:pt>
                <c:pt idx="1039">
                  <c:v>9.5535516969218623E-2</c:v>
                </c:pt>
                <c:pt idx="1040">
                  <c:v>9.5580317522926742E-2</c:v>
                </c:pt>
                <c:pt idx="1041">
                  <c:v>9.5625073920756948E-2</c:v>
                </c:pt>
                <c:pt idx="1042">
                  <c:v>9.566978622795784E-2</c:v>
                </c:pt>
                <c:pt idx="1043">
                  <c:v>9.5714454509649466E-2</c:v>
                </c:pt>
                <c:pt idx="1044">
                  <c:v>9.5759078830823741E-2</c:v>
                </c:pt>
                <c:pt idx="1045">
                  <c:v>9.5803659256344681E-2</c:v>
                </c:pt>
                <c:pt idx="1046">
                  <c:v>9.5848195850948781E-2</c:v>
                </c:pt>
                <c:pt idx="1047">
                  <c:v>9.5892688679245289E-2</c:v>
                </c:pt>
                <c:pt idx="1048">
                  <c:v>9.5937137805716541E-2</c:v>
                </c:pt>
                <c:pt idx="1049">
                  <c:v>9.5981543294718238E-2</c:v>
                </c:pt>
                <c:pt idx="1050">
                  <c:v>9.6025905210479837E-2</c:v>
                </c:pt>
                <c:pt idx="1051">
                  <c:v>9.6070223617104752E-2</c:v>
                </c:pt>
                <c:pt idx="1052">
                  <c:v>9.6114498578570726E-2</c:v>
                </c:pt>
                <c:pt idx="1053">
                  <c:v>9.6158730158730152E-2</c:v>
                </c:pt>
                <c:pt idx="1054">
                  <c:v>9.620291842131036E-2</c:v>
                </c:pt>
                <c:pt idx="1055">
                  <c:v>9.6247063429913862E-2</c:v>
                </c:pt>
                <c:pt idx="1056">
                  <c:v>9.6291165248018784E-2</c:v>
                </c:pt>
                <c:pt idx="1057">
                  <c:v>9.6335223938979073E-2</c:v>
                </c:pt>
                <c:pt idx="1058">
                  <c:v>9.637923956602483E-2</c:v>
                </c:pt>
                <c:pt idx="1059">
                  <c:v>9.6423212192262603E-2</c:v>
                </c:pt>
                <c:pt idx="1060">
                  <c:v>9.6467141880675719E-2</c:v>
                </c:pt>
                <c:pt idx="1061">
                  <c:v>9.6511028694124562E-2</c:v>
                </c:pt>
                <c:pt idx="1062">
                  <c:v>9.6554872695346808E-2</c:v>
                </c:pt>
                <c:pt idx="1063">
                  <c:v>9.6598673946957897E-2</c:v>
                </c:pt>
                <c:pt idx="1064">
                  <c:v>9.6642432511451132E-2</c:v>
                </c:pt>
                <c:pt idx="1065">
                  <c:v>9.6686148451198148E-2</c:v>
                </c:pt>
                <c:pt idx="1066">
                  <c:v>9.6729821828449039E-2</c:v>
                </c:pt>
                <c:pt idx="1067">
                  <c:v>9.677345270533283E-2</c:v>
                </c:pt>
                <c:pt idx="1068">
                  <c:v>9.6817041143857627E-2</c:v>
                </c:pt>
                <c:pt idx="1069">
                  <c:v>9.6860587205910967E-2</c:v>
                </c:pt>
                <c:pt idx="1070">
                  <c:v>9.6904090953260136E-2</c:v>
                </c:pt>
                <c:pt idx="1071">
                  <c:v>9.694755244755246E-2</c:v>
                </c:pt>
                <c:pt idx="1072">
                  <c:v>9.6990971750315527E-2</c:v>
                </c:pt>
                <c:pt idx="1073">
                  <c:v>9.7034348922957508E-2</c:v>
                </c:pt>
                <c:pt idx="1074">
                  <c:v>9.7077684026767544E-2</c:v>
                </c:pt>
                <c:pt idx="1075">
                  <c:v>9.7120977122915883E-2</c:v>
                </c:pt>
                <c:pt idx="1076">
                  <c:v>9.7164228272454231E-2</c:v>
                </c:pt>
                <c:pt idx="1077">
                  <c:v>9.720743753631611E-2</c:v>
                </c:pt>
                <c:pt idx="1078">
                  <c:v>9.7250604975317012E-2</c:v>
                </c:pt>
                <c:pt idx="1079">
                  <c:v>9.7293730650154814E-2</c:v>
                </c:pt>
                <c:pt idx="1080">
                  <c:v>9.7336814621409931E-2</c:v>
                </c:pt>
                <c:pt idx="1081">
                  <c:v>9.7379856949545734E-2</c:v>
                </c:pt>
                <c:pt idx="1082">
                  <c:v>9.7422857694908729E-2</c:v>
                </c:pt>
                <c:pt idx="1083">
                  <c:v>9.7465816917728876E-2</c:v>
                </c:pt>
                <c:pt idx="1084">
                  <c:v>9.7508734678119879E-2</c:v>
                </c:pt>
                <c:pt idx="1085">
                  <c:v>9.7551611036079497E-2</c:v>
                </c:pt>
                <c:pt idx="1086">
                  <c:v>9.7594446051489744E-2</c:v>
                </c:pt>
                <c:pt idx="1087">
                  <c:v>9.7637239784117202E-2</c:v>
                </c:pt>
                <c:pt idx="1088">
                  <c:v>9.7679992293613349E-2</c:v>
                </c:pt>
                <c:pt idx="1089">
                  <c:v>9.7722703639514755E-2</c:v>
                </c:pt>
                <c:pt idx="1090">
                  <c:v>9.77653738812434E-2</c:v>
                </c:pt>
                <c:pt idx="1091">
                  <c:v>9.780800307810697E-2</c:v>
                </c:pt>
                <c:pt idx="1092">
                  <c:v>9.7850591289299113E-2</c:v>
                </c:pt>
                <c:pt idx="1093">
                  <c:v>9.7893138573899696E-2</c:v>
                </c:pt>
                <c:pt idx="1094">
                  <c:v>9.7935644990875051E-2</c:v>
                </c:pt>
                <c:pt idx="1095">
                  <c:v>9.797811059907835E-2</c:v>
                </c:pt>
                <c:pt idx="1096">
                  <c:v>9.8020535457249799E-2</c:v>
                </c:pt>
                <c:pt idx="1097">
                  <c:v>9.8062919624016892E-2</c:v>
                </c:pt>
                <c:pt idx="1098">
                  <c:v>9.8105263157894751E-2</c:v>
                </c:pt>
                <c:pt idx="1099">
                  <c:v>9.8147566117286325E-2</c:v>
                </c:pt>
                <c:pt idx="1100">
                  <c:v>9.8189828560482736E-2</c:v>
                </c:pt>
                <c:pt idx="1101">
                  <c:v>9.8232050545663432E-2</c:v>
                </c:pt>
                <c:pt idx="1102">
                  <c:v>9.8274232130896574E-2</c:v>
                </c:pt>
                <c:pt idx="1103">
                  <c:v>9.8316373374139274E-2</c:v>
                </c:pt>
                <c:pt idx="1104">
                  <c:v>9.8358474333237758E-2</c:v>
                </c:pt>
                <c:pt idx="1105">
                  <c:v>9.8400535065927774E-2</c:v>
                </c:pt>
                <c:pt idx="1106">
                  <c:v>9.8442555629834796E-2</c:v>
                </c:pt>
                <c:pt idx="1107">
                  <c:v>9.8484536082474247E-2</c:v>
                </c:pt>
                <c:pt idx="1108">
                  <c:v>9.8526476481251804E-2</c:v>
                </c:pt>
                <c:pt idx="1109">
                  <c:v>9.8568376883463676E-2</c:v>
                </c:pt>
                <c:pt idx="1110">
                  <c:v>9.8610237346296842E-2</c:v>
                </c:pt>
                <c:pt idx="1111">
                  <c:v>9.8652057926829281E-2</c:v>
                </c:pt>
                <c:pt idx="1112">
                  <c:v>9.8693838682030299E-2</c:v>
                </c:pt>
                <c:pt idx="1113">
                  <c:v>9.8735579668760717E-2</c:v>
                </c:pt>
                <c:pt idx="1114">
                  <c:v>9.8777280943773207E-2</c:v>
                </c:pt>
                <c:pt idx="1115">
                  <c:v>9.8818942563712459E-2</c:v>
                </c:pt>
                <c:pt idx="1116">
                  <c:v>9.8860564585115496E-2</c:v>
                </c:pt>
                <c:pt idx="1117">
                  <c:v>9.8902147064411958E-2</c:v>
                </c:pt>
                <c:pt idx="1118">
                  <c:v>9.8943690057924236E-2</c:v>
                </c:pt>
                <c:pt idx="1119">
                  <c:v>9.898519362186789E-2</c:v>
                </c:pt>
                <c:pt idx="1120">
                  <c:v>9.9026657812351773E-2</c:v>
                </c:pt>
                <c:pt idx="1121">
                  <c:v>9.9068082685378367E-2</c:v>
                </c:pt>
                <c:pt idx="1122">
                  <c:v>9.9109468296843917E-2</c:v>
                </c:pt>
                <c:pt idx="1123">
                  <c:v>9.915081470253885E-2</c:v>
                </c:pt>
                <c:pt idx="1124">
                  <c:v>9.9192121958147916E-2</c:v>
                </c:pt>
                <c:pt idx="1125">
                  <c:v>9.9233390119250448E-2</c:v>
                </c:pt>
                <c:pt idx="1126">
                  <c:v>9.9274619241320611E-2</c:v>
                </c:pt>
                <c:pt idx="1127">
                  <c:v>9.9315809379727699E-2</c:v>
                </c:pt>
                <c:pt idx="1128">
                  <c:v>9.9356960589736337E-2</c:v>
                </c:pt>
                <c:pt idx="1129">
                  <c:v>9.9398072926506723E-2</c:v>
                </c:pt>
                <c:pt idx="1130">
                  <c:v>9.9439146445094898E-2</c:v>
                </c:pt>
                <c:pt idx="1131">
                  <c:v>9.9480181200453016E-2</c:v>
                </c:pt>
                <c:pt idx="1132">
                  <c:v>9.952117724742951E-2</c:v>
                </c:pt>
                <c:pt idx="1133">
                  <c:v>9.9562134640769392E-2</c:v>
                </c:pt>
                <c:pt idx="1134">
                  <c:v>9.9603053435114511E-2</c:v>
                </c:pt>
                <c:pt idx="1135">
                  <c:v>9.964393368500378E-2</c:v>
                </c:pt>
                <c:pt idx="1136">
                  <c:v>9.9684775444873377E-2</c:v>
                </c:pt>
                <c:pt idx="1137">
                  <c:v>9.9725578769057036E-2</c:v>
                </c:pt>
                <c:pt idx="1138">
                  <c:v>9.9766343711786304E-2</c:v>
                </c:pt>
                <c:pt idx="1139">
                  <c:v>9.9807070327190689E-2</c:v>
                </c:pt>
                <c:pt idx="1140">
                  <c:v>9.9847758669298015E-2</c:v>
                </c:pt>
                <c:pt idx="1141">
                  <c:v>9.9888408792034575E-2</c:v>
                </c:pt>
                <c:pt idx="1142">
                  <c:v>9.9929020749225439E-2</c:v>
                </c:pt>
                <c:pt idx="1143">
                  <c:v>9.9969594594594605E-2</c:v>
                </c:pt>
                <c:pt idx="1144">
                  <c:v>0.10001013038176533</c:v>
                </c:pt>
                <c:pt idx="1145">
                  <c:v>0.10005062816426029</c:v>
                </c:pt>
                <c:pt idx="1146">
                  <c:v>0.10009108799550184</c:v>
                </c:pt>
                <c:pt idx="1147">
                  <c:v>0.1001315099288123</c:v>
                </c:pt>
                <c:pt idx="1148">
                  <c:v>0.10017189401741411</c:v>
                </c:pt>
                <c:pt idx="1149">
                  <c:v>0.10021224031443011</c:v>
                </c:pt>
                <c:pt idx="1150">
                  <c:v>0.10025254887288375</c:v>
                </c:pt>
                <c:pt idx="1151">
                  <c:v>0.10029281974569934</c:v>
                </c:pt>
                <c:pt idx="1152">
                  <c:v>0.10033305298570228</c:v>
                </c:pt>
                <c:pt idx="1153">
                  <c:v>0.10037324864561929</c:v>
                </c:pt>
                <c:pt idx="1154">
                  <c:v>0.10041340677807863</c:v>
                </c:pt>
                <c:pt idx="1155">
                  <c:v>0.10045352743561031</c:v>
                </c:pt>
                <c:pt idx="1156">
                  <c:v>0.10049361067064641</c:v>
                </c:pt>
                <c:pt idx="1157">
                  <c:v>0.10053365653552118</c:v>
                </c:pt>
                <c:pt idx="1158">
                  <c:v>0.10057366508247136</c:v>
                </c:pt>
                <c:pt idx="1159">
                  <c:v>0.10061363636363638</c:v>
                </c:pt>
                <c:pt idx="1160">
                  <c:v>0.10065357043105858</c:v>
                </c:pt>
                <c:pt idx="1161">
                  <c:v>0.10069346733668343</c:v>
                </c:pt>
                <c:pt idx="1162">
                  <c:v>0.10073332713235979</c:v>
                </c:pt>
                <c:pt idx="1163">
                  <c:v>0.10077314986984011</c:v>
                </c:pt>
                <c:pt idx="1164">
                  <c:v>0.10081293560078061</c:v>
                </c:pt>
                <c:pt idx="1165">
                  <c:v>0.10085268437674161</c:v>
                </c:pt>
                <c:pt idx="1166">
                  <c:v>0.10089239624918764</c:v>
                </c:pt>
                <c:pt idx="1167">
                  <c:v>0.10093207126948776</c:v>
                </c:pt>
                <c:pt idx="1168">
                  <c:v>0.10097170948891569</c:v>
                </c:pt>
                <c:pt idx="1169">
                  <c:v>0.10101131095865011</c:v>
                </c:pt>
                <c:pt idx="1170">
                  <c:v>0.10105087572977484</c:v>
                </c:pt>
                <c:pt idx="1171">
                  <c:v>0.10109040385327901</c:v>
                </c:pt>
                <c:pt idx="1172">
                  <c:v>0.10112989538005741</c:v>
                </c:pt>
                <c:pt idx="1173">
                  <c:v>0.10116935036091061</c:v>
                </c:pt>
                <c:pt idx="1174">
                  <c:v>0.1012087688465452</c:v>
                </c:pt>
                <c:pt idx="1175">
                  <c:v>0.10124815088757398</c:v>
                </c:pt>
                <c:pt idx="1176">
                  <c:v>0.10128749653451623</c:v>
                </c:pt>
                <c:pt idx="1177">
                  <c:v>0.10132680583779791</c:v>
                </c:pt>
                <c:pt idx="1178">
                  <c:v>0.10136607884775184</c:v>
                </c:pt>
                <c:pt idx="1179">
                  <c:v>0.10140531561461795</c:v>
                </c:pt>
                <c:pt idx="1180">
                  <c:v>0.1014445161885435</c:v>
                </c:pt>
                <c:pt idx="1181">
                  <c:v>0.10148368061958328</c:v>
                </c:pt>
                <c:pt idx="1182">
                  <c:v>0.10152280895769976</c:v>
                </c:pt>
                <c:pt idx="1183">
                  <c:v>0.10156190125276346</c:v>
                </c:pt>
                <c:pt idx="1184">
                  <c:v>0.10160095755455301</c:v>
                </c:pt>
                <c:pt idx="1185">
                  <c:v>0.10163997791275541</c:v>
                </c:pt>
                <c:pt idx="1186">
                  <c:v>0.10167896237696625</c:v>
                </c:pt>
                <c:pt idx="1187">
                  <c:v>0.10171791099668996</c:v>
                </c:pt>
                <c:pt idx="1188">
                  <c:v>0.10175682382133996</c:v>
                </c:pt>
                <c:pt idx="1189">
                  <c:v>0.10179570090023886</c:v>
                </c:pt>
                <c:pt idx="1190">
                  <c:v>0.10183454228261869</c:v>
                </c:pt>
                <c:pt idx="1191">
                  <c:v>0.10187334801762117</c:v>
                </c:pt>
                <c:pt idx="1192">
                  <c:v>0.10191211815429779</c:v>
                </c:pt>
                <c:pt idx="1193">
                  <c:v>0.10195085274161013</c:v>
                </c:pt>
                <c:pt idx="1194">
                  <c:v>0.10198955182843003</c:v>
                </c:pt>
                <c:pt idx="1195">
                  <c:v>0.10202821546353978</c:v>
                </c:pt>
                <c:pt idx="1196">
                  <c:v>0.10206684369563228</c:v>
                </c:pt>
                <c:pt idx="1197">
                  <c:v>0.10210543657331138</c:v>
                </c:pt>
                <c:pt idx="1198">
                  <c:v>0.10214399414509195</c:v>
                </c:pt>
                <c:pt idx="1199">
                  <c:v>0.10218251645940016</c:v>
                </c:pt>
                <c:pt idx="1200">
                  <c:v>0.10222100356457363</c:v>
                </c:pt>
                <c:pt idx="1201">
                  <c:v>0.10225945550886169</c:v>
                </c:pt>
                <c:pt idx="1202">
                  <c:v>0.10229787234042555</c:v>
                </c:pt>
                <c:pt idx="1203">
                  <c:v>0.10233625410733846</c:v>
                </c:pt>
                <c:pt idx="1204">
                  <c:v>0.102374600857586</c:v>
                </c:pt>
                <c:pt idx="1205">
                  <c:v>0.10241291263906623</c:v>
                </c:pt>
                <c:pt idx="1206">
                  <c:v>0.10245118949958984</c:v>
                </c:pt>
                <c:pt idx="1207">
                  <c:v>0.10248943148688047</c:v>
                </c:pt>
                <c:pt idx="1208">
                  <c:v>0.10252763864857482</c:v>
                </c:pt>
                <c:pt idx="1209">
                  <c:v>0.10256581103222284</c:v>
                </c:pt>
                <c:pt idx="1210">
                  <c:v>0.10260394868528798</c:v>
                </c:pt>
                <c:pt idx="1211">
                  <c:v>0.10264205165514734</c:v>
                </c:pt>
                <c:pt idx="1212">
                  <c:v>0.10268011998909192</c:v>
                </c:pt>
                <c:pt idx="1213">
                  <c:v>0.10271815373432674</c:v>
                </c:pt>
                <c:pt idx="1214">
                  <c:v>0.10275615293797113</c:v>
                </c:pt>
                <c:pt idx="1215">
                  <c:v>0.10279411764705883</c:v>
                </c:pt>
                <c:pt idx="1216">
                  <c:v>0.10283204790853827</c:v>
                </c:pt>
                <c:pt idx="1217">
                  <c:v>0.10286994376927264</c:v>
                </c:pt>
                <c:pt idx="1218">
                  <c:v>0.10290780527604027</c:v>
                </c:pt>
                <c:pt idx="1219">
                  <c:v>0.10294563247553463</c:v>
                </c:pt>
                <c:pt idx="1220">
                  <c:v>0.10298342541436466</c:v>
                </c:pt>
                <c:pt idx="1221">
                  <c:v>0.10302118413905487</c:v>
                </c:pt>
                <c:pt idx="1222">
                  <c:v>0.10305890869604561</c:v>
                </c:pt>
                <c:pt idx="1223">
                  <c:v>0.10309659913169321</c:v>
                </c:pt>
                <c:pt idx="1224">
                  <c:v>0.10313425549227015</c:v>
                </c:pt>
                <c:pt idx="1225">
                  <c:v>0.10317187782396531</c:v>
                </c:pt>
                <c:pt idx="1226">
                  <c:v>0.10320946617288414</c:v>
                </c:pt>
                <c:pt idx="1227">
                  <c:v>0.10324702058504877</c:v>
                </c:pt>
                <c:pt idx="1228">
                  <c:v>0.10328454110639836</c:v>
                </c:pt>
                <c:pt idx="1229">
                  <c:v>0.10332202778278911</c:v>
                </c:pt>
                <c:pt idx="1230">
                  <c:v>0.1033594806599946</c:v>
                </c:pt>
                <c:pt idx="1231">
                  <c:v>0.10339689978370585</c:v>
                </c:pt>
                <c:pt idx="1232">
                  <c:v>0.10343428519953159</c:v>
                </c:pt>
                <c:pt idx="1233">
                  <c:v>0.10347163695299839</c:v>
                </c:pt>
                <c:pt idx="1234">
                  <c:v>0.10350895508955091</c:v>
                </c:pt>
                <c:pt idx="1235">
                  <c:v>0.10354623965455201</c:v>
                </c:pt>
                <c:pt idx="1236">
                  <c:v>0.10358349069328299</c:v>
                </c:pt>
                <c:pt idx="1237">
                  <c:v>0.10362070825094376</c:v>
                </c:pt>
                <c:pt idx="1238">
                  <c:v>0.10365789237265297</c:v>
                </c:pt>
                <c:pt idx="1239">
                  <c:v>0.10369504310344829</c:v>
                </c:pt>
                <c:pt idx="1240">
                  <c:v>0.10373216048828653</c:v>
                </c:pt>
                <c:pt idx="1241">
                  <c:v>0.1037692445720438</c:v>
                </c:pt>
                <c:pt idx="1242">
                  <c:v>0.10380629539951575</c:v>
                </c:pt>
                <c:pt idx="1243">
                  <c:v>0.10384331301541772</c:v>
                </c:pt>
                <c:pt idx="1244">
                  <c:v>0.10388029746438493</c:v>
                </c:pt>
                <c:pt idx="1245">
                  <c:v>0.10391724879097261</c:v>
                </c:pt>
                <c:pt idx="1246">
                  <c:v>0.10395416703965626</c:v>
                </c:pt>
                <c:pt idx="1247">
                  <c:v>0.1039910522548318</c:v>
                </c:pt>
                <c:pt idx="1248">
                  <c:v>0.10402790448081568</c:v>
                </c:pt>
                <c:pt idx="1249">
                  <c:v>0.10406472376184518</c:v>
                </c:pt>
                <c:pt idx="1250">
                  <c:v>0.10410151014207847</c:v>
                </c:pt>
                <c:pt idx="1251">
                  <c:v>0.10413826366559488</c:v>
                </c:pt>
                <c:pt idx="1252">
                  <c:v>0.10417498437639498</c:v>
                </c:pt>
                <c:pt idx="1253">
                  <c:v>0.10421167231840087</c:v>
                </c:pt>
                <c:pt idx="1254">
                  <c:v>0.10424832753545626</c:v>
                </c:pt>
                <c:pt idx="1255">
                  <c:v>0.1042849500713267</c:v>
                </c:pt>
                <c:pt idx="1256">
                  <c:v>0.10432153996969969</c:v>
                </c:pt>
                <c:pt idx="1257">
                  <c:v>0.10435809727418494</c:v>
                </c:pt>
                <c:pt idx="1258">
                  <c:v>0.10439462202831451</c:v>
                </c:pt>
                <c:pt idx="1259">
                  <c:v>0.10443111427554291</c:v>
                </c:pt>
                <c:pt idx="1260">
                  <c:v>0.10446757405924741</c:v>
                </c:pt>
                <c:pt idx="1261">
                  <c:v>0.1045040014227281</c:v>
                </c:pt>
                <c:pt idx="1262">
                  <c:v>0.10454039640920809</c:v>
                </c:pt>
                <c:pt idx="1263">
                  <c:v>0.1045767590618337</c:v>
                </c:pt>
                <c:pt idx="1264">
                  <c:v>0.10461308942367464</c:v>
                </c:pt>
                <c:pt idx="1265">
                  <c:v>0.10464938753772414</c:v>
                </c:pt>
                <c:pt idx="1266">
                  <c:v>0.10468565344689913</c:v>
                </c:pt>
                <c:pt idx="1267">
                  <c:v>0.10472188719404045</c:v>
                </c:pt>
                <c:pt idx="1268">
                  <c:v>0.10475808882191297</c:v>
                </c:pt>
                <c:pt idx="1269">
                  <c:v>0.10479425837320576</c:v>
                </c:pt>
                <c:pt idx="1270">
                  <c:v>0.10483039589053229</c:v>
                </c:pt>
                <c:pt idx="1271">
                  <c:v>0.1048665014164306</c:v>
                </c:pt>
                <c:pt idx="1272">
                  <c:v>0.10490257499336343</c:v>
                </c:pt>
                <c:pt idx="1273">
                  <c:v>0.1049386166637184</c:v>
                </c:pt>
                <c:pt idx="1274">
                  <c:v>0.10497462646980817</c:v>
                </c:pt>
                <c:pt idx="1275">
                  <c:v>0.10501060445387064</c:v>
                </c:pt>
                <c:pt idx="1276">
                  <c:v>0.10504655065806909</c:v>
                </c:pt>
                <c:pt idx="1277">
                  <c:v>0.10508246512449233</c:v>
                </c:pt>
                <c:pt idx="1278">
                  <c:v>0.1051183478951549</c:v>
                </c:pt>
                <c:pt idx="1279">
                  <c:v>0.1051541990119972</c:v>
                </c:pt>
                <c:pt idx="1280">
                  <c:v>0.10519001851688566</c:v>
                </c:pt>
                <c:pt idx="1281">
                  <c:v>0.10522580645161292</c:v>
                </c:pt>
                <c:pt idx="1282">
                  <c:v>0.10526156285789801</c:v>
                </c:pt>
                <c:pt idx="1283">
                  <c:v>0.10529728777738642</c:v>
                </c:pt>
                <c:pt idx="1284">
                  <c:v>0.1053329812516504</c:v>
                </c:pt>
                <c:pt idx="1285">
                  <c:v>0.105368643322189</c:v>
                </c:pt>
                <c:pt idx="1286">
                  <c:v>0.1054042740304283</c:v>
                </c:pt>
                <c:pt idx="1287">
                  <c:v>0.10543987341772153</c:v>
                </c:pt>
                <c:pt idx="1288">
                  <c:v>0.10547544152534928</c:v>
                </c:pt>
                <c:pt idx="1289">
                  <c:v>0.1055109783945196</c:v>
                </c:pt>
                <c:pt idx="1290">
                  <c:v>0.1055464840663682</c:v>
                </c:pt>
                <c:pt idx="1291">
                  <c:v>0.1055819585819586</c:v>
                </c:pt>
                <c:pt idx="1292">
                  <c:v>0.10561740198228227</c:v>
                </c:pt>
                <c:pt idx="1293">
                  <c:v>0.10565281430825883</c:v>
                </c:pt>
                <c:pt idx="1294">
                  <c:v>0.10568819560073614</c:v>
                </c:pt>
                <c:pt idx="1295">
                  <c:v>0.10572354590049055</c:v>
                </c:pt>
                <c:pt idx="1296">
                  <c:v>0.10575886524822697</c:v>
                </c:pt>
                <c:pt idx="1297">
                  <c:v>0.10579415368457905</c:v>
                </c:pt>
                <c:pt idx="1298">
                  <c:v>0.10582941125010936</c:v>
                </c:pt>
                <c:pt idx="1299">
                  <c:v>0.10586463798530955</c:v>
                </c:pt>
                <c:pt idx="1300">
                  <c:v>0.10589983393060048</c:v>
                </c:pt>
                <c:pt idx="1301">
                  <c:v>0.10593499912633236</c:v>
                </c:pt>
                <c:pt idx="1302">
                  <c:v>0.10597013361278491</c:v>
                </c:pt>
                <c:pt idx="1303">
                  <c:v>0.10600523743016761</c:v>
                </c:pt>
                <c:pt idx="1304">
                  <c:v>0.10604031061861968</c:v>
                </c:pt>
                <c:pt idx="1305">
                  <c:v>0.10607535321821038</c:v>
                </c:pt>
                <c:pt idx="1306">
                  <c:v>0.10611036526893908</c:v>
                </c:pt>
                <c:pt idx="1307">
                  <c:v>0.10614534681073547</c:v>
                </c:pt>
                <c:pt idx="1308">
                  <c:v>0.10618029788345965</c:v>
                </c:pt>
                <c:pt idx="1309">
                  <c:v>0.10621521852690233</c:v>
                </c:pt>
                <c:pt idx="1310">
                  <c:v>0.10625010878078499</c:v>
                </c:pt>
                <c:pt idx="1311">
                  <c:v>0.10628496868475994</c:v>
                </c:pt>
                <c:pt idx="1312">
                  <c:v>0.10631979827841058</c:v>
                </c:pt>
                <c:pt idx="1313">
                  <c:v>0.10635459760125153</c:v>
                </c:pt>
                <c:pt idx="1314">
                  <c:v>0.10638936669272871</c:v>
                </c:pt>
                <c:pt idx="1315">
                  <c:v>0.10642410559221953</c:v>
                </c:pt>
                <c:pt idx="1316">
                  <c:v>0.10645881433903308</c:v>
                </c:pt>
                <c:pt idx="1317">
                  <c:v>0.10649349297241022</c:v>
                </c:pt>
                <c:pt idx="1318">
                  <c:v>0.10652814153152373</c:v>
                </c:pt>
                <c:pt idx="1319">
                  <c:v>0.10656276005547852</c:v>
                </c:pt>
                <c:pt idx="1320">
                  <c:v>0.10659734858331169</c:v>
                </c:pt>
                <c:pt idx="1321">
                  <c:v>0.10663190715399275</c:v>
                </c:pt>
                <c:pt idx="1322">
                  <c:v>0.1066664358064237</c:v>
                </c:pt>
                <c:pt idx="1323">
                  <c:v>0.10670093457943926</c:v>
                </c:pt>
                <c:pt idx="1324">
                  <c:v>0.10673540351180695</c:v>
                </c:pt>
                <c:pt idx="1325">
                  <c:v>0.10676984264222723</c:v>
                </c:pt>
                <c:pt idx="1326">
                  <c:v>0.10680425200933369</c:v>
                </c:pt>
                <c:pt idx="1327">
                  <c:v>0.10683863165169316</c:v>
                </c:pt>
                <c:pt idx="1328">
                  <c:v>0.10687298160780591</c:v>
                </c:pt>
                <c:pt idx="1329">
                  <c:v>0.10690730191610566</c:v>
                </c:pt>
                <c:pt idx="1330">
                  <c:v>0.10694159261495989</c:v>
                </c:pt>
                <c:pt idx="1331">
                  <c:v>0.10697585374266991</c:v>
                </c:pt>
                <c:pt idx="1332">
                  <c:v>0.10701008533747092</c:v>
                </c:pt>
                <c:pt idx="1333">
                  <c:v>0.10704428743753232</c:v>
                </c:pt>
                <c:pt idx="1334">
                  <c:v>0.10707846008095773</c:v>
                </c:pt>
                <c:pt idx="1335">
                  <c:v>0.10711260330578515</c:v>
                </c:pt>
                <c:pt idx="1336">
                  <c:v>0.10714671714998711</c:v>
                </c:pt>
                <c:pt idx="1337">
                  <c:v>0.10718080165147086</c:v>
                </c:pt>
                <c:pt idx="1338">
                  <c:v>0.10721485684807842</c:v>
                </c:pt>
                <c:pt idx="1339">
                  <c:v>0.10724888277758682</c:v>
                </c:pt>
                <c:pt idx="1340">
                  <c:v>0.10728287947770811</c:v>
                </c:pt>
                <c:pt idx="1341">
                  <c:v>0.10731684698608965</c:v>
                </c:pt>
                <c:pt idx="1342">
                  <c:v>0.10735078534031416</c:v>
                </c:pt>
                <c:pt idx="1343">
                  <c:v>0.10738469457789981</c:v>
                </c:pt>
                <c:pt idx="1344">
                  <c:v>0.1074185747363005</c:v>
                </c:pt>
                <c:pt idx="1345">
                  <c:v>0.1074524258529059</c:v>
                </c:pt>
                <c:pt idx="1346">
                  <c:v>0.10748624796504157</c:v>
                </c:pt>
                <c:pt idx="1347">
                  <c:v>0.10752004110996918</c:v>
                </c:pt>
                <c:pt idx="1348">
                  <c:v>0.10755380532488658</c:v>
                </c:pt>
                <c:pt idx="1349">
                  <c:v>0.10758754064692796</c:v>
                </c:pt>
                <c:pt idx="1350">
                  <c:v>0.10762124711316398</c:v>
                </c:pt>
                <c:pt idx="1351">
                  <c:v>0.10765492476060193</c:v>
                </c:pt>
                <c:pt idx="1352">
                  <c:v>0.10768857362618582</c:v>
                </c:pt>
                <c:pt idx="1353">
                  <c:v>0.10772219374679654</c:v>
                </c:pt>
                <c:pt idx="1354">
                  <c:v>0.10775578515925199</c:v>
                </c:pt>
                <c:pt idx="1355">
                  <c:v>0.10778934790030728</c:v>
                </c:pt>
                <c:pt idx="1356">
                  <c:v>0.10782288200665474</c:v>
                </c:pt>
                <c:pt idx="1357">
                  <c:v>0.10785638751492412</c:v>
                </c:pt>
                <c:pt idx="1358">
                  <c:v>0.10788986446168274</c:v>
                </c:pt>
                <c:pt idx="1359">
                  <c:v>0.1079233128834356</c:v>
                </c:pt>
                <c:pt idx="1360">
                  <c:v>0.10795673281662552</c:v>
                </c:pt>
                <c:pt idx="1361">
                  <c:v>0.10799012429763324</c:v>
                </c:pt>
                <c:pt idx="1362">
                  <c:v>0.10802348736277764</c:v>
                </c:pt>
                <c:pt idx="1363">
                  <c:v>0.10805682204831578</c:v>
                </c:pt>
                <c:pt idx="1364">
                  <c:v>0.108090128390443</c:v>
                </c:pt>
                <c:pt idx="1365">
                  <c:v>0.10812340642529322</c:v>
                </c:pt>
                <c:pt idx="1366">
                  <c:v>0.10815665618893894</c:v>
                </c:pt>
                <c:pt idx="1367">
                  <c:v>0.10818987771739132</c:v>
                </c:pt>
                <c:pt idx="1368">
                  <c:v>0.10822307104660048</c:v>
                </c:pt>
                <c:pt idx="1369">
                  <c:v>0.10825623621245546</c:v>
                </c:pt>
                <c:pt idx="1370">
                  <c:v>0.10828937325078451</c:v>
                </c:pt>
                <c:pt idx="1371">
                  <c:v>0.10832248219735505</c:v>
                </c:pt>
                <c:pt idx="1372">
                  <c:v>0.10835556308787392</c:v>
                </c:pt>
                <c:pt idx="1373">
                  <c:v>0.10838861595798749</c:v>
                </c:pt>
                <c:pt idx="1374">
                  <c:v>0.10842164084328171</c:v>
                </c:pt>
                <c:pt idx="1375">
                  <c:v>0.10845463777928234</c:v>
                </c:pt>
                <c:pt idx="1376">
                  <c:v>0.10848760680145504</c:v>
                </c:pt>
                <c:pt idx="1377">
                  <c:v>0.10852054794520549</c:v>
                </c:pt>
                <c:pt idx="1378">
                  <c:v>0.10855346124587947</c:v>
                </c:pt>
                <c:pt idx="1379">
                  <c:v>0.10858634673876312</c:v>
                </c:pt>
                <c:pt idx="1380">
                  <c:v>0.10861920445908287</c:v>
                </c:pt>
                <c:pt idx="1381">
                  <c:v>0.10865203444200576</c:v>
                </c:pt>
                <c:pt idx="1382">
                  <c:v>0.10868483672263946</c:v>
                </c:pt>
                <c:pt idx="1383">
                  <c:v>0.1087176113360324</c:v>
                </c:pt>
                <c:pt idx="1384">
                  <c:v>0.10875035831717393</c:v>
                </c:pt>
                <c:pt idx="1385">
                  <c:v>0.10878307770099443</c:v>
                </c:pt>
                <c:pt idx="1386">
                  <c:v>0.10881576952236545</c:v>
                </c:pt>
                <c:pt idx="1387">
                  <c:v>0.10884843381609971</c:v>
                </c:pt>
                <c:pt idx="1388">
                  <c:v>0.10888107061695146</c:v>
                </c:pt>
                <c:pt idx="1389">
                  <c:v>0.10891367995961637</c:v>
                </c:pt>
                <c:pt idx="1390">
                  <c:v>0.10894626187873183</c:v>
                </c:pt>
                <c:pt idx="1391">
                  <c:v>0.10897881640887694</c:v>
                </c:pt>
                <c:pt idx="1392">
                  <c:v>0.10901134358457273</c:v>
                </c:pt>
                <c:pt idx="1393">
                  <c:v>0.10904384344028223</c:v>
                </c:pt>
                <c:pt idx="1394">
                  <c:v>0.10907631601041057</c:v>
                </c:pt>
                <c:pt idx="1395">
                  <c:v>0.10910876132930515</c:v>
                </c:pt>
                <c:pt idx="1396">
                  <c:v>0.10914117943125579</c:v>
                </c:pt>
                <c:pt idx="1397">
                  <c:v>0.10917357035049473</c:v>
                </c:pt>
                <c:pt idx="1398">
                  <c:v>0.10920593412119689</c:v>
                </c:pt>
                <c:pt idx="1399">
                  <c:v>0.1092382707774799</c:v>
                </c:pt>
                <c:pt idx="1400">
                  <c:v>0.10927058035340426</c:v>
                </c:pt>
                <c:pt idx="1401">
                  <c:v>0.1093028628829734</c:v>
                </c:pt>
                <c:pt idx="1402">
                  <c:v>0.10933511840013389</c:v>
                </c:pt>
                <c:pt idx="1403">
                  <c:v>0.10936734693877552</c:v>
                </c:pt>
                <c:pt idx="1404">
                  <c:v>0.10939954853273139</c:v>
                </c:pt>
                <c:pt idx="1405">
                  <c:v>0.10943172321577804</c:v>
                </c:pt>
                <c:pt idx="1406">
                  <c:v>0.10946387102163563</c:v>
                </c:pt>
                <c:pt idx="1407">
                  <c:v>0.10949599198396796</c:v>
                </c:pt>
                <c:pt idx="1408">
                  <c:v>0.10952808613638262</c:v>
                </c:pt>
                <c:pt idx="1409">
                  <c:v>0.10956015351243119</c:v>
                </c:pt>
                <c:pt idx="1410">
                  <c:v>0.10959219414560922</c:v>
                </c:pt>
                <c:pt idx="1411">
                  <c:v>0.10962420806935647</c:v>
                </c:pt>
                <c:pt idx="1412">
                  <c:v>0.10965619531705692</c:v>
                </c:pt>
                <c:pt idx="1413">
                  <c:v>0.10968815592203898</c:v>
                </c:pt>
                <c:pt idx="1414">
                  <c:v>0.10972008991757558</c:v>
                </c:pt>
                <c:pt idx="1415">
                  <c:v>0.10975199733688418</c:v>
                </c:pt>
                <c:pt idx="1416">
                  <c:v>0.10978387821312705</c:v>
                </c:pt>
                <c:pt idx="1417">
                  <c:v>0.1098157325794113</c:v>
                </c:pt>
                <c:pt idx="1418">
                  <c:v>0.10984756046878898</c:v>
                </c:pt>
                <c:pt idx="1419">
                  <c:v>0.10987936191425723</c:v>
                </c:pt>
                <c:pt idx="1420">
                  <c:v>0.10991113694875841</c:v>
                </c:pt>
                <c:pt idx="1421">
                  <c:v>0.10994288560518016</c:v>
                </c:pt>
                <c:pt idx="1422">
                  <c:v>0.10997460791635551</c:v>
                </c:pt>
                <c:pt idx="1423">
                  <c:v>0.11000630391506305</c:v>
                </c:pt>
                <c:pt idx="1424">
                  <c:v>0.11003797363402704</c:v>
                </c:pt>
                <c:pt idx="1425">
                  <c:v>0.11006961710591746</c:v>
                </c:pt>
                <c:pt idx="1426">
                  <c:v>0.11010123436335019</c:v>
                </c:pt>
                <c:pt idx="1427">
                  <c:v>0.11013282543888706</c:v>
                </c:pt>
                <c:pt idx="1428">
                  <c:v>0.11016439036503603</c:v>
                </c:pt>
                <c:pt idx="1429">
                  <c:v>0.11019592917425122</c:v>
                </c:pt>
                <c:pt idx="1430">
                  <c:v>0.1102274418989331</c:v>
                </c:pt>
                <c:pt idx="1431">
                  <c:v>0.11025892857142859</c:v>
                </c:pt>
                <c:pt idx="1432">
                  <c:v>0.11029038922403109</c:v>
                </c:pt>
                <c:pt idx="1433">
                  <c:v>0.11032182388898068</c:v>
                </c:pt>
                <c:pt idx="1434">
                  <c:v>0.1103532325984642</c:v>
                </c:pt>
                <c:pt idx="1435">
                  <c:v>0.11038461538461541</c:v>
                </c:pt>
                <c:pt idx="1436">
                  <c:v>0.11041597227951491</c:v>
                </c:pt>
                <c:pt idx="1437">
                  <c:v>0.11044730331519052</c:v>
                </c:pt>
                <c:pt idx="1438">
                  <c:v>0.1104786085236172</c:v>
                </c:pt>
                <c:pt idx="1439">
                  <c:v>0.11050988793671722</c:v>
                </c:pt>
                <c:pt idx="1440">
                  <c:v>0.11054114158636028</c:v>
                </c:pt>
                <c:pt idx="1441">
                  <c:v>0.11057236950436358</c:v>
                </c:pt>
                <c:pt idx="1442">
                  <c:v>0.11060357172249199</c:v>
                </c:pt>
                <c:pt idx="1443">
                  <c:v>0.11063474827245806</c:v>
                </c:pt>
                <c:pt idx="1444">
                  <c:v>0.11066589918592223</c:v>
                </c:pt>
                <c:pt idx="1445">
                  <c:v>0.11069702449449287</c:v>
                </c:pt>
                <c:pt idx="1446">
                  <c:v>0.11072812422972642</c:v>
                </c:pt>
                <c:pt idx="1447">
                  <c:v>0.11075919842312747</c:v>
                </c:pt>
                <c:pt idx="1448">
                  <c:v>0.11079024710614892</c:v>
                </c:pt>
                <c:pt idx="1449">
                  <c:v>0.11082127031019205</c:v>
                </c:pt>
                <c:pt idx="1450">
                  <c:v>0.11085226806660653</c:v>
                </c:pt>
                <c:pt idx="1451">
                  <c:v>0.11088324040669073</c:v>
                </c:pt>
                <c:pt idx="1452">
                  <c:v>0.11091418736169167</c:v>
                </c:pt>
                <c:pt idx="1453">
                  <c:v>0.11094510896280518</c:v>
                </c:pt>
                <c:pt idx="1454">
                  <c:v>0.110976005241176</c:v>
                </c:pt>
                <c:pt idx="1455">
                  <c:v>0.11100687622789784</c:v>
                </c:pt>
                <c:pt idx="1456">
                  <c:v>0.11103772195401361</c:v>
                </c:pt>
                <c:pt idx="1457">
                  <c:v>0.11106854245051531</c:v>
                </c:pt>
                <c:pt idx="1458">
                  <c:v>0.11109933774834439</c:v>
                </c:pt>
                <c:pt idx="1459">
                  <c:v>0.11113010787839164</c:v>
                </c:pt>
                <c:pt idx="1460">
                  <c:v>0.11116085287149743</c:v>
                </c:pt>
                <c:pt idx="1461">
                  <c:v>0.11119157275845175</c:v>
                </c:pt>
                <c:pt idx="1462">
                  <c:v>0.11122226756999429</c:v>
                </c:pt>
                <c:pt idx="1463">
                  <c:v>0.11125293733681464</c:v>
                </c:pt>
                <c:pt idx="1464">
                  <c:v>0.11128358208955226</c:v>
                </c:pt>
                <c:pt idx="1465">
                  <c:v>0.11131420185879669</c:v>
                </c:pt>
                <c:pt idx="1466">
                  <c:v>0.11134479667508762</c:v>
                </c:pt>
                <c:pt idx="1467">
                  <c:v>0.11137536656891496</c:v>
                </c:pt>
                <c:pt idx="1468">
                  <c:v>0.11140591157071901</c:v>
                </c:pt>
                <c:pt idx="1469">
                  <c:v>0.11143643171089045</c:v>
                </c:pt>
                <c:pt idx="1470">
                  <c:v>0.11146692701977058</c:v>
                </c:pt>
                <c:pt idx="1471">
                  <c:v>0.1114973975276513</c:v>
                </c:pt>
                <c:pt idx="1472">
                  <c:v>0.11152784326477524</c:v>
                </c:pt>
                <c:pt idx="1473">
                  <c:v>0.11155826426133594</c:v>
                </c:pt>
                <c:pt idx="1474">
                  <c:v>0.11158866054747787</c:v>
                </c:pt>
                <c:pt idx="1475">
                  <c:v>0.11161903215329654</c:v>
                </c:pt>
                <c:pt idx="1476">
                  <c:v>0.11164937910883857</c:v>
                </c:pt>
                <c:pt idx="1477">
                  <c:v>0.11167970144410193</c:v>
                </c:pt>
                <c:pt idx="1478">
                  <c:v>0.11170999918903578</c:v>
                </c:pt>
                <c:pt idx="1479">
                  <c:v>0.11174027237354087</c:v>
                </c:pt>
                <c:pt idx="1480">
                  <c:v>0.11177052102746943</c:v>
                </c:pt>
                <c:pt idx="1481">
                  <c:v>0.11180074518062531</c:v>
                </c:pt>
                <c:pt idx="1482">
                  <c:v>0.11183094486276415</c:v>
                </c:pt>
                <c:pt idx="1483">
                  <c:v>0.11186112010359341</c:v>
                </c:pt>
                <c:pt idx="1484">
                  <c:v>0.11189127093277246</c:v>
                </c:pt>
                <c:pt idx="1485">
                  <c:v>0.11192139737991269</c:v>
                </c:pt>
                <c:pt idx="1486">
                  <c:v>0.11195149947457766</c:v>
                </c:pt>
                <c:pt idx="1487">
                  <c:v>0.11198157724628315</c:v>
                </c:pt>
                <c:pt idx="1488">
                  <c:v>0.11201163072449723</c:v>
                </c:pt>
                <c:pt idx="1489">
                  <c:v>0.1120416599386404</c:v>
                </c:pt>
                <c:pt idx="1490">
                  <c:v>0.11207166491808571</c:v>
                </c:pt>
                <c:pt idx="1491">
                  <c:v>0.11210164569215879</c:v>
                </c:pt>
                <c:pt idx="1492">
                  <c:v>0.11213160229013791</c:v>
                </c:pt>
                <c:pt idx="1493">
                  <c:v>0.11216153474125425</c:v>
                </c:pt>
                <c:pt idx="1494">
                  <c:v>0.11219144307469182</c:v>
                </c:pt>
                <c:pt idx="1495">
                  <c:v>0.11222132731958764</c:v>
                </c:pt>
                <c:pt idx="1496">
                  <c:v>0.11225118750503181</c:v>
                </c:pt>
                <c:pt idx="1497">
                  <c:v>0.11228102366006761</c:v>
                </c:pt>
                <c:pt idx="1498">
                  <c:v>0.1123108358136916</c:v>
                </c:pt>
                <c:pt idx="1499">
                  <c:v>0.11234062399485367</c:v>
                </c:pt>
                <c:pt idx="1500">
                  <c:v>0.11237038823245722</c:v>
                </c:pt>
                <c:pt idx="1501">
                  <c:v>0.11240012855535916</c:v>
                </c:pt>
                <c:pt idx="1502">
                  <c:v>0.1124298449923701</c:v>
                </c:pt>
                <c:pt idx="1503">
                  <c:v>0.11245953757225434</c:v>
                </c:pt>
                <c:pt idx="1504">
                  <c:v>0.11248920632373004</c:v>
                </c:pt>
                <c:pt idx="1505">
                  <c:v>0.1125188512754693</c:v>
                </c:pt>
                <c:pt idx="1506">
                  <c:v>0.11254847245609817</c:v>
                </c:pt>
                <c:pt idx="1507">
                  <c:v>0.11257806989419687</c:v>
                </c:pt>
                <c:pt idx="1508">
                  <c:v>0.11260764361829984</c:v>
                </c:pt>
                <c:pt idx="1509">
                  <c:v>0.11263719365689573</c:v>
                </c:pt>
                <c:pt idx="1510">
                  <c:v>0.11266672003842768</c:v>
                </c:pt>
                <c:pt idx="1511">
                  <c:v>0.11269622279129322</c:v>
                </c:pt>
                <c:pt idx="1512">
                  <c:v>0.11272570194384451</c:v>
                </c:pt>
                <c:pt idx="1513">
                  <c:v>0.11275515752438832</c:v>
                </c:pt>
                <c:pt idx="1514">
                  <c:v>0.11278458956118617</c:v>
                </c:pt>
                <c:pt idx="1515">
                  <c:v>0.11281399808245447</c:v>
                </c:pt>
                <c:pt idx="1516">
                  <c:v>0.11284338311636452</c:v>
                </c:pt>
                <c:pt idx="1517">
                  <c:v>0.11287274469104264</c:v>
                </c:pt>
                <c:pt idx="1518">
                  <c:v>0.11290208283457027</c:v>
                </c:pt>
                <c:pt idx="1519">
                  <c:v>0.11293139757498406</c:v>
                </c:pt>
                <c:pt idx="1520">
                  <c:v>0.11296068894027592</c:v>
                </c:pt>
                <c:pt idx="1521">
                  <c:v>0.11298995695839313</c:v>
                </c:pt>
                <c:pt idx="1522">
                  <c:v>0.11301920165723849</c:v>
                </c:pt>
                <c:pt idx="1523">
                  <c:v>0.11304842306467029</c:v>
                </c:pt>
                <c:pt idx="1524">
                  <c:v>0.11307762120850251</c:v>
                </c:pt>
                <c:pt idx="1525">
                  <c:v>0.11310679611650486</c:v>
                </c:pt>
                <c:pt idx="1526">
                  <c:v>0.11313594781640286</c:v>
                </c:pt>
                <c:pt idx="1527">
                  <c:v>0.11316507633587788</c:v>
                </c:pt>
                <c:pt idx="1528">
                  <c:v>0.11319418170256738</c:v>
                </c:pt>
                <c:pt idx="1529">
                  <c:v>0.11322326394406484</c:v>
                </c:pt>
                <c:pt idx="1530">
                  <c:v>0.11325232308791995</c:v>
                </c:pt>
                <c:pt idx="1531">
                  <c:v>0.11328135916163862</c:v>
                </c:pt>
                <c:pt idx="1532">
                  <c:v>0.11331037219268313</c:v>
                </c:pt>
                <c:pt idx="1533">
                  <c:v>0.11333936220847218</c:v>
                </c:pt>
                <c:pt idx="1534">
                  <c:v>0.11336832923638096</c:v>
                </c:pt>
                <c:pt idx="1535">
                  <c:v>0.1133972733037413</c:v>
                </c:pt>
                <c:pt idx="1536">
                  <c:v>0.1134261944378417</c:v>
                </c:pt>
                <c:pt idx="1537">
                  <c:v>0.11345509266592746</c:v>
                </c:pt>
                <c:pt idx="1538">
                  <c:v>0.11348396801520071</c:v>
                </c:pt>
                <c:pt idx="1539">
                  <c:v>0.11351282051282052</c:v>
                </c:pt>
                <c:pt idx="1540">
                  <c:v>0.11354165018590304</c:v>
                </c:pt>
                <c:pt idx="1541">
                  <c:v>0.11357045706152145</c:v>
                </c:pt>
                <c:pt idx="1542">
                  <c:v>0.11359924116670621</c:v>
                </c:pt>
                <c:pt idx="1543">
                  <c:v>0.11362800252844502</c:v>
                </c:pt>
                <c:pt idx="1544">
                  <c:v>0.11365674117368298</c:v>
                </c:pt>
                <c:pt idx="1545">
                  <c:v>0.1136854571293226</c:v>
                </c:pt>
                <c:pt idx="1546">
                  <c:v>0.11371415042222398</c:v>
                </c:pt>
                <c:pt idx="1547">
                  <c:v>0.11374282107920482</c:v>
                </c:pt>
                <c:pt idx="1548">
                  <c:v>0.11377146912704048</c:v>
                </c:pt>
                <c:pt idx="1549">
                  <c:v>0.11380009459246415</c:v>
                </c:pt>
                <c:pt idx="1550">
                  <c:v>0.1138286975021669</c:v>
                </c:pt>
                <c:pt idx="1551">
                  <c:v>0.11385727788279774</c:v>
                </c:pt>
                <c:pt idx="1552">
                  <c:v>0.11388583576096371</c:v>
                </c:pt>
                <c:pt idx="1553">
                  <c:v>0.11391437116322997</c:v>
                </c:pt>
                <c:pt idx="1554">
                  <c:v>0.11394288411611991</c:v>
                </c:pt>
                <c:pt idx="1555">
                  <c:v>0.11397137464611515</c:v>
                </c:pt>
                <c:pt idx="1556">
                  <c:v>0.11399984277965571</c:v>
                </c:pt>
                <c:pt idx="1557">
                  <c:v>0.11402828854314004</c:v>
                </c:pt>
                <c:pt idx="1558">
                  <c:v>0.11405671196292516</c:v>
                </c:pt>
                <c:pt idx="1559">
                  <c:v>0.11408511306532663</c:v>
                </c:pt>
                <c:pt idx="1560">
                  <c:v>0.11411349187661879</c:v>
                </c:pt>
                <c:pt idx="1561">
                  <c:v>0.11414184842303469</c:v>
                </c:pt>
                <c:pt idx="1562">
                  <c:v>0.11417018273076623</c:v>
                </c:pt>
                <c:pt idx="1563">
                  <c:v>0.11419849482596427</c:v>
                </c:pt>
                <c:pt idx="1564">
                  <c:v>0.11422678473473867</c:v>
                </c:pt>
                <c:pt idx="1565">
                  <c:v>0.1142550524831584</c:v>
                </c:pt>
                <c:pt idx="1566">
                  <c:v>0.11428329809725159</c:v>
                </c:pt>
                <c:pt idx="1567">
                  <c:v>0.11431152160300564</c:v>
                </c:pt>
                <c:pt idx="1568">
                  <c:v>0.11433972302636729</c:v>
                </c:pt>
                <c:pt idx="1569">
                  <c:v>0.11436790239324263</c:v>
                </c:pt>
                <c:pt idx="1570">
                  <c:v>0.11439605972949732</c:v>
                </c:pt>
                <c:pt idx="1571">
                  <c:v>0.11442419506095657</c:v>
                </c:pt>
                <c:pt idx="1572">
                  <c:v>0.11445230841340522</c:v>
                </c:pt>
                <c:pt idx="1573">
                  <c:v>0.11448039981258785</c:v>
                </c:pt>
                <c:pt idx="1574">
                  <c:v>0.11450846928420889</c:v>
                </c:pt>
                <c:pt idx="1575">
                  <c:v>0.11453651685393261</c:v>
                </c:pt>
                <c:pt idx="1576">
                  <c:v>0.11456454254738321</c:v>
                </c:pt>
                <c:pt idx="1577">
                  <c:v>0.11459254639014503</c:v>
                </c:pt>
                <c:pt idx="1578">
                  <c:v>0.11462052840776246</c:v>
                </c:pt>
                <c:pt idx="1579">
                  <c:v>0.11464848862574012</c:v>
                </c:pt>
                <c:pt idx="1580">
                  <c:v>0.11467642706954288</c:v>
                </c:pt>
                <c:pt idx="1581">
                  <c:v>0.11470434376459598</c:v>
                </c:pt>
                <c:pt idx="1582">
                  <c:v>0.11473223873628514</c:v>
                </c:pt>
                <c:pt idx="1583">
                  <c:v>0.11476011200995646</c:v>
                </c:pt>
                <c:pt idx="1584">
                  <c:v>0.11478796361091674</c:v>
                </c:pt>
                <c:pt idx="1585">
                  <c:v>0.1148157935644334</c:v>
                </c:pt>
                <c:pt idx="1586">
                  <c:v>0.11484360189573461</c:v>
                </c:pt>
                <c:pt idx="1587">
                  <c:v>0.11487138863000933</c:v>
                </c:pt>
                <c:pt idx="1588">
                  <c:v>0.11489915379240742</c:v>
                </c:pt>
                <c:pt idx="1589">
                  <c:v>0.11492689740803975</c:v>
                </c:pt>
                <c:pt idx="1590">
                  <c:v>0.11495461950197815</c:v>
                </c:pt>
                <c:pt idx="1591">
                  <c:v>0.1149823200992556</c:v>
                </c:pt>
                <c:pt idx="1592">
                  <c:v>0.11500999922486631</c:v>
                </c:pt>
                <c:pt idx="1593">
                  <c:v>0.1150376569037657</c:v>
                </c:pt>
                <c:pt idx="1594">
                  <c:v>0.11506529316087058</c:v>
                </c:pt>
                <c:pt idx="1595">
                  <c:v>0.11509290802105916</c:v>
                </c:pt>
                <c:pt idx="1596">
                  <c:v>0.11512050150917114</c:v>
                </c:pt>
                <c:pt idx="1597">
                  <c:v>0.11514807365000776</c:v>
                </c:pt>
                <c:pt idx="1598">
                  <c:v>0.11517562446833193</c:v>
                </c:pt>
                <c:pt idx="1599">
                  <c:v>0.1152031539888683</c:v>
                </c:pt>
                <c:pt idx="1600">
                  <c:v>0.11523066223630324</c:v>
                </c:pt>
                <c:pt idx="1601">
                  <c:v>0.11525814923528503</c:v>
                </c:pt>
                <c:pt idx="1602">
                  <c:v>0.11528561501042391</c:v>
                </c:pt>
                <c:pt idx="1603">
                  <c:v>0.11531305958629209</c:v>
                </c:pt>
                <c:pt idx="1604">
                  <c:v>0.11534048298742383</c:v>
                </c:pt>
                <c:pt idx="1605">
                  <c:v>0.11536788523831561</c:v>
                </c:pt>
                <c:pt idx="1606">
                  <c:v>0.11539526636342612</c:v>
                </c:pt>
                <c:pt idx="1607">
                  <c:v>0.11542262638717633</c:v>
                </c:pt>
                <c:pt idx="1608">
                  <c:v>0.11544996533394963</c:v>
                </c:pt>
                <c:pt idx="1609">
                  <c:v>0.1154772832280918</c:v>
                </c:pt>
                <c:pt idx="1610">
                  <c:v>0.11550458009391119</c:v>
                </c:pt>
                <c:pt idx="1611">
                  <c:v>0.11553185595567869</c:v>
                </c:pt>
                <c:pt idx="1612">
                  <c:v>0.11555911083762789</c:v>
                </c:pt>
                <c:pt idx="1613">
                  <c:v>0.11558634476395512</c:v>
                </c:pt>
                <c:pt idx="1614">
                  <c:v>0.11561355775881947</c:v>
                </c:pt>
                <c:pt idx="1615">
                  <c:v>0.11564074984634297</c:v>
                </c:pt>
                <c:pt idx="1616">
                  <c:v>0.11566792105061056</c:v>
                </c:pt>
                <c:pt idx="1617">
                  <c:v>0.11569507139567022</c:v>
                </c:pt>
                <c:pt idx="1618">
                  <c:v>0.11572220090553298</c:v>
                </c:pt>
                <c:pt idx="1619">
                  <c:v>0.11574930960417308</c:v>
                </c:pt>
                <c:pt idx="1620">
                  <c:v>0.11577639751552797</c:v>
                </c:pt>
                <c:pt idx="1621">
                  <c:v>0.1158034646634984</c:v>
                </c:pt>
                <c:pt idx="1622">
                  <c:v>0.11583051107194851</c:v>
                </c:pt>
                <c:pt idx="1623">
                  <c:v>0.11585753676470589</c:v>
                </c:pt>
                <c:pt idx="1624">
                  <c:v>0.11588454176556162</c:v>
                </c:pt>
                <c:pt idx="1625">
                  <c:v>0.11591152609827034</c:v>
                </c:pt>
                <c:pt idx="1626">
                  <c:v>0.1159384897865504</c:v>
                </c:pt>
                <c:pt idx="1627">
                  <c:v>0.11596543285408384</c:v>
                </c:pt>
                <c:pt idx="1628">
                  <c:v>0.11599235532451649</c:v>
                </c:pt>
                <c:pt idx="1629">
                  <c:v>0.11601925722145806</c:v>
                </c:pt>
                <c:pt idx="1630">
                  <c:v>0.11604613856848217</c:v>
                </c:pt>
                <c:pt idx="1631">
                  <c:v>0.11607299938912648</c:v>
                </c:pt>
                <c:pt idx="1632">
                  <c:v>0.11609983970689262</c:v>
                </c:pt>
                <c:pt idx="1633">
                  <c:v>0.11612665954524647</c:v>
                </c:pt>
                <c:pt idx="1634">
                  <c:v>0.11615345892761804</c:v>
                </c:pt>
                <c:pt idx="1635">
                  <c:v>0.11618023787740166</c:v>
                </c:pt>
                <c:pt idx="1636">
                  <c:v>0.11620699641795595</c:v>
                </c:pt>
                <c:pt idx="1637">
                  <c:v>0.116233734572604</c:v>
                </c:pt>
                <c:pt idx="1638">
                  <c:v>0.11626045236463334</c:v>
                </c:pt>
                <c:pt idx="1639">
                  <c:v>0.116287149817296</c:v>
                </c:pt>
                <c:pt idx="1640">
                  <c:v>0.11631382695380871</c:v>
                </c:pt>
                <c:pt idx="1641">
                  <c:v>0.11634048379735282</c:v>
                </c:pt>
                <c:pt idx="1642">
                  <c:v>0.11636712037107445</c:v>
                </c:pt>
                <c:pt idx="1643">
                  <c:v>0.11639373669808453</c:v>
                </c:pt>
                <c:pt idx="1644">
                  <c:v>0.11642033280145886</c:v>
                </c:pt>
                <c:pt idx="1645">
                  <c:v>0.11644690870423821</c:v>
                </c:pt>
                <c:pt idx="1646">
                  <c:v>0.11647346442942831</c:v>
                </c:pt>
                <c:pt idx="1647">
                  <c:v>0.11650000000000002</c:v>
                </c:pt>
                <c:pt idx="1648">
                  <c:v>0.11652651543888932</c:v>
                </c:pt>
                <c:pt idx="1649">
                  <c:v>0.11655301076899743</c:v>
                </c:pt>
                <c:pt idx="1650">
                  <c:v>0.11657948601319082</c:v>
                </c:pt>
                <c:pt idx="1651">
                  <c:v>0.11660594119430132</c:v>
                </c:pt>
                <c:pt idx="1652">
                  <c:v>0.11663237633512614</c:v>
                </c:pt>
                <c:pt idx="1653">
                  <c:v>0.116658791458428</c:v>
                </c:pt>
                <c:pt idx="1654">
                  <c:v>0.11668518658693515</c:v>
                </c:pt>
                <c:pt idx="1655">
                  <c:v>0.11671156174334142</c:v>
                </c:pt>
                <c:pt idx="1656">
                  <c:v>0.11673791695030634</c:v>
                </c:pt>
                <c:pt idx="1657">
                  <c:v>0.11676425223045517</c:v>
                </c:pt>
                <c:pt idx="1658">
                  <c:v>0.11679056760637896</c:v>
                </c:pt>
                <c:pt idx="1659">
                  <c:v>0.11681686310063466</c:v>
                </c:pt>
                <c:pt idx="1660">
                  <c:v>0.11684313873574506</c:v>
                </c:pt>
                <c:pt idx="1661">
                  <c:v>0.11686939453419902</c:v>
                </c:pt>
                <c:pt idx="1662">
                  <c:v>0.11689563051845145</c:v>
                </c:pt>
                <c:pt idx="1663">
                  <c:v>0.11692184671092337</c:v>
                </c:pt>
                <c:pt idx="1664">
                  <c:v>0.11694804313400196</c:v>
                </c:pt>
                <c:pt idx="1665">
                  <c:v>0.11697421981004071</c:v>
                </c:pt>
                <c:pt idx="1666">
                  <c:v>0.11700037676135938</c:v>
                </c:pt>
                <c:pt idx="1667">
                  <c:v>0.11702651401024407</c:v>
                </c:pt>
                <c:pt idx="1668">
                  <c:v>0.11705263157894738</c:v>
                </c:pt>
                <c:pt idx="1669">
                  <c:v>0.11707872948968841</c:v>
                </c:pt>
                <c:pt idx="1670">
                  <c:v>0.11710480776465279</c:v>
                </c:pt>
                <c:pt idx="1671">
                  <c:v>0.11713086642599278</c:v>
                </c:pt>
                <c:pt idx="1672">
                  <c:v>0.11715690549582738</c:v>
                </c:pt>
                <c:pt idx="1673">
                  <c:v>0.11718292499624232</c:v>
                </c:pt>
                <c:pt idx="1674">
                  <c:v>0.11720892494929008</c:v>
                </c:pt>
                <c:pt idx="1675">
                  <c:v>0.11723490537699011</c:v>
                </c:pt>
                <c:pt idx="1676">
                  <c:v>0.11726086630132874</c:v>
                </c:pt>
                <c:pt idx="1677">
                  <c:v>0.11728680774425936</c:v>
                </c:pt>
                <c:pt idx="1678">
                  <c:v>0.11731272972770236</c:v>
                </c:pt>
                <c:pt idx="1679">
                  <c:v>0.1173386322735453</c:v>
                </c:pt>
                <c:pt idx="1680">
                  <c:v>0.11736451540364293</c:v>
                </c:pt>
                <c:pt idx="1681">
                  <c:v>0.11739037913981719</c:v>
                </c:pt>
                <c:pt idx="1682">
                  <c:v>0.1174162235038574</c:v>
                </c:pt>
                <c:pt idx="1683">
                  <c:v>0.11744204851752023</c:v>
                </c:pt>
                <c:pt idx="1684">
                  <c:v>0.11746785420252977</c:v>
                </c:pt>
                <c:pt idx="1685">
                  <c:v>0.1174936405805776</c:v>
                </c:pt>
                <c:pt idx="1686">
                  <c:v>0.11751940767332288</c:v>
                </c:pt>
                <c:pt idx="1687">
                  <c:v>0.11754515550239236</c:v>
                </c:pt>
                <c:pt idx="1688">
                  <c:v>0.11757088408938049</c:v>
                </c:pt>
                <c:pt idx="1689">
                  <c:v>0.11759659345584941</c:v>
                </c:pt>
                <c:pt idx="1690">
                  <c:v>0.11762228362332912</c:v>
                </c:pt>
                <c:pt idx="1691">
                  <c:v>0.11764795461331742</c:v>
                </c:pt>
                <c:pt idx="1692">
                  <c:v>0.11767360644728006</c:v>
                </c:pt>
                <c:pt idx="1693">
                  <c:v>0.11769923914665076</c:v>
                </c:pt>
                <c:pt idx="1694">
                  <c:v>0.11772485273283129</c:v>
                </c:pt>
                <c:pt idx="1695">
                  <c:v>0.11775044722719144</c:v>
                </c:pt>
                <c:pt idx="1696">
                  <c:v>0.11777602265106923</c:v>
                </c:pt>
                <c:pt idx="1697">
                  <c:v>0.1178015790257709</c:v>
                </c:pt>
                <c:pt idx="1698">
                  <c:v>0.11782711637257093</c:v>
                </c:pt>
                <c:pt idx="1699">
                  <c:v>0.11785263471271212</c:v>
                </c:pt>
                <c:pt idx="1700">
                  <c:v>0.1178781340674057</c:v>
                </c:pt>
                <c:pt idx="1701">
                  <c:v>0.11790361445783135</c:v>
                </c:pt>
                <c:pt idx="1702">
                  <c:v>0.11792907590513718</c:v>
                </c:pt>
                <c:pt idx="1703">
                  <c:v>0.11795451843043997</c:v>
                </c:pt>
                <c:pt idx="1704">
                  <c:v>0.11797994205482507</c:v>
                </c:pt>
                <c:pt idx="1705">
                  <c:v>0.11800534679934652</c:v>
                </c:pt>
                <c:pt idx="1706">
                  <c:v>0.1180307326850271</c:v>
                </c:pt>
                <c:pt idx="1707">
                  <c:v>0.11805609973285842</c:v>
                </c:pt>
                <c:pt idx="1708">
                  <c:v>0.11808144796380093</c:v>
                </c:pt>
                <c:pt idx="1709">
                  <c:v>0.11810677739878395</c:v>
                </c:pt>
                <c:pt idx="1710">
                  <c:v>0.11813208805870583</c:v>
                </c:pt>
                <c:pt idx="1711">
                  <c:v>0.11815737996443393</c:v>
                </c:pt>
                <c:pt idx="1712">
                  <c:v>0.11818265313680469</c:v>
                </c:pt>
                <c:pt idx="1713">
                  <c:v>0.11820790759662374</c:v>
                </c:pt>
                <c:pt idx="1714">
                  <c:v>0.11823314336466584</c:v>
                </c:pt>
                <c:pt idx="1715">
                  <c:v>0.11825836046167508</c:v>
                </c:pt>
                <c:pt idx="1716">
                  <c:v>0.11828355890836478</c:v>
                </c:pt>
                <c:pt idx="1717">
                  <c:v>0.11830873872541774</c:v>
                </c:pt>
                <c:pt idx="1718">
                  <c:v>0.11833389993348609</c:v>
                </c:pt>
                <c:pt idx="1719">
                  <c:v>0.1183590425531915</c:v>
                </c:pt>
                <c:pt idx="1720">
                  <c:v>0.11838416660512519</c:v>
                </c:pt>
                <c:pt idx="1721">
                  <c:v>0.11840927210984793</c:v>
                </c:pt>
                <c:pt idx="1722">
                  <c:v>0.11843435908789021</c:v>
                </c:pt>
                <c:pt idx="1723">
                  <c:v>0.11845942755975217</c:v>
                </c:pt>
                <c:pt idx="1724">
                  <c:v>0.11848447754590372</c:v>
                </c:pt>
                <c:pt idx="1725">
                  <c:v>0.11850950906678462</c:v>
                </c:pt>
                <c:pt idx="1726">
                  <c:v>0.11853452214280452</c:v>
                </c:pt>
                <c:pt idx="1727">
                  <c:v>0.11855951679434297</c:v>
                </c:pt>
                <c:pt idx="1728">
                  <c:v>0.11858449304174951</c:v>
                </c:pt>
                <c:pt idx="1729">
                  <c:v>0.11860945090534376</c:v>
                </c:pt>
                <c:pt idx="1730">
                  <c:v>0.11863439040541537</c:v>
                </c:pt>
                <c:pt idx="1731">
                  <c:v>0.1186593115622242</c:v>
                </c:pt>
                <c:pt idx="1732">
                  <c:v>0.11868421439600031</c:v>
                </c:pt>
                <c:pt idx="1733">
                  <c:v>0.11870909892694401</c:v>
                </c:pt>
                <c:pt idx="1734">
                  <c:v>0.11873396517522593</c:v>
                </c:pt>
                <c:pt idx="1735">
                  <c:v>0.11875881316098708</c:v>
                </c:pt>
                <c:pt idx="1736">
                  <c:v>0.11878364290433892</c:v>
                </c:pt>
                <c:pt idx="1737">
                  <c:v>0.11880845442536329</c:v>
                </c:pt>
                <c:pt idx="1738">
                  <c:v>0.1188332477441127</c:v>
                </c:pt>
                <c:pt idx="1739">
                  <c:v>0.11885802288061016</c:v>
                </c:pt>
                <c:pt idx="1740">
                  <c:v>0.11888277985484937</c:v>
                </c:pt>
                <c:pt idx="1741">
                  <c:v>0.11890751868679468</c:v>
                </c:pt>
                <c:pt idx="1742">
                  <c:v>0.11893223939638123</c:v>
                </c:pt>
                <c:pt idx="1743">
                  <c:v>0.11895694200351496</c:v>
                </c:pt>
                <c:pt idx="1744">
                  <c:v>0.11898162652807263</c:v>
                </c:pt>
                <c:pt idx="1745">
                  <c:v>0.11900629298990197</c:v>
                </c:pt>
                <c:pt idx="1746">
                  <c:v>0.1190309414088216</c:v>
                </c:pt>
                <c:pt idx="1747">
                  <c:v>0.11905557180462124</c:v>
                </c:pt>
                <c:pt idx="1748">
                  <c:v>0.11908018419706162</c:v>
                </c:pt>
                <c:pt idx="1749">
                  <c:v>0.11910477860587462</c:v>
                </c:pt>
                <c:pt idx="1750">
                  <c:v>0.1191293550507633</c:v>
                </c:pt>
                <c:pt idx="1751">
                  <c:v>0.1191539135514019</c:v>
                </c:pt>
                <c:pt idx="1752">
                  <c:v>0.11917845412743597</c:v>
                </c:pt>
                <c:pt idx="1753">
                  <c:v>0.11920297679848244</c:v>
                </c:pt>
                <c:pt idx="1754">
                  <c:v>0.11922748158412955</c:v>
                </c:pt>
                <c:pt idx="1755">
                  <c:v>0.11925196850393702</c:v>
                </c:pt>
                <c:pt idx="1756">
                  <c:v>0.11927643757743606</c:v>
                </c:pt>
                <c:pt idx="1757">
                  <c:v>0.11930088882412941</c:v>
                </c:pt>
                <c:pt idx="1758">
                  <c:v>0.11932532226349139</c:v>
                </c:pt>
                <c:pt idx="1759">
                  <c:v>0.11934973791496799</c:v>
                </c:pt>
                <c:pt idx="1760">
                  <c:v>0.11937413579797687</c:v>
                </c:pt>
                <c:pt idx="1761">
                  <c:v>0.11939851593190748</c:v>
                </c:pt>
                <c:pt idx="1762">
                  <c:v>0.11942287833612102</c:v>
                </c:pt>
                <c:pt idx="1763">
                  <c:v>0.11944722302995057</c:v>
                </c:pt>
                <c:pt idx="1764">
                  <c:v>0.11947155003270114</c:v>
                </c:pt>
                <c:pt idx="1765">
                  <c:v>0.11949585936364959</c:v>
                </c:pt>
                <c:pt idx="1766">
                  <c:v>0.1195201510420449</c:v>
                </c:pt>
                <c:pt idx="1767">
                  <c:v>0.11954442508710802</c:v>
                </c:pt>
                <c:pt idx="1768">
                  <c:v>0.11956868151803209</c:v>
                </c:pt>
                <c:pt idx="1769">
                  <c:v>0.11959292035398231</c:v>
                </c:pt>
                <c:pt idx="1770">
                  <c:v>0.11961714161409616</c:v>
                </c:pt>
                <c:pt idx="1771">
                  <c:v>0.11964134531748336</c:v>
                </c:pt>
                <c:pt idx="1772">
                  <c:v>0.11966553148322588</c:v>
                </c:pt>
                <c:pt idx="1773">
                  <c:v>0.11968970013037812</c:v>
                </c:pt>
                <c:pt idx="1774">
                  <c:v>0.11971385127796685</c:v>
                </c:pt>
                <c:pt idx="1775">
                  <c:v>0.11973798494499133</c:v>
                </c:pt>
                <c:pt idx="1776">
                  <c:v>0.11976210115042328</c:v>
                </c:pt>
                <c:pt idx="1777">
                  <c:v>0.11978619991320701</c:v>
                </c:pt>
                <c:pt idx="1778">
                  <c:v>0.11981028125225944</c:v>
                </c:pt>
                <c:pt idx="1779">
                  <c:v>0.1198343451864701</c:v>
                </c:pt>
                <c:pt idx="1780">
                  <c:v>0.11985839173470127</c:v>
                </c:pt>
                <c:pt idx="1781">
                  <c:v>0.11988242091578796</c:v>
                </c:pt>
                <c:pt idx="1782">
                  <c:v>0.11990643274853803</c:v>
                </c:pt>
                <c:pt idx="1783">
                  <c:v>0.11993042725173211</c:v>
                </c:pt>
                <c:pt idx="1784">
                  <c:v>0.11995440444412381</c:v>
                </c:pt>
                <c:pt idx="1785">
                  <c:v>0.11997836434443966</c:v>
                </c:pt>
                <c:pt idx="1786">
                  <c:v>0.12000230697137916</c:v>
                </c:pt>
                <c:pt idx="1787">
                  <c:v>0.1200262323436149</c:v>
                </c:pt>
                <c:pt idx="1788">
                  <c:v>0.12005014047979254</c:v>
                </c:pt>
                <c:pt idx="1789">
                  <c:v>0.1200740313985309</c:v>
                </c:pt>
                <c:pt idx="1790">
                  <c:v>0.12009790511842201</c:v>
                </c:pt>
                <c:pt idx="1791">
                  <c:v>0.1201217616580311</c:v>
                </c:pt>
                <c:pt idx="1792">
                  <c:v>0.12014560103589672</c:v>
                </c:pt>
                <c:pt idx="1793">
                  <c:v>0.12016942327053073</c:v>
                </c:pt>
                <c:pt idx="1794">
                  <c:v>0.12019322838041839</c:v>
                </c:pt>
                <c:pt idx="1795">
                  <c:v>0.12021701638401841</c:v>
                </c:pt>
                <c:pt idx="1796">
                  <c:v>0.12024078729976297</c:v>
                </c:pt>
                <c:pt idx="1797">
                  <c:v>0.12026454114605774</c:v>
                </c:pt>
                <c:pt idx="1798">
                  <c:v>0.12028827794128204</c:v>
                </c:pt>
                <c:pt idx="1799">
                  <c:v>0.12031199770378875</c:v>
                </c:pt>
                <c:pt idx="1800">
                  <c:v>0.12033570045190448</c:v>
                </c:pt>
                <c:pt idx="1801">
                  <c:v>0.12035938620392946</c:v>
                </c:pt>
                <c:pt idx="1802">
                  <c:v>0.12038305497813778</c:v>
                </c:pt>
                <c:pt idx="1803">
                  <c:v>0.12040670679277732</c:v>
                </c:pt>
                <c:pt idx="1804">
                  <c:v>0.12043034166606978</c:v>
                </c:pt>
                <c:pt idx="1805">
                  <c:v>0.1204539596162108</c:v>
                </c:pt>
                <c:pt idx="1806">
                  <c:v>0.12047756066136998</c:v>
                </c:pt>
                <c:pt idx="1807">
                  <c:v>0.12050114481969092</c:v>
                </c:pt>
                <c:pt idx="1808">
                  <c:v>0.12052471210929119</c:v>
                </c:pt>
                <c:pt idx="1809">
                  <c:v>0.12054826254826256</c:v>
                </c:pt>
                <c:pt idx="1810">
                  <c:v>0.12057179615467087</c:v>
                </c:pt>
                <c:pt idx="1811">
                  <c:v>0.12059531294655616</c:v>
                </c:pt>
                <c:pt idx="1812">
                  <c:v>0.12061881294193273</c:v>
                </c:pt>
                <c:pt idx="1813">
                  <c:v>0.12064229615878909</c:v>
                </c:pt>
                <c:pt idx="1814">
                  <c:v>0.12066576261508817</c:v>
                </c:pt>
                <c:pt idx="1815">
                  <c:v>0.12068921232876714</c:v>
                </c:pt>
                <c:pt idx="1816">
                  <c:v>0.12071264531773769</c:v>
                </c:pt>
                <c:pt idx="1817">
                  <c:v>0.12073606159988594</c:v>
                </c:pt>
                <c:pt idx="1818">
                  <c:v>0.12075946119307249</c:v>
                </c:pt>
                <c:pt idx="1819">
                  <c:v>0.12078284411513253</c:v>
                </c:pt>
                <c:pt idx="1820">
                  <c:v>0.1208062103838758</c:v>
                </c:pt>
                <c:pt idx="1821">
                  <c:v>0.12082956001708674</c:v>
                </c:pt>
                <c:pt idx="1822">
                  <c:v>0.12085289303252439</c:v>
                </c:pt>
                <c:pt idx="1823">
                  <c:v>0.12087620944792261</c:v>
                </c:pt>
                <c:pt idx="1824">
                  <c:v>0.12089950928098998</c:v>
                </c:pt>
                <c:pt idx="1825">
                  <c:v>0.12092279254940994</c:v>
                </c:pt>
                <c:pt idx="1826">
                  <c:v>0.12094605927084075</c:v>
                </c:pt>
                <c:pt idx="1827">
                  <c:v>0.12096930946291561</c:v>
                </c:pt>
                <c:pt idx="1828">
                  <c:v>0.12099254314324269</c:v>
                </c:pt>
                <c:pt idx="1829">
                  <c:v>0.1210157603294051</c:v>
                </c:pt>
                <c:pt idx="1830">
                  <c:v>0.12103896103896106</c:v>
                </c:pt>
                <c:pt idx="1831">
                  <c:v>0.12106214528944383</c:v>
                </c:pt>
                <c:pt idx="1832">
                  <c:v>0.12108531309836183</c:v>
                </c:pt>
                <c:pt idx="1833">
                  <c:v>0.12110846448319865</c:v>
                </c:pt>
                <c:pt idx="1834">
                  <c:v>0.12113159946141308</c:v>
                </c:pt>
                <c:pt idx="1835">
                  <c:v>0.12115471805043924</c:v>
                </c:pt>
                <c:pt idx="1836">
                  <c:v>0.12117782026768645</c:v>
                </c:pt>
                <c:pt idx="1837">
                  <c:v>0.12120090613053945</c:v>
                </c:pt>
                <c:pt idx="1838">
                  <c:v>0.12122397565635837</c:v>
                </c:pt>
                <c:pt idx="1839">
                  <c:v>0.12124702886247879</c:v>
                </c:pt>
                <c:pt idx="1840">
                  <c:v>0.12127006576621173</c:v>
                </c:pt>
                <c:pt idx="1841">
                  <c:v>0.12129308638484378</c:v>
                </c:pt>
                <c:pt idx="1842">
                  <c:v>0.12131609073563708</c:v>
                </c:pt>
                <c:pt idx="1843">
                  <c:v>0.12133907883582935</c:v>
                </c:pt>
                <c:pt idx="1844">
                  <c:v>0.12136205070263401</c:v>
                </c:pt>
                <c:pt idx="1845">
                  <c:v>0.12138500635324016</c:v>
                </c:pt>
                <c:pt idx="1846">
                  <c:v>0.12140794580481265</c:v>
                </c:pt>
                <c:pt idx="1847">
                  <c:v>0.1214308690744921</c:v>
                </c:pt>
                <c:pt idx="1848">
                  <c:v>0.12145377617939497</c:v>
                </c:pt>
                <c:pt idx="1849">
                  <c:v>0.12147666713661358</c:v>
                </c:pt>
                <c:pt idx="1850">
                  <c:v>0.12149954196321615</c:v>
                </c:pt>
                <c:pt idx="1851">
                  <c:v>0.12152240067624685</c:v>
                </c:pt>
                <c:pt idx="1852">
                  <c:v>0.12154524329272588</c:v>
                </c:pt>
                <c:pt idx="1853">
                  <c:v>0.12156806982964946</c:v>
                </c:pt>
                <c:pt idx="1854">
                  <c:v>0.12159088030398987</c:v>
                </c:pt>
                <c:pt idx="1855">
                  <c:v>0.12161367473269556</c:v>
                </c:pt>
                <c:pt idx="1856">
                  <c:v>0.12163645313269111</c:v>
                </c:pt>
                <c:pt idx="1857">
                  <c:v>0.12165921552087729</c:v>
                </c:pt>
                <c:pt idx="1858">
                  <c:v>0.12168196191413114</c:v>
                </c:pt>
                <c:pt idx="1859">
                  <c:v>0.121704692329306</c:v>
                </c:pt>
                <c:pt idx="1860">
                  <c:v>0.12172740678323153</c:v>
                </c:pt>
                <c:pt idx="1861">
                  <c:v>0.12175010529271375</c:v>
                </c:pt>
                <c:pt idx="1862">
                  <c:v>0.12177278787453512</c:v>
                </c:pt>
                <c:pt idx="1863">
                  <c:v>0.12179545454545457</c:v>
                </c:pt>
                <c:pt idx="1864">
                  <c:v>0.12181810532220744</c:v>
                </c:pt>
                <c:pt idx="1865">
                  <c:v>0.12184074022150569</c:v>
                </c:pt>
                <c:pt idx="1866">
                  <c:v>0.12186335926003786</c:v>
                </c:pt>
                <c:pt idx="1867">
                  <c:v>0.12188596245446905</c:v>
                </c:pt>
                <c:pt idx="1868">
                  <c:v>0.12190854982144109</c:v>
                </c:pt>
                <c:pt idx="1869">
                  <c:v>0.12193112137757245</c:v>
                </c:pt>
                <c:pt idx="1870">
                  <c:v>0.12195367713945843</c:v>
                </c:pt>
                <c:pt idx="1871">
                  <c:v>0.12197621712367097</c:v>
                </c:pt>
                <c:pt idx="1872">
                  <c:v>0.12199874134675899</c:v>
                </c:pt>
                <c:pt idx="1873">
                  <c:v>0.12202124982524816</c:v>
                </c:pt>
                <c:pt idx="1874">
                  <c:v>0.12204374257564113</c:v>
                </c:pt>
                <c:pt idx="1875">
                  <c:v>0.12206621961441744</c:v>
                </c:pt>
                <c:pt idx="1876">
                  <c:v>0.12208868095803366</c:v>
                </c:pt>
                <c:pt idx="1877">
                  <c:v>0.12211112662292338</c:v>
                </c:pt>
                <c:pt idx="1878">
                  <c:v>0.1221335566254972</c:v>
                </c:pt>
                <c:pt idx="1879">
                  <c:v>0.12215597098214287</c:v>
                </c:pt>
                <c:pt idx="1880">
                  <c:v>0.12217836970922531</c:v>
                </c:pt>
                <c:pt idx="1881">
                  <c:v>0.12220075282308658</c:v>
                </c:pt>
                <c:pt idx="1882">
                  <c:v>0.122223120340046</c:v>
                </c:pt>
                <c:pt idx="1883">
                  <c:v>0.12224547227640012</c:v>
                </c:pt>
                <c:pt idx="1884">
                  <c:v>0.12226780864842283</c:v>
                </c:pt>
                <c:pt idx="1885">
                  <c:v>0.12229012947236532</c:v>
                </c:pt>
                <c:pt idx="1886">
                  <c:v>0.12231243476445622</c:v>
                </c:pt>
                <c:pt idx="1887">
                  <c:v>0.12233472454090151</c:v>
                </c:pt>
                <c:pt idx="1888">
                  <c:v>0.12235699881788471</c:v>
                </c:pt>
                <c:pt idx="1889">
                  <c:v>0.1223792576115668</c:v>
                </c:pt>
                <c:pt idx="1890">
                  <c:v>0.12240150093808631</c:v>
                </c:pt>
                <c:pt idx="1891">
                  <c:v>0.12242372881355934</c:v>
                </c:pt>
                <c:pt idx="1892">
                  <c:v>0.12244594125407959</c:v>
                </c:pt>
                <c:pt idx="1893">
                  <c:v>0.12246813827571847</c:v>
                </c:pt>
                <c:pt idx="1894">
                  <c:v>0.12249031989452502</c:v>
                </c:pt>
                <c:pt idx="1895">
                  <c:v>0.1225124861265261</c:v>
                </c:pt>
                <c:pt idx="1896">
                  <c:v>0.12253463698772624</c:v>
                </c:pt>
                <c:pt idx="1897">
                  <c:v>0.12255677249410786</c:v>
                </c:pt>
                <c:pt idx="1898">
                  <c:v>0.12257889266163123</c:v>
                </c:pt>
                <c:pt idx="1899">
                  <c:v>0.12260099750623443</c:v>
                </c:pt>
                <c:pt idx="1900">
                  <c:v>0.12262308704383354</c:v>
                </c:pt>
                <c:pt idx="1901">
                  <c:v>0.12264516129032259</c:v>
                </c:pt>
                <c:pt idx="1902">
                  <c:v>0.1226672202615736</c:v>
                </c:pt>
                <c:pt idx="1903">
                  <c:v>0.12268926397343664</c:v>
                </c:pt>
                <c:pt idx="1904">
                  <c:v>0.12271129244173985</c:v>
                </c:pt>
                <c:pt idx="1905">
                  <c:v>0.12273330568228953</c:v>
                </c:pt>
                <c:pt idx="1906">
                  <c:v>0.12275530371087004</c:v>
                </c:pt>
                <c:pt idx="1907">
                  <c:v>0.122777286543244</c:v>
                </c:pt>
                <c:pt idx="1908">
                  <c:v>0.12279925419515228</c:v>
                </c:pt>
                <c:pt idx="1909">
                  <c:v>0.12282120668231397</c:v>
                </c:pt>
                <c:pt idx="1910">
                  <c:v>0.12284314402042648</c:v>
                </c:pt>
                <c:pt idx="1911">
                  <c:v>0.12286506622516556</c:v>
                </c:pt>
                <c:pt idx="1912">
                  <c:v>0.12288697331218539</c:v>
                </c:pt>
                <c:pt idx="1913">
                  <c:v>0.12290886529711845</c:v>
                </c:pt>
                <c:pt idx="1914">
                  <c:v>0.12293074219557579</c:v>
                </c:pt>
                <c:pt idx="1915">
                  <c:v>0.12295260402314688</c:v>
                </c:pt>
                <c:pt idx="1916">
                  <c:v>0.12297445079539977</c:v>
                </c:pt>
                <c:pt idx="1917">
                  <c:v>0.12299628252788104</c:v>
                </c:pt>
                <c:pt idx="1918">
                  <c:v>0.1230180992361159</c:v>
                </c:pt>
                <c:pt idx="1919">
                  <c:v>0.12303990093560817</c:v>
                </c:pt>
                <c:pt idx="1920">
                  <c:v>0.12306168764184033</c:v>
                </c:pt>
                <c:pt idx="1921">
                  <c:v>0.12308345937027364</c:v>
                </c:pt>
                <c:pt idx="1922">
                  <c:v>0.12310521613634803</c:v>
                </c:pt>
                <c:pt idx="1923">
                  <c:v>0.12312695795548229</c:v>
                </c:pt>
                <c:pt idx="1924">
                  <c:v>0.12314868484307397</c:v>
                </c:pt>
                <c:pt idx="1925">
                  <c:v>0.12317039681449952</c:v>
                </c:pt>
                <c:pt idx="1926">
                  <c:v>0.12319209388511429</c:v>
                </c:pt>
                <c:pt idx="1927">
                  <c:v>0.1232137760702525</c:v>
                </c:pt>
                <c:pt idx="1928">
                  <c:v>0.12323544338522736</c:v>
                </c:pt>
                <c:pt idx="1929">
                  <c:v>0.12325709584533115</c:v>
                </c:pt>
                <c:pt idx="1930">
                  <c:v>0.12327873346583511</c:v>
                </c:pt>
                <c:pt idx="1931">
                  <c:v>0.1233003562619896</c:v>
                </c:pt>
                <c:pt idx="1932">
                  <c:v>0.12332196424902404</c:v>
                </c:pt>
                <c:pt idx="1933">
                  <c:v>0.12334355744214709</c:v>
                </c:pt>
                <c:pt idx="1934">
                  <c:v>0.12336513585654646</c:v>
                </c:pt>
                <c:pt idx="1935">
                  <c:v>0.12338669950738917</c:v>
                </c:pt>
                <c:pt idx="1936">
                  <c:v>0.12340824840982151</c:v>
                </c:pt>
                <c:pt idx="1937">
                  <c:v>0.12342978257896897</c:v>
                </c:pt>
                <c:pt idx="1938">
                  <c:v>0.12345130202993644</c:v>
                </c:pt>
                <c:pt idx="1939">
                  <c:v>0.12347280677780816</c:v>
                </c:pt>
                <c:pt idx="1940">
                  <c:v>0.12349429683764772</c:v>
                </c:pt>
                <c:pt idx="1941">
                  <c:v>0.12351577222449818</c:v>
                </c:pt>
                <c:pt idx="1942">
                  <c:v>0.12353723295338204</c:v>
                </c:pt>
                <c:pt idx="1943">
                  <c:v>0.12355867903930133</c:v>
                </c:pt>
                <c:pt idx="1944">
                  <c:v>0.12358011049723758</c:v>
                </c:pt>
                <c:pt idx="1945">
                  <c:v>0.12360152734215192</c:v>
                </c:pt>
                <c:pt idx="1946">
                  <c:v>0.12362292958898508</c:v>
                </c:pt>
                <c:pt idx="1947">
                  <c:v>0.12364431725265743</c:v>
                </c:pt>
                <c:pt idx="1948">
                  <c:v>0.12366569034806896</c:v>
                </c:pt>
                <c:pt idx="1949">
                  <c:v>0.12368704889009943</c:v>
                </c:pt>
                <c:pt idx="1950">
                  <c:v>0.12370839289360834</c:v>
                </c:pt>
                <c:pt idx="1951">
                  <c:v>0.12372972237343496</c:v>
                </c:pt>
                <c:pt idx="1952">
                  <c:v>0.12375103734439835</c:v>
                </c:pt>
                <c:pt idx="1953">
                  <c:v>0.12377233782129743</c:v>
                </c:pt>
                <c:pt idx="1954">
                  <c:v>0.12379362381891104</c:v>
                </c:pt>
                <c:pt idx="1955">
                  <c:v>0.12381489535199784</c:v>
                </c:pt>
                <c:pt idx="1956">
                  <c:v>0.12383615243529653</c:v>
                </c:pt>
                <c:pt idx="1957">
                  <c:v>0.12385739508352575</c:v>
                </c:pt>
                <c:pt idx="1958">
                  <c:v>0.12387862331138416</c:v>
                </c:pt>
                <c:pt idx="1959">
                  <c:v>0.1238998371335505</c:v>
                </c:pt>
                <c:pt idx="1960">
                  <c:v>0.12392103656468355</c:v>
                </c:pt>
                <c:pt idx="1961">
                  <c:v>0.12394222161942224</c:v>
                </c:pt>
                <c:pt idx="1962">
                  <c:v>0.12396339231238562</c:v>
                </c:pt>
                <c:pt idx="1963">
                  <c:v>0.12398454865817296</c:v>
                </c:pt>
                <c:pt idx="1964">
                  <c:v>0.12400569067136374</c:v>
                </c:pt>
                <c:pt idx="1965">
                  <c:v>0.12402681836651769</c:v>
                </c:pt>
                <c:pt idx="1966">
                  <c:v>0.12404793175817481</c:v>
                </c:pt>
                <c:pt idx="1967">
                  <c:v>0.12406903086085545</c:v>
                </c:pt>
                <c:pt idx="1968">
                  <c:v>0.1240901156890603</c:v>
                </c:pt>
                <c:pt idx="1969">
                  <c:v>0.12411118625727041</c:v>
                </c:pt>
                <c:pt idx="1970">
                  <c:v>0.12413224257994729</c:v>
                </c:pt>
                <c:pt idx="1971">
                  <c:v>0.12415328467153286</c:v>
                </c:pt>
                <c:pt idx="1972">
                  <c:v>0.12417431254644958</c:v>
                </c:pt>
                <c:pt idx="1973">
                  <c:v>0.12419532621910037</c:v>
                </c:pt>
                <c:pt idx="1974">
                  <c:v>0.12421632570386876</c:v>
                </c:pt>
                <c:pt idx="1975">
                  <c:v>0.12423731101511881</c:v>
                </c:pt>
                <c:pt idx="1976">
                  <c:v>0.12425828216719521</c:v>
                </c:pt>
                <c:pt idx="1977">
                  <c:v>0.12427923917442332</c:v>
                </c:pt>
                <c:pt idx="1978">
                  <c:v>0.12430018205110918</c:v>
                </c:pt>
                <c:pt idx="1979">
                  <c:v>0.12432111081153951</c:v>
                </c:pt>
                <c:pt idx="1980">
                  <c:v>0.12434202546998181</c:v>
                </c:pt>
                <c:pt idx="1981">
                  <c:v>0.12436292604068437</c:v>
                </c:pt>
                <c:pt idx="1982">
                  <c:v>0.12438381253787625</c:v>
                </c:pt>
                <c:pt idx="1983">
                  <c:v>0.12440468497576739</c:v>
                </c:pt>
                <c:pt idx="1984">
                  <c:v>0.12442554336854857</c:v>
                </c:pt>
                <c:pt idx="1985">
                  <c:v>0.12444638773039152</c:v>
                </c:pt>
                <c:pt idx="1986">
                  <c:v>0.12446721807544887</c:v>
                </c:pt>
                <c:pt idx="1987">
                  <c:v>0.12448803441785428</c:v>
                </c:pt>
                <c:pt idx="1988">
                  <c:v>0.12450883677172234</c:v>
                </c:pt>
                <c:pt idx="1989">
                  <c:v>0.12452962515114875</c:v>
                </c:pt>
                <c:pt idx="1990">
                  <c:v>0.12455039957021022</c:v>
                </c:pt>
                <c:pt idx="1991">
                  <c:v>0.12457116004296458</c:v>
                </c:pt>
                <c:pt idx="1992">
                  <c:v>0.12459190658345079</c:v>
                </c:pt>
                <c:pt idx="1993">
                  <c:v>0.12461263920568899</c:v>
                </c:pt>
                <c:pt idx="1994">
                  <c:v>0.12463335792368051</c:v>
                </c:pt>
                <c:pt idx="1995">
                  <c:v>0.12465406275140789</c:v>
                </c:pt>
                <c:pt idx="1996">
                  <c:v>0.12467475370283496</c:v>
                </c:pt>
                <c:pt idx="1997">
                  <c:v>0.12469543079190676</c:v>
                </c:pt>
                <c:pt idx="1998">
                  <c:v>0.12471609403254974</c:v>
                </c:pt>
                <c:pt idx="1999">
                  <c:v>0.12473674343867168</c:v>
                </c:pt>
                <c:pt idx="2000">
                  <c:v>0.12475737902416172</c:v>
                </c:pt>
                <c:pt idx="2001">
                  <c:v>0.12477800080289042</c:v>
                </c:pt>
                <c:pt idx="2002">
                  <c:v>0.1247986087887098</c:v>
                </c:pt>
                <c:pt idx="2003">
                  <c:v>0.12481920299545335</c:v>
                </c:pt>
                <c:pt idx="2004">
                  <c:v>0.12483978343693605</c:v>
                </c:pt>
                <c:pt idx="2005">
                  <c:v>0.12486035012695444</c:v>
                </c:pt>
                <c:pt idx="2006">
                  <c:v>0.12488090307928663</c:v>
                </c:pt>
                <c:pt idx="2007">
                  <c:v>0.12490144230769232</c:v>
                </c:pt>
                <c:pt idx="2008">
                  <c:v>0.12492196782591283</c:v>
                </c:pt>
                <c:pt idx="2009">
                  <c:v>0.12494247964767116</c:v>
                </c:pt>
                <c:pt idx="2010">
                  <c:v>0.12496297778667202</c:v>
                </c:pt>
                <c:pt idx="2011">
                  <c:v>0.12498346225660178</c:v>
                </c:pt>
                <c:pt idx="2012">
                  <c:v>0.12500393307112861</c:v>
                </c:pt>
                <c:pt idx="2013">
                  <c:v>0.12502439024390247</c:v>
                </c:pt>
                <c:pt idx="2014">
                  <c:v>0.12504483378855508</c:v>
                </c:pt>
                <c:pt idx="2015">
                  <c:v>0.12506526371870005</c:v>
                </c:pt>
                <c:pt idx="2016">
                  <c:v>0.12508568004793291</c:v>
                </c:pt>
                <c:pt idx="2017">
                  <c:v>0.12510608278983099</c:v>
                </c:pt>
                <c:pt idx="2018">
                  <c:v>0.12512647195795359</c:v>
                </c:pt>
                <c:pt idx="2019">
                  <c:v>0.12514684756584199</c:v>
                </c:pt>
                <c:pt idx="2020">
                  <c:v>0.12516720962701949</c:v>
                </c:pt>
                <c:pt idx="2021">
                  <c:v>0.12518755815499139</c:v>
                </c:pt>
                <c:pt idx="2022">
                  <c:v>0.12520789316324499</c:v>
                </c:pt>
                <c:pt idx="2023">
                  <c:v>0.12522821466524975</c:v>
                </c:pt>
                <c:pt idx="2024">
                  <c:v>0.12524852267445724</c:v>
                </c:pt>
                <c:pt idx="2025">
                  <c:v>0.12526881720430111</c:v>
                </c:pt>
                <c:pt idx="2026">
                  <c:v>0.12528909826819723</c:v>
                </c:pt>
                <c:pt idx="2027">
                  <c:v>0.12530936587954367</c:v>
                </c:pt>
                <c:pt idx="2028">
                  <c:v>0.12532962005172071</c:v>
                </c:pt>
                <c:pt idx="2029">
                  <c:v>0.12534986079809096</c:v>
                </c:pt>
                <c:pt idx="2030">
                  <c:v>0.12537008813199921</c:v>
                </c:pt>
                <c:pt idx="2031">
                  <c:v>0.12539030206677268</c:v>
                </c:pt>
                <c:pt idx="2032">
                  <c:v>0.12541050261572084</c:v>
                </c:pt>
                <c:pt idx="2033">
                  <c:v>0.12543068979213559</c:v>
                </c:pt>
                <c:pt idx="2034">
                  <c:v>0.12545086360929125</c:v>
                </c:pt>
                <c:pt idx="2035">
                  <c:v>0.12547102408044458</c:v>
                </c:pt>
                <c:pt idx="2036">
                  <c:v>0.12549117121883474</c:v>
                </c:pt>
                <c:pt idx="2037">
                  <c:v>0.12551130503768346</c:v>
                </c:pt>
                <c:pt idx="2038">
                  <c:v>0.12553142555019497</c:v>
                </c:pt>
                <c:pt idx="2039">
                  <c:v>0.12555153276955605</c:v>
                </c:pt>
                <c:pt idx="2040">
                  <c:v>0.12557162670893601</c:v>
                </c:pt>
                <c:pt idx="2041">
                  <c:v>0.12559170738148687</c:v>
                </c:pt>
                <c:pt idx="2042">
                  <c:v>0.12561177480034322</c:v>
                </c:pt>
                <c:pt idx="2043">
                  <c:v>0.12563182897862232</c:v>
                </c:pt>
                <c:pt idx="2044">
                  <c:v>0.12565186992942418</c:v>
                </c:pt>
                <c:pt idx="2045">
                  <c:v>0.12567189766583148</c:v>
                </c:pt>
                <c:pt idx="2046">
                  <c:v>0.12569191220090964</c:v>
                </c:pt>
                <c:pt idx="2047">
                  <c:v>0.12571191354770692</c:v>
                </c:pt>
                <c:pt idx="2048">
                  <c:v>0.12573190171925436</c:v>
                </c:pt>
                <c:pt idx="2049">
                  <c:v>0.1257518767285658</c:v>
                </c:pt>
                <c:pt idx="2050">
                  <c:v>0.12577183858863802</c:v>
                </c:pt>
                <c:pt idx="2051">
                  <c:v>0.12579178731245066</c:v>
                </c:pt>
                <c:pt idx="2052">
                  <c:v>0.12581172291296627</c:v>
                </c:pt>
                <c:pt idx="2053">
                  <c:v>0.12583164540313035</c:v>
                </c:pt>
                <c:pt idx="2054">
                  <c:v>0.12585155479587143</c:v>
                </c:pt>
                <c:pt idx="2055">
                  <c:v>0.12587145110410097</c:v>
                </c:pt>
                <c:pt idx="2056">
                  <c:v>0.12589133434071351</c:v>
                </c:pt>
                <c:pt idx="2057">
                  <c:v>0.12591120451858664</c:v>
                </c:pt>
                <c:pt idx="2058">
                  <c:v>0.12593106165058107</c:v>
                </c:pt>
                <c:pt idx="2059">
                  <c:v>0.12595090574954057</c:v>
                </c:pt>
                <c:pt idx="2060">
                  <c:v>0.12597073682829213</c:v>
                </c:pt>
                <c:pt idx="2061">
                  <c:v>0.12599055489964583</c:v>
                </c:pt>
                <c:pt idx="2062">
                  <c:v>0.12601035997639501</c:v>
                </c:pt>
                <c:pt idx="2063">
                  <c:v>0.12603015207131621</c:v>
                </c:pt>
                <c:pt idx="2064">
                  <c:v>0.12604993119716926</c:v>
                </c:pt>
                <c:pt idx="2065">
                  <c:v>0.12606969736669724</c:v>
                </c:pt>
                <c:pt idx="2066">
                  <c:v>0.12608945059262658</c:v>
                </c:pt>
                <c:pt idx="2067">
                  <c:v>0.12610919088766695</c:v>
                </c:pt>
                <c:pt idx="2068">
                  <c:v>0.1261289182645115</c:v>
                </c:pt>
                <c:pt idx="2069">
                  <c:v>0.12614863273583674</c:v>
                </c:pt>
                <c:pt idx="2070">
                  <c:v>0.12616833431430255</c:v>
                </c:pt>
                <c:pt idx="2071">
                  <c:v>0.1261880230125523</c:v>
                </c:pt>
                <c:pt idx="2072">
                  <c:v>0.12620769884321287</c:v>
                </c:pt>
                <c:pt idx="2073">
                  <c:v>0.12622736181889457</c:v>
                </c:pt>
                <c:pt idx="2074">
                  <c:v>0.12624701195219126</c:v>
                </c:pt>
                <c:pt idx="2075">
                  <c:v>0.12626664925568035</c:v>
                </c:pt>
                <c:pt idx="2076">
                  <c:v>0.12628627374192286</c:v>
                </c:pt>
                <c:pt idx="2077">
                  <c:v>0.12630588542346341</c:v>
                </c:pt>
                <c:pt idx="2078">
                  <c:v>0.12632548431283022</c:v>
                </c:pt>
                <c:pt idx="2079">
                  <c:v>0.12634507042253521</c:v>
                </c:pt>
                <c:pt idx="2080">
                  <c:v>0.126364643765074</c:v>
                </c:pt>
                <c:pt idx="2081">
                  <c:v>0.12638420435292586</c:v>
                </c:pt>
                <c:pt idx="2082">
                  <c:v>0.12640375219855385</c:v>
                </c:pt>
                <c:pt idx="2083">
                  <c:v>0.1264232873144048</c:v>
                </c:pt>
                <c:pt idx="2084">
                  <c:v>0.12644280971290933</c:v>
                </c:pt>
                <c:pt idx="2085">
                  <c:v>0.12646231940648187</c:v>
                </c:pt>
                <c:pt idx="2086">
                  <c:v>0.12648181640752065</c:v>
                </c:pt>
                <c:pt idx="2087">
                  <c:v>0.12650130072840793</c:v>
                </c:pt>
                <c:pt idx="2088">
                  <c:v>0.12652077238150966</c:v>
                </c:pt>
                <c:pt idx="2089">
                  <c:v>0.12654023137917589</c:v>
                </c:pt>
                <c:pt idx="2090">
                  <c:v>0.12655967773374052</c:v>
                </c:pt>
                <c:pt idx="2091">
                  <c:v>0.12657911145752146</c:v>
                </c:pt>
                <c:pt idx="2092">
                  <c:v>0.12659853256282061</c:v>
                </c:pt>
                <c:pt idx="2093">
                  <c:v>0.12661794106192392</c:v>
                </c:pt>
                <c:pt idx="2094">
                  <c:v>0.12663733696710144</c:v>
                </c:pt>
                <c:pt idx="2095">
                  <c:v>0.12665672029060718</c:v>
                </c:pt>
                <c:pt idx="2096">
                  <c:v>0.12667609104467936</c:v>
                </c:pt>
                <c:pt idx="2097">
                  <c:v>0.12669544924154028</c:v>
                </c:pt>
                <c:pt idx="2098">
                  <c:v>0.12671479489339643</c:v>
                </c:pt>
                <c:pt idx="2099">
                  <c:v>0.12673412801243847</c:v>
                </c:pt>
                <c:pt idx="2100">
                  <c:v>0.12675344861084129</c:v>
                </c:pt>
                <c:pt idx="2101">
                  <c:v>0.12677275670076396</c:v>
                </c:pt>
                <c:pt idx="2102">
                  <c:v>0.12679205229434989</c:v>
                </c:pt>
                <c:pt idx="2103">
                  <c:v>0.12681133540372672</c:v>
                </c:pt>
                <c:pt idx="2104">
                  <c:v>0.12683060604100641</c:v>
                </c:pt>
                <c:pt idx="2105">
                  <c:v>0.12684986421828529</c:v>
                </c:pt>
                <c:pt idx="2106">
                  <c:v>0.126869109947644</c:v>
                </c:pt>
                <c:pt idx="2107">
                  <c:v>0.12688834324114759</c:v>
                </c:pt>
                <c:pt idx="2108">
                  <c:v>0.12690756411084558</c:v>
                </c:pt>
                <c:pt idx="2109">
                  <c:v>0.1269267725687718</c:v>
                </c:pt>
                <c:pt idx="2110">
                  <c:v>0.12694596862694468</c:v>
                </c:pt>
                <c:pt idx="2111">
                  <c:v>0.12696515229736707</c:v>
                </c:pt>
                <c:pt idx="2112">
                  <c:v>0.12698432359202633</c:v>
                </c:pt>
                <c:pt idx="2113">
                  <c:v>0.12700348252289437</c:v>
                </c:pt>
                <c:pt idx="2114">
                  <c:v>0.12702262910192766</c:v>
                </c:pt>
                <c:pt idx="2115">
                  <c:v>0.12704176334106732</c:v>
                </c:pt>
                <c:pt idx="2116">
                  <c:v>0.12706088525223891</c:v>
                </c:pt>
                <c:pt idx="2117">
                  <c:v>0.12707999484735286</c:v>
                </c:pt>
                <c:pt idx="2118">
                  <c:v>0.12709909213830406</c:v>
                </c:pt>
                <c:pt idx="2119">
                  <c:v>0.12711817713697221</c:v>
                </c:pt>
                <c:pt idx="2120">
                  <c:v>0.12713724985522168</c:v>
                </c:pt>
                <c:pt idx="2121">
                  <c:v>0.1271563103049016</c:v>
                </c:pt>
                <c:pt idx="2122">
                  <c:v>0.12717535849784581</c:v>
                </c:pt>
                <c:pt idx="2123">
                  <c:v>0.12719439444587299</c:v>
                </c:pt>
                <c:pt idx="2124">
                  <c:v>0.1272134181607866</c:v>
                </c:pt>
                <c:pt idx="2125">
                  <c:v>0.12723242965437492</c:v>
                </c:pt>
                <c:pt idx="2126">
                  <c:v>0.12725142893841115</c:v>
                </c:pt>
                <c:pt idx="2127">
                  <c:v>0.12727041602465333</c:v>
                </c:pt>
                <c:pt idx="2128">
                  <c:v>0.12728939092484437</c:v>
                </c:pt>
                <c:pt idx="2129">
                  <c:v>0.12730835365071219</c:v>
                </c:pt>
                <c:pt idx="2130">
                  <c:v>0.12732730421396962</c:v>
                </c:pt>
                <c:pt idx="2131">
                  <c:v>0.12734624262631444</c:v>
                </c:pt>
                <c:pt idx="2132">
                  <c:v>0.12736516889942953</c:v>
                </c:pt>
                <c:pt idx="2133">
                  <c:v>0.12738408304498272</c:v>
                </c:pt>
                <c:pt idx="2134">
                  <c:v>0.12740298507462688</c:v>
                </c:pt>
                <c:pt idx="2135">
                  <c:v>0.12742187500000002</c:v>
                </c:pt>
                <c:pt idx="2136">
                  <c:v>0.12744075283272521</c:v>
                </c:pt>
                <c:pt idx="2137">
                  <c:v>0.12745961858441063</c:v>
                </c:pt>
                <c:pt idx="2138">
                  <c:v>0.12747847226664963</c:v>
                </c:pt>
                <c:pt idx="2139">
                  <c:v>0.12749731389102073</c:v>
                </c:pt>
                <c:pt idx="2140">
                  <c:v>0.12751614346908766</c:v>
                </c:pt>
                <c:pt idx="2141">
                  <c:v>0.12753496101239933</c:v>
                </c:pt>
                <c:pt idx="2142">
                  <c:v>0.12755376653248995</c:v>
                </c:pt>
                <c:pt idx="2143">
                  <c:v>0.12757256004087891</c:v>
                </c:pt>
                <c:pt idx="2144">
                  <c:v>0.12759134154907095</c:v>
                </c:pt>
                <c:pt idx="2145">
                  <c:v>0.12761011106855613</c:v>
                </c:pt>
                <c:pt idx="2146">
                  <c:v>0.1276288686108098</c:v>
                </c:pt>
                <c:pt idx="2147">
                  <c:v>0.1276476141872927</c:v>
                </c:pt>
                <c:pt idx="2148">
                  <c:v>0.12766634780945094</c:v>
                </c:pt>
                <c:pt idx="2149">
                  <c:v>0.12768506948871605</c:v>
                </c:pt>
                <c:pt idx="2150">
                  <c:v>0.12770377923650503</c:v>
                </c:pt>
                <c:pt idx="2151">
                  <c:v>0.12772247706422021</c:v>
                </c:pt>
                <c:pt idx="2152">
                  <c:v>0.1277411629832495</c:v>
                </c:pt>
                <c:pt idx="2153">
                  <c:v>0.12775983700496626</c:v>
                </c:pt>
                <c:pt idx="2154">
                  <c:v>0.12777849914072945</c:v>
                </c:pt>
                <c:pt idx="2155">
                  <c:v>0.12779714940188344</c:v>
                </c:pt>
                <c:pt idx="2156">
                  <c:v>0.1278157877997583</c:v>
                </c:pt>
                <c:pt idx="2157">
                  <c:v>0.12783441434566961</c:v>
                </c:pt>
                <c:pt idx="2158">
                  <c:v>0.12785302905091858</c:v>
                </c:pt>
                <c:pt idx="2159">
                  <c:v>0.12787163192679207</c:v>
                </c:pt>
                <c:pt idx="2160">
                  <c:v>0.12789022298456262</c:v>
                </c:pt>
                <c:pt idx="2161">
                  <c:v>0.12790880223548839</c:v>
                </c:pt>
                <c:pt idx="2162">
                  <c:v>0.12792736969081328</c:v>
                </c:pt>
                <c:pt idx="2163">
                  <c:v>0.12794592536176697</c:v>
                </c:pt>
                <c:pt idx="2164">
                  <c:v>0.12796446925956478</c:v>
                </c:pt>
                <c:pt idx="2165">
                  <c:v>0.12798300139540786</c:v>
                </c:pt>
                <c:pt idx="2166">
                  <c:v>0.12800152178048319</c:v>
                </c:pt>
                <c:pt idx="2167">
                  <c:v>0.12802003042596349</c:v>
                </c:pt>
                <c:pt idx="2168">
                  <c:v>0.12803852734300741</c:v>
                </c:pt>
                <c:pt idx="2169">
                  <c:v>0.12805701254275942</c:v>
                </c:pt>
                <c:pt idx="2170">
                  <c:v>0.12807548603634983</c:v>
                </c:pt>
                <c:pt idx="2171">
                  <c:v>0.12809394783489494</c:v>
                </c:pt>
                <c:pt idx="2172">
                  <c:v>0.12811239794949689</c:v>
                </c:pt>
                <c:pt idx="2173">
                  <c:v>0.12813083639124384</c:v>
                </c:pt>
                <c:pt idx="2174">
                  <c:v>0.12814926317120992</c:v>
                </c:pt>
                <c:pt idx="2175">
                  <c:v>0.12816767830045525</c:v>
                </c:pt>
                <c:pt idx="2176">
                  <c:v>0.12818608179002591</c:v>
                </c:pt>
                <c:pt idx="2177">
                  <c:v>0.12820447365095414</c:v>
                </c:pt>
                <c:pt idx="2178">
                  <c:v>0.12822285389425814</c:v>
                </c:pt>
                <c:pt idx="2179">
                  <c:v>0.12824122253094217</c:v>
                </c:pt>
                <c:pt idx="2180">
                  <c:v>0.12825957957199674</c:v>
                </c:pt>
                <c:pt idx="2181">
                  <c:v>0.12827792502839835</c:v>
                </c:pt>
                <c:pt idx="2182">
                  <c:v>0.12829625891110971</c:v>
                </c:pt>
                <c:pt idx="2183">
                  <c:v>0.12831458123107972</c:v>
                </c:pt>
                <c:pt idx="2184">
                  <c:v>0.12833289199924344</c:v>
                </c:pt>
                <c:pt idx="2185">
                  <c:v>0.12835119122652214</c:v>
                </c:pt>
                <c:pt idx="2186">
                  <c:v>0.12836947892382333</c:v>
                </c:pt>
                <c:pt idx="2187">
                  <c:v>0.12838775510204084</c:v>
                </c:pt>
                <c:pt idx="2188">
                  <c:v>0.12840601977205468</c:v>
                </c:pt>
                <c:pt idx="2189">
                  <c:v>0.12842427294473122</c:v>
                </c:pt>
                <c:pt idx="2190">
                  <c:v>0.12844251463092318</c:v>
                </c:pt>
                <c:pt idx="2191">
                  <c:v>0.12846074484146955</c:v>
                </c:pt>
                <c:pt idx="2192">
                  <c:v>0.12847896358719579</c:v>
                </c:pt>
                <c:pt idx="2193">
                  <c:v>0.12849717087891363</c:v>
                </c:pt>
                <c:pt idx="2194">
                  <c:v>0.12851536672742131</c:v>
                </c:pt>
                <c:pt idx="2195">
                  <c:v>0.1285335511435034</c:v>
                </c:pt>
                <c:pt idx="2196">
                  <c:v>0.12855172413793103</c:v>
                </c:pt>
                <c:pt idx="2197">
                  <c:v>0.12856988572146177</c:v>
                </c:pt>
                <c:pt idx="2198">
                  <c:v>0.12858803590483964</c:v>
                </c:pt>
                <c:pt idx="2199">
                  <c:v>0.12860617469879521</c:v>
                </c:pt>
                <c:pt idx="2200">
                  <c:v>0.12862430211404557</c:v>
                </c:pt>
                <c:pt idx="2201">
                  <c:v>0.12864241816129438</c:v>
                </c:pt>
                <c:pt idx="2202">
                  <c:v>0.12866052285123192</c:v>
                </c:pt>
                <c:pt idx="2203">
                  <c:v>0.12867861619453499</c:v>
                </c:pt>
                <c:pt idx="2204">
                  <c:v>0.12869669820186705</c:v>
                </c:pt>
                <c:pt idx="2205">
                  <c:v>0.12871476888387826</c:v>
                </c:pt>
                <c:pt idx="2206">
                  <c:v>0.12873282825120533</c:v>
                </c:pt>
                <c:pt idx="2207">
                  <c:v>0.12875087631447174</c:v>
                </c:pt>
                <c:pt idx="2208">
                  <c:v>0.12876891308428762</c:v>
                </c:pt>
                <c:pt idx="2209">
                  <c:v>0.12878693857124987</c:v>
                </c:pt>
                <c:pt idx="2210">
                  <c:v>0.12880495278594212</c:v>
                </c:pt>
                <c:pt idx="2211">
                  <c:v>0.12882295573893474</c:v>
                </c:pt>
                <c:pt idx="2212">
                  <c:v>0.12884094744078495</c:v>
                </c:pt>
                <c:pt idx="2213">
                  <c:v>0.12885892790203676</c:v>
                </c:pt>
                <c:pt idx="2214">
                  <c:v>0.12887689713322092</c:v>
                </c:pt>
                <c:pt idx="2215">
                  <c:v>0.12889485514485516</c:v>
                </c:pt>
                <c:pt idx="2216">
                  <c:v>0.12891280194744401</c:v>
                </c:pt>
                <c:pt idx="2217">
                  <c:v>0.12893073755147885</c:v>
                </c:pt>
                <c:pt idx="2218">
                  <c:v>0.12894866196743809</c:v>
                </c:pt>
                <c:pt idx="2219">
                  <c:v>0.128966575205787</c:v>
                </c:pt>
                <c:pt idx="2220">
                  <c:v>0.12898447727697776</c:v>
                </c:pt>
                <c:pt idx="2221">
                  <c:v>0.12900236819144961</c:v>
                </c:pt>
                <c:pt idx="2222">
                  <c:v>0.12902024795962871</c:v>
                </c:pt>
                <c:pt idx="2223">
                  <c:v>0.12903811659192826</c:v>
                </c:pt>
                <c:pt idx="2224">
                  <c:v>0.12905597409874853</c:v>
                </c:pt>
                <c:pt idx="2225">
                  <c:v>0.1290738204904768</c:v>
                </c:pt>
                <c:pt idx="2226">
                  <c:v>0.12909165577748741</c:v>
                </c:pt>
                <c:pt idx="2227">
                  <c:v>0.12910947997014185</c:v>
                </c:pt>
                <c:pt idx="2228">
                  <c:v>0.12912729307878865</c:v>
                </c:pt>
                <c:pt idx="2229">
                  <c:v>0.12914509511376354</c:v>
                </c:pt>
                <c:pt idx="2230">
                  <c:v>0.12916288608538937</c:v>
                </c:pt>
                <c:pt idx="2231">
                  <c:v>0.12918066600397615</c:v>
                </c:pt>
                <c:pt idx="2232">
                  <c:v>0.12919843487982113</c:v>
                </c:pt>
                <c:pt idx="2233">
                  <c:v>0.12921619272320875</c:v>
                </c:pt>
                <c:pt idx="2234">
                  <c:v>0.12923393954441068</c:v>
                </c:pt>
                <c:pt idx="2235">
                  <c:v>0.12925167535368579</c:v>
                </c:pt>
                <c:pt idx="2236">
                  <c:v>0.12926940016128033</c:v>
                </c:pt>
                <c:pt idx="2237">
                  <c:v>0.12928711397742776</c:v>
                </c:pt>
                <c:pt idx="2238">
                  <c:v>0.1293048168123489</c:v>
                </c:pt>
                <c:pt idx="2239">
                  <c:v>0.12932250867625186</c:v>
                </c:pt>
                <c:pt idx="2240">
                  <c:v>0.12934018957933213</c:v>
                </c:pt>
                <c:pt idx="2241">
                  <c:v>0.12935785953177259</c:v>
                </c:pt>
                <c:pt idx="2242">
                  <c:v>0.12937551854374343</c:v>
                </c:pt>
                <c:pt idx="2243">
                  <c:v>0.12939316662540234</c:v>
                </c:pt>
                <c:pt idx="2244">
                  <c:v>0.1294108037868944</c:v>
                </c:pt>
                <c:pt idx="2245">
                  <c:v>0.12942843003835211</c:v>
                </c:pt>
                <c:pt idx="2246">
                  <c:v>0.12944604538989551</c:v>
                </c:pt>
                <c:pt idx="2247">
                  <c:v>0.12946364985163206</c:v>
                </c:pt>
                <c:pt idx="2248">
                  <c:v>0.12948124343365677</c:v>
                </c:pt>
                <c:pt idx="2249">
                  <c:v>0.12949882614605215</c:v>
                </c:pt>
                <c:pt idx="2250">
                  <c:v>0.12951639799888828</c:v>
                </c:pt>
                <c:pt idx="2251">
                  <c:v>0.12953395900222278</c:v>
                </c:pt>
                <c:pt idx="2252">
                  <c:v>0.12955150916610086</c:v>
                </c:pt>
                <c:pt idx="2253">
                  <c:v>0.12956904850055537</c:v>
                </c:pt>
                <c:pt idx="2254">
                  <c:v>0.12958657701560669</c:v>
                </c:pt>
                <c:pt idx="2255">
                  <c:v>0.12960409472126297</c:v>
                </c:pt>
                <c:pt idx="2256">
                  <c:v>0.1296216016275199</c:v>
                </c:pt>
                <c:pt idx="2257">
                  <c:v>0.12963909774436091</c:v>
                </c:pt>
                <c:pt idx="2258">
                  <c:v>0.12965658308175715</c:v>
                </c:pt>
                <c:pt idx="2259">
                  <c:v>0.12967405764966741</c:v>
                </c:pt>
                <c:pt idx="2260">
                  <c:v>0.12969152145803831</c:v>
                </c:pt>
                <c:pt idx="2261">
                  <c:v>0.12970897451680413</c:v>
                </c:pt>
                <c:pt idx="2262">
                  <c:v>0.12972641683588704</c:v>
                </c:pt>
                <c:pt idx="2263">
                  <c:v>0.12974384842519687</c:v>
                </c:pt>
                <c:pt idx="2264">
                  <c:v>0.12976126929463133</c:v>
                </c:pt>
                <c:pt idx="2265">
                  <c:v>0.12977867945407601</c:v>
                </c:pt>
                <c:pt idx="2266">
                  <c:v>0.12979607891340422</c:v>
                </c:pt>
                <c:pt idx="2267">
                  <c:v>0.12981346768247728</c:v>
                </c:pt>
                <c:pt idx="2268">
                  <c:v>0.12983084577114429</c:v>
                </c:pt>
                <c:pt idx="2269">
                  <c:v>0.12984821318924231</c:v>
                </c:pt>
                <c:pt idx="2270">
                  <c:v>0.12986556994659629</c:v>
                </c:pt>
                <c:pt idx="2271">
                  <c:v>0.12988291605301916</c:v>
                </c:pt>
                <c:pt idx="2272">
                  <c:v>0.12990025151831178</c:v>
                </c:pt>
                <c:pt idx="2273">
                  <c:v>0.12991757635226298</c:v>
                </c:pt>
                <c:pt idx="2274">
                  <c:v>0.12993489056464963</c:v>
                </c:pt>
                <c:pt idx="2275">
                  <c:v>0.1299521941652366</c:v>
                </c:pt>
                <c:pt idx="2276">
                  <c:v>0.12996948716377676</c:v>
                </c:pt>
                <c:pt idx="2277">
                  <c:v>0.12998676957001104</c:v>
                </c:pt>
                <c:pt idx="2278">
                  <c:v>0.1300040413936685</c:v>
                </c:pt>
                <c:pt idx="2279">
                  <c:v>0.13002130264446624</c:v>
                </c:pt>
                <c:pt idx="2280">
                  <c:v>0.13003855333210942</c:v>
                </c:pt>
                <c:pt idx="2281">
                  <c:v>0.13005579346629145</c:v>
                </c:pt>
                <c:pt idx="2282">
                  <c:v>0.1300730230566938</c:v>
                </c:pt>
                <c:pt idx="2283">
                  <c:v>0.13009024211298609</c:v>
                </c:pt>
                <c:pt idx="2284">
                  <c:v>0.13010745064482612</c:v>
                </c:pt>
                <c:pt idx="2285">
                  <c:v>0.13012464866185997</c:v>
                </c:pt>
                <c:pt idx="2286">
                  <c:v>0.13014183617372185</c:v>
                </c:pt>
                <c:pt idx="2287">
                  <c:v>0.1301590131900342</c:v>
                </c:pt>
                <c:pt idx="2288">
                  <c:v>0.13017617972040779</c:v>
                </c:pt>
                <c:pt idx="2289">
                  <c:v>0.13019333577444162</c:v>
                </c:pt>
                <c:pt idx="2290">
                  <c:v>0.13021048136172292</c:v>
                </c:pt>
                <c:pt idx="2291">
                  <c:v>0.13022761649182729</c:v>
                </c:pt>
                <c:pt idx="2292">
                  <c:v>0.13024474117431867</c:v>
                </c:pt>
                <c:pt idx="2293">
                  <c:v>0.13026185541874927</c:v>
                </c:pt>
                <c:pt idx="2294">
                  <c:v>0.13027895923465968</c:v>
                </c:pt>
                <c:pt idx="2295">
                  <c:v>0.13029605263157895</c:v>
                </c:pt>
                <c:pt idx="2296">
                  <c:v>0.13031313561902444</c:v>
                </c:pt>
                <c:pt idx="2297">
                  <c:v>0.1303302082065019</c:v>
                </c:pt>
                <c:pt idx="2298">
                  <c:v>0.13034727040350558</c:v>
                </c:pt>
                <c:pt idx="2299">
                  <c:v>0.13036432221951816</c:v>
                </c:pt>
                <c:pt idx="2300">
                  <c:v>0.13038136366401071</c:v>
                </c:pt>
                <c:pt idx="2301">
                  <c:v>0.13039839474644291</c:v>
                </c:pt>
                <c:pt idx="2302">
                  <c:v>0.13041541547626284</c:v>
                </c:pt>
                <c:pt idx="2303">
                  <c:v>0.13043242586290715</c:v>
                </c:pt>
                <c:pt idx="2304">
                  <c:v>0.130449425915801</c:v>
                </c:pt>
                <c:pt idx="2305">
                  <c:v>0.1304664156443581</c:v>
                </c:pt>
                <c:pt idx="2306">
                  <c:v>0.13048339505798071</c:v>
                </c:pt>
                <c:pt idx="2307">
                  <c:v>0.13050036416605973</c:v>
                </c:pt>
                <c:pt idx="2308">
                  <c:v>0.13051732297797464</c:v>
                </c:pt>
                <c:pt idx="2309">
                  <c:v>0.13053427150309355</c:v>
                </c:pt>
                <c:pt idx="2310">
                  <c:v>0.13055120975077317</c:v>
                </c:pt>
                <c:pt idx="2311">
                  <c:v>0.13056813773035889</c:v>
                </c:pt>
                <c:pt idx="2312">
                  <c:v>0.13058505545118479</c:v>
                </c:pt>
                <c:pt idx="2313">
                  <c:v>0.13060196292257362</c:v>
                </c:pt>
                <c:pt idx="2314">
                  <c:v>0.13061886015383686</c:v>
                </c:pt>
                <c:pt idx="2315">
                  <c:v>0.13063574715427465</c:v>
                </c:pt>
                <c:pt idx="2316">
                  <c:v>0.13065262393317598</c:v>
                </c:pt>
                <c:pt idx="2317">
                  <c:v>0.13066949049981846</c:v>
                </c:pt>
                <c:pt idx="2318">
                  <c:v>0.13068634686346864</c:v>
                </c:pt>
                <c:pt idx="2319">
                  <c:v>0.13070319303338174</c:v>
                </c:pt>
                <c:pt idx="2320">
                  <c:v>0.13072002901880178</c:v>
                </c:pt>
                <c:pt idx="2321">
                  <c:v>0.13073685482896169</c:v>
                </c:pt>
                <c:pt idx="2322">
                  <c:v>0.1307536704730832</c:v>
                </c:pt>
                <c:pt idx="2323">
                  <c:v>0.13077047596037691</c:v>
                </c:pt>
                <c:pt idx="2324">
                  <c:v>0.13078727130004228</c:v>
                </c:pt>
                <c:pt idx="2325">
                  <c:v>0.13080405650126767</c:v>
                </c:pt>
                <c:pt idx="2326">
                  <c:v>0.13082083157323035</c:v>
                </c:pt>
                <c:pt idx="2327">
                  <c:v>0.13083759652509655</c:v>
                </c:pt>
                <c:pt idx="2328">
                  <c:v>0.13085435136602136</c:v>
                </c:pt>
                <c:pt idx="2329">
                  <c:v>0.13087109610514894</c:v>
                </c:pt>
                <c:pt idx="2330">
                  <c:v>0.13088783075161234</c:v>
                </c:pt>
                <c:pt idx="2331">
                  <c:v>0.13090455531453363</c:v>
                </c:pt>
                <c:pt idx="2332">
                  <c:v>0.13092126980302393</c:v>
                </c:pt>
                <c:pt idx="2333">
                  <c:v>0.13093797422618333</c:v>
                </c:pt>
                <c:pt idx="2334">
                  <c:v>0.13095466859310098</c:v>
                </c:pt>
                <c:pt idx="2335">
                  <c:v>0.13097135291285508</c:v>
                </c:pt>
                <c:pt idx="2336">
                  <c:v>0.13098802719451297</c:v>
                </c:pt>
                <c:pt idx="2337">
                  <c:v>0.13100469144713101</c:v>
                </c:pt>
                <c:pt idx="2338">
                  <c:v>0.13102134567975468</c:v>
                </c:pt>
                <c:pt idx="2339">
                  <c:v>0.13103798990141863</c:v>
                </c:pt>
                <c:pt idx="2340">
                  <c:v>0.13105462412114657</c:v>
                </c:pt>
                <c:pt idx="2341">
                  <c:v>0.13107124834795147</c:v>
                </c:pt>
                <c:pt idx="2342">
                  <c:v>0.13108786259083541</c:v>
                </c:pt>
                <c:pt idx="2343">
                  <c:v>0.13110446685878963</c:v>
                </c:pt>
                <c:pt idx="2344">
                  <c:v>0.13112106116079469</c:v>
                </c:pt>
                <c:pt idx="2345">
                  <c:v>0.13113764550582024</c:v>
                </c:pt>
                <c:pt idx="2346">
                  <c:v>0.13115421990282528</c:v>
                </c:pt>
                <c:pt idx="2347">
                  <c:v>0.13117078436075799</c:v>
                </c:pt>
                <c:pt idx="2348">
                  <c:v>0.13118733888855585</c:v>
                </c:pt>
                <c:pt idx="2349">
                  <c:v>0.13120388349514564</c:v>
                </c:pt>
                <c:pt idx="2350">
                  <c:v>0.13122041818944344</c:v>
                </c:pt>
                <c:pt idx="2351">
                  <c:v>0.1312369429803546</c:v>
                </c:pt>
                <c:pt idx="2352">
                  <c:v>0.13125345787677387</c:v>
                </c:pt>
                <c:pt idx="2353">
                  <c:v>0.1312699628875853</c:v>
                </c:pt>
                <c:pt idx="2354">
                  <c:v>0.13128645802166239</c:v>
                </c:pt>
                <c:pt idx="2355">
                  <c:v>0.13130294328786793</c:v>
                </c:pt>
                <c:pt idx="2356">
                  <c:v>0.13131941869505415</c:v>
                </c:pt>
                <c:pt idx="2357">
                  <c:v>0.13133588425206266</c:v>
                </c:pt>
                <c:pt idx="2358">
                  <c:v>0.13135233996772461</c:v>
                </c:pt>
                <c:pt idx="2359">
                  <c:v>0.13136878585086043</c:v>
                </c:pt>
                <c:pt idx="2360">
                  <c:v>0.13138522191028015</c:v>
                </c:pt>
                <c:pt idx="2361">
                  <c:v>0.13140164815478325</c:v>
                </c:pt>
                <c:pt idx="2362">
                  <c:v>0.13141806459315863</c:v>
                </c:pt>
                <c:pt idx="2363">
                  <c:v>0.13143447123418478</c:v>
                </c:pt>
                <c:pt idx="2364">
                  <c:v>0.1314508680866297</c:v>
                </c:pt>
                <c:pt idx="2365">
                  <c:v>0.13146725515925087</c:v>
                </c:pt>
                <c:pt idx="2366">
                  <c:v>0.13148363246079542</c:v>
                </c:pt>
                <c:pt idx="2367">
                  <c:v>0.13150000000000001</c:v>
                </c:pt>
                <c:pt idx="2368">
                  <c:v>0.13151635778559087</c:v>
                </c:pt>
                <c:pt idx="2369">
                  <c:v>0.13153270582628382</c:v>
                </c:pt>
                <c:pt idx="2370">
                  <c:v>0.13154904413078436</c:v>
                </c:pt>
                <c:pt idx="2371">
                  <c:v>0.13156537270778759</c:v>
                </c:pt>
                <c:pt idx="2372">
                  <c:v>0.13158169156597824</c:v>
                </c:pt>
                <c:pt idx="2373">
                  <c:v>0.13159800071403072</c:v>
                </c:pt>
                <c:pt idx="2374">
                  <c:v>0.13161430016060913</c:v>
                </c:pt>
                <c:pt idx="2375">
                  <c:v>0.1316305899143673</c:v>
                </c:pt>
                <c:pt idx="2376">
                  <c:v>0.13164686998394864</c:v>
                </c:pt>
                <c:pt idx="2377">
                  <c:v>0.13166314037798646</c:v>
                </c:pt>
                <c:pt idx="2378">
                  <c:v>0.1316794011051037</c:v>
                </c:pt>
                <c:pt idx="2379">
                  <c:v>0.13169565217391305</c:v>
                </c:pt>
                <c:pt idx="2380">
                  <c:v>0.13171189359301705</c:v>
                </c:pt>
                <c:pt idx="2381">
                  <c:v>0.13172812537100795</c:v>
                </c:pt>
                <c:pt idx="2382">
                  <c:v>0.13174434751646788</c:v>
                </c:pt>
                <c:pt idx="2383">
                  <c:v>0.13176056003796868</c:v>
                </c:pt>
                <c:pt idx="2384">
                  <c:v>0.13177676294407215</c:v>
                </c:pt>
                <c:pt idx="2385">
                  <c:v>0.13179295624332979</c:v>
                </c:pt>
                <c:pt idx="2386">
                  <c:v>0.13180913994428309</c:v>
                </c:pt>
                <c:pt idx="2387">
                  <c:v>0.13182531405546338</c:v>
                </c:pt>
                <c:pt idx="2388">
                  <c:v>0.13184147858539186</c:v>
                </c:pt>
                <c:pt idx="2389">
                  <c:v>0.13185763354257968</c:v>
                </c:pt>
                <c:pt idx="2390">
                  <c:v>0.13187377893552782</c:v>
                </c:pt>
                <c:pt idx="2391">
                  <c:v>0.1318899147727273</c:v>
                </c:pt>
                <c:pt idx="2392">
                  <c:v>0.13190604106265902</c:v>
                </c:pt>
                <c:pt idx="2393">
                  <c:v>0.13192215781379393</c:v>
                </c:pt>
                <c:pt idx="2394">
                  <c:v>0.13193826503459288</c:v>
                </c:pt>
                <c:pt idx="2395">
                  <c:v>0.13195436273350675</c:v>
                </c:pt>
                <c:pt idx="2396">
                  <c:v>0.13197045091897644</c:v>
                </c:pt>
                <c:pt idx="2397">
                  <c:v>0.13198652959943286</c:v>
                </c:pt>
                <c:pt idx="2398">
                  <c:v>0.13200259878329693</c:v>
                </c:pt>
                <c:pt idx="2399">
                  <c:v>0.1320186584789797</c:v>
                </c:pt>
                <c:pt idx="2400">
                  <c:v>0.13203470869488224</c:v>
                </c:pt>
                <c:pt idx="2401">
                  <c:v>0.13205074943939574</c:v>
                </c:pt>
                <c:pt idx="2402">
                  <c:v>0.13206678072090142</c:v>
                </c:pt>
                <c:pt idx="2403">
                  <c:v>0.13208280254777072</c:v>
                </c:pt>
                <c:pt idx="2404">
                  <c:v>0.13209881492836509</c:v>
                </c:pt>
                <c:pt idx="2405">
                  <c:v>0.13211481787103621</c:v>
                </c:pt>
                <c:pt idx="2406">
                  <c:v>0.13213081138412588</c:v>
                </c:pt>
                <c:pt idx="2407">
                  <c:v>0.13214679547596608</c:v>
                </c:pt>
                <c:pt idx="2408">
                  <c:v>0.13216277015487898</c:v>
                </c:pt>
                <c:pt idx="2409">
                  <c:v>0.13217873542917696</c:v>
                </c:pt>
                <c:pt idx="2410">
                  <c:v>0.13219469130716263</c:v>
                </c:pt>
                <c:pt idx="2411">
                  <c:v>0.13221063779712874</c:v>
                </c:pt>
                <c:pt idx="2412">
                  <c:v>0.1322265749073584</c:v>
                </c:pt>
                <c:pt idx="2413">
                  <c:v>0.13224250264612492</c:v>
                </c:pt>
                <c:pt idx="2414">
                  <c:v>0.13225842102169186</c:v>
                </c:pt>
                <c:pt idx="2415">
                  <c:v>0.13227433004231312</c:v>
                </c:pt>
                <c:pt idx="2416">
                  <c:v>0.13229022971623289</c:v>
                </c:pt>
                <c:pt idx="2417">
                  <c:v>0.13230612005168568</c:v>
                </c:pt>
                <c:pt idx="2418">
                  <c:v>0.13232200105689626</c:v>
                </c:pt>
                <c:pt idx="2419">
                  <c:v>0.13233787274007985</c:v>
                </c:pt>
                <c:pt idx="2420">
                  <c:v>0.13235373510944196</c:v>
                </c:pt>
                <c:pt idx="2421">
                  <c:v>0.13236958817317848</c:v>
                </c:pt>
                <c:pt idx="2422">
                  <c:v>0.13238543193947569</c:v>
                </c:pt>
                <c:pt idx="2423">
                  <c:v>0.13240126641651032</c:v>
                </c:pt>
                <c:pt idx="2424">
                  <c:v>0.13241709161244947</c:v>
                </c:pt>
                <c:pt idx="2425">
                  <c:v>0.13243290753545062</c:v>
                </c:pt>
                <c:pt idx="2426">
                  <c:v>0.13244871419366178</c:v>
                </c:pt>
                <c:pt idx="2427">
                  <c:v>0.13246451159522138</c:v>
                </c:pt>
                <c:pt idx="2428">
                  <c:v>0.13248029974825831</c:v>
                </c:pt>
                <c:pt idx="2429">
                  <c:v>0.13249607866089197</c:v>
                </c:pt>
                <c:pt idx="2430">
                  <c:v>0.13251184834123222</c:v>
                </c:pt>
                <c:pt idx="2431">
                  <c:v>0.13252760879737951</c:v>
                </c:pt>
                <c:pt idx="2432">
                  <c:v>0.13254336003742473</c:v>
                </c:pt>
                <c:pt idx="2433">
                  <c:v>0.13255910206944932</c:v>
                </c:pt>
                <c:pt idx="2434">
                  <c:v>0.13257483490152536</c:v>
                </c:pt>
                <c:pt idx="2435">
                  <c:v>0.13259055854171536</c:v>
                </c:pt>
                <c:pt idx="2436">
                  <c:v>0.13260627299807254</c:v>
                </c:pt>
                <c:pt idx="2437">
                  <c:v>0.13262197827864067</c:v>
                </c:pt>
                <c:pt idx="2438">
                  <c:v>0.1326376743914541</c:v>
                </c:pt>
                <c:pt idx="2439">
                  <c:v>0.13265336134453784</c:v>
                </c:pt>
                <c:pt idx="2440">
                  <c:v>0.1326690391459075</c:v>
                </c:pt>
                <c:pt idx="2441">
                  <c:v>0.13268470780356936</c:v>
                </c:pt>
                <c:pt idx="2442">
                  <c:v>0.1327003673255204</c:v>
                </c:pt>
                <c:pt idx="2443">
                  <c:v>0.1327160177197482</c:v>
                </c:pt>
                <c:pt idx="2444">
                  <c:v>0.13273165899423112</c:v>
                </c:pt>
                <c:pt idx="2445">
                  <c:v>0.13274729115693815</c:v>
                </c:pt>
                <c:pt idx="2446">
                  <c:v>0.13276291421582903</c:v>
                </c:pt>
                <c:pt idx="2447">
                  <c:v>0.13277852817885424</c:v>
                </c:pt>
                <c:pt idx="2448">
                  <c:v>0.13279413305395496</c:v>
                </c:pt>
                <c:pt idx="2449">
                  <c:v>0.1328097288490632</c:v>
                </c:pt>
                <c:pt idx="2450">
                  <c:v>0.1328253155721017</c:v>
                </c:pt>
                <c:pt idx="2451">
                  <c:v>0.13284089323098397</c:v>
                </c:pt>
                <c:pt idx="2452">
                  <c:v>0.13285646183361435</c:v>
                </c:pt>
                <c:pt idx="2453">
                  <c:v>0.13287202138788795</c:v>
                </c:pt>
                <c:pt idx="2454">
                  <c:v>0.13288757190169079</c:v>
                </c:pt>
                <c:pt idx="2455">
                  <c:v>0.13290311338289965</c:v>
                </c:pt>
                <c:pt idx="2456">
                  <c:v>0.13291864583938215</c:v>
                </c:pt>
                <c:pt idx="2457">
                  <c:v>0.13293416927899687</c:v>
                </c:pt>
                <c:pt idx="2458">
                  <c:v>0.13294968370959317</c:v>
                </c:pt>
                <c:pt idx="2459">
                  <c:v>0.1329651891390114</c:v>
                </c:pt>
                <c:pt idx="2460">
                  <c:v>0.13298068557508266</c:v>
                </c:pt>
                <c:pt idx="2461">
                  <c:v>0.13299617302562916</c:v>
                </c:pt>
                <c:pt idx="2462">
                  <c:v>0.13301165149846386</c:v>
                </c:pt>
                <c:pt idx="2463">
                  <c:v>0.13302712100139083</c:v>
                </c:pt>
                <c:pt idx="2464">
                  <c:v>0.13304258154220497</c:v>
                </c:pt>
                <c:pt idx="2465">
                  <c:v>0.13305803312869224</c:v>
                </c:pt>
                <c:pt idx="2466">
                  <c:v>0.13307347576862952</c:v>
                </c:pt>
                <c:pt idx="2467">
                  <c:v>0.13308890946978469</c:v>
                </c:pt>
                <c:pt idx="2468">
                  <c:v>0.13310433423991669</c:v>
                </c:pt>
                <c:pt idx="2469">
                  <c:v>0.13311975008677543</c:v>
                </c:pt>
                <c:pt idx="2470">
                  <c:v>0.13313515701810191</c:v>
                </c:pt>
                <c:pt idx="2471">
                  <c:v>0.13315055504162812</c:v>
                </c:pt>
                <c:pt idx="2472">
                  <c:v>0.13316594416507718</c:v>
                </c:pt>
                <c:pt idx="2473">
                  <c:v>0.1331813243961632</c:v>
                </c:pt>
                <c:pt idx="2474">
                  <c:v>0.13319669574259144</c:v>
                </c:pt>
                <c:pt idx="2475">
                  <c:v>0.13321205821205823</c:v>
                </c:pt>
                <c:pt idx="2476">
                  <c:v>0.13322741181225103</c:v>
                </c:pt>
                <c:pt idx="2477">
                  <c:v>0.13324275655084844</c:v>
                </c:pt>
                <c:pt idx="2478">
                  <c:v>0.13325809243552017</c:v>
                </c:pt>
                <c:pt idx="2479">
                  <c:v>0.1332734194739271</c:v>
                </c:pt>
                <c:pt idx="2480">
                  <c:v>0.13328873767372126</c:v>
                </c:pt>
                <c:pt idx="2481">
                  <c:v>0.13330404704254584</c:v>
                </c:pt>
                <c:pt idx="2482">
                  <c:v>0.13331934758803529</c:v>
                </c:pt>
                <c:pt idx="2483">
                  <c:v>0.13333463931781517</c:v>
                </c:pt>
                <c:pt idx="2484">
                  <c:v>0.13334992223950234</c:v>
                </c:pt>
                <c:pt idx="2485">
                  <c:v>0.13336519636070485</c:v>
                </c:pt>
                <c:pt idx="2486">
                  <c:v>0.13338046168902193</c:v>
                </c:pt>
                <c:pt idx="2487">
                  <c:v>0.13339571823204421</c:v>
                </c:pt>
                <c:pt idx="2488">
                  <c:v>0.13341096599735344</c:v>
                </c:pt>
                <c:pt idx="2489">
                  <c:v>0.13342620499252272</c:v>
                </c:pt>
                <c:pt idx="2490">
                  <c:v>0.13344143522511645</c:v>
                </c:pt>
                <c:pt idx="2491">
                  <c:v>0.13345665670269027</c:v>
                </c:pt>
                <c:pt idx="2492">
                  <c:v>0.13347186943279124</c:v>
                </c:pt>
                <c:pt idx="2493">
                  <c:v>0.1334870734229576</c:v>
                </c:pt>
                <c:pt idx="2494">
                  <c:v>0.1335022686807191</c:v>
                </c:pt>
                <c:pt idx="2495">
                  <c:v>0.1335174552135967</c:v>
                </c:pt>
                <c:pt idx="2496">
                  <c:v>0.13353263302910282</c:v>
                </c:pt>
                <c:pt idx="2497">
                  <c:v>0.13354780213474121</c:v>
                </c:pt>
                <c:pt idx="2498">
                  <c:v>0.13356296253800701</c:v>
                </c:pt>
                <c:pt idx="2499">
                  <c:v>0.1335781142463868</c:v>
                </c:pt>
                <c:pt idx="2500">
                  <c:v>0.13359325726735852</c:v>
                </c:pt>
                <c:pt idx="2501">
                  <c:v>0.13360839160839164</c:v>
                </c:pt>
                <c:pt idx="2502">
                  <c:v>0.13362351727694691</c:v>
                </c:pt>
                <c:pt idx="2503">
                  <c:v>0.13363863428047665</c:v>
                </c:pt>
                <c:pt idx="2504">
                  <c:v>0.13365374262642463</c:v>
                </c:pt>
                <c:pt idx="2505">
                  <c:v>0.13366884232222606</c:v>
                </c:pt>
                <c:pt idx="2506">
                  <c:v>0.13368393337530765</c:v>
                </c:pt>
                <c:pt idx="2507">
                  <c:v>0.13369901579308768</c:v>
                </c:pt>
                <c:pt idx="2508">
                  <c:v>0.13371408958297581</c:v>
                </c:pt>
                <c:pt idx="2509">
                  <c:v>0.13372915475237335</c:v>
                </c:pt>
                <c:pt idx="2510">
                  <c:v>0.13374421130867306</c:v>
                </c:pt>
                <c:pt idx="2511">
                  <c:v>0.13375925925925927</c:v>
                </c:pt>
                <c:pt idx="2512">
                  <c:v>0.13377429861150791</c:v>
                </c:pt>
                <c:pt idx="2513">
                  <c:v>0.13378932937278648</c:v>
                </c:pt>
                <c:pt idx="2514">
                  <c:v>0.133804351550454</c:v>
                </c:pt>
                <c:pt idx="2515">
                  <c:v>0.13381936515186119</c:v>
                </c:pt>
                <c:pt idx="2516">
                  <c:v>0.13383437018435024</c:v>
                </c:pt>
                <c:pt idx="2517">
                  <c:v>0.13384936665525507</c:v>
                </c:pt>
                <c:pt idx="2518">
                  <c:v>0.13386435457190121</c:v>
                </c:pt>
                <c:pt idx="2519">
                  <c:v>0.13387933394160584</c:v>
                </c:pt>
                <c:pt idx="2520">
                  <c:v>0.1338943047716778</c:v>
                </c:pt>
                <c:pt idx="2521">
                  <c:v>0.13390926706941753</c:v>
                </c:pt>
                <c:pt idx="2522">
                  <c:v>0.13392422084211728</c:v>
                </c:pt>
                <c:pt idx="2523">
                  <c:v>0.13393916609706086</c:v>
                </c:pt>
                <c:pt idx="2524">
                  <c:v>0.13395410284152384</c:v>
                </c:pt>
                <c:pt idx="2525">
                  <c:v>0.13396903108277355</c:v>
                </c:pt>
                <c:pt idx="2526">
                  <c:v>0.13398395082806899</c:v>
                </c:pt>
                <c:pt idx="2527">
                  <c:v>0.13399886208466091</c:v>
                </c:pt>
                <c:pt idx="2528">
                  <c:v>0.13401376485979183</c:v>
                </c:pt>
                <c:pt idx="2529">
                  <c:v>0.13402865916069603</c:v>
                </c:pt>
                <c:pt idx="2530">
                  <c:v>0.13404354499459953</c:v>
                </c:pt>
                <c:pt idx="2531">
                  <c:v>0.13405842236872018</c:v>
                </c:pt>
                <c:pt idx="2532">
                  <c:v>0.1340732912902676</c:v>
                </c:pt>
                <c:pt idx="2533">
                  <c:v>0.13408815176644326</c:v>
                </c:pt>
                <c:pt idx="2534">
                  <c:v>0.13410300380444043</c:v>
                </c:pt>
                <c:pt idx="2535">
                  <c:v>0.13411784741144414</c:v>
                </c:pt>
                <c:pt idx="2536">
                  <c:v>0.13413268259463143</c:v>
                </c:pt>
                <c:pt idx="2537">
                  <c:v>0.13414750936117101</c:v>
                </c:pt>
                <c:pt idx="2538">
                  <c:v>0.13416232771822359</c:v>
                </c:pt>
                <c:pt idx="2539">
                  <c:v>0.13417713767294173</c:v>
                </c:pt>
                <c:pt idx="2540">
                  <c:v>0.13419193923246983</c:v>
                </c:pt>
                <c:pt idx="2541">
                  <c:v>0.13420673240394423</c:v>
                </c:pt>
                <c:pt idx="2542">
                  <c:v>0.13422151719449324</c:v>
                </c:pt>
                <c:pt idx="2543">
                  <c:v>0.13423629361123698</c:v>
                </c:pt>
                <c:pt idx="2544">
                  <c:v>0.13425106166128761</c:v>
                </c:pt>
                <c:pt idx="2545">
                  <c:v>0.13426582135174914</c:v>
                </c:pt>
                <c:pt idx="2546">
                  <c:v>0.13428057268971763</c:v>
                </c:pt>
                <c:pt idx="2547">
                  <c:v>0.13429531568228106</c:v>
                </c:pt>
                <c:pt idx="2548">
                  <c:v>0.13431005033651944</c:v>
                </c:pt>
                <c:pt idx="2549">
                  <c:v>0.13432477665950471</c:v>
                </c:pt>
                <c:pt idx="2550">
                  <c:v>0.13433949465830086</c:v>
                </c:pt>
                <c:pt idx="2551">
                  <c:v>0.13435420433996384</c:v>
                </c:pt>
                <c:pt idx="2552">
                  <c:v>0.13436890571154173</c:v>
                </c:pt>
                <c:pt idx="2553">
                  <c:v>0.13438359878007455</c:v>
                </c:pt>
                <c:pt idx="2554">
                  <c:v>0.13439828355259445</c:v>
                </c:pt>
                <c:pt idx="2555">
                  <c:v>0.13441296003612554</c:v>
                </c:pt>
                <c:pt idx="2556">
                  <c:v>0.13442762823768412</c:v>
                </c:pt>
                <c:pt idx="2557">
                  <c:v>0.13444228816427847</c:v>
                </c:pt>
                <c:pt idx="2558">
                  <c:v>0.13445693982290904</c:v>
                </c:pt>
                <c:pt idx="2559">
                  <c:v>0.13447158322056835</c:v>
                </c:pt>
                <c:pt idx="2560">
                  <c:v>0.13448621836424104</c:v>
                </c:pt>
                <c:pt idx="2561">
                  <c:v>0.13450084526090389</c:v>
                </c:pt>
                <c:pt idx="2562">
                  <c:v>0.13451546391752578</c:v>
                </c:pt>
                <c:pt idx="2563">
                  <c:v>0.13453007434106781</c:v>
                </c:pt>
                <c:pt idx="2564">
                  <c:v>0.1345446765384832</c:v>
                </c:pt>
                <c:pt idx="2565">
                  <c:v>0.13455927051671734</c:v>
                </c:pt>
                <c:pt idx="2566">
                  <c:v>0.13457385628270779</c:v>
                </c:pt>
                <c:pt idx="2567">
                  <c:v>0.13458843384338434</c:v>
                </c:pt>
                <c:pt idx="2568">
                  <c:v>0.13460300320566898</c:v>
                </c:pt>
                <c:pt idx="2569">
                  <c:v>0.1346175643764759</c:v>
                </c:pt>
                <c:pt idx="2570">
                  <c:v>0.1346321173627115</c:v>
                </c:pt>
                <c:pt idx="2571">
                  <c:v>0.13464666217127447</c:v>
                </c:pt>
                <c:pt idx="2572">
                  <c:v>0.13466119880905569</c:v>
                </c:pt>
                <c:pt idx="2573">
                  <c:v>0.13467572728293836</c:v>
                </c:pt>
                <c:pt idx="2574">
                  <c:v>0.13469024759979789</c:v>
                </c:pt>
                <c:pt idx="2575">
                  <c:v>0.13470475976650204</c:v>
                </c:pt>
                <c:pt idx="2576">
                  <c:v>0.13471926378991078</c:v>
                </c:pt>
                <c:pt idx="2577">
                  <c:v>0.13473375967687648</c:v>
                </c:pt>
                <c:pt idx="2578">
                  <c:v>0.13474824743424377</c:v>
                </c:pt>
                <c:pt idx="2579">
                  <c:v>0.13476272706884954</c:v>
                </c:pt>
                <c:pt idx="2580">
                  <c:v>0.13477719858752313</c:v>
                </c:pt>
                <c:pt idx="2581">
                  <c:v>0.1347916619970862</c:v>
                </c:pt>
                <c:pt idx="2582">
                  <c:v>0.13480611730435271</c:v>
                </c:pt>
                <c:pt idx="2583">
                  <c:v>0.13482056451612903</c:v>
                </c:pt>
                <c:pt idx="2584">
                  <c:v>0.13483500363921394</c:v>
                </c:pt>
                <c:pt idx="2585">
                  <c:v>0.13484943468039853</c:v>
                </c:pt>
                <c:pt idx="2586">
                  <c:v>0.13486385764646636</c:v>
                </c:pt>
                <c:pt idx="2587">
                  <c:v>0.13487827254419335</c:v>
                </c:pt>
                <c:pt idx="2588">
                  <c:v>0.13489267938034788</c:v>
                </c:pt>
                <c:pt idx="2589">
                  <c:v>0.13490707816169073</c:v>
                </c:pt>
                <c:pt idx="2590">
                  <c:v>0.13492146889497514</c:v>
                </c:pt>
                <c:pt idx="2591">
                  <c:v>0.13493585158694682</c:v>
                </c:pt>
                <c:pt idx="2592">
                  <c:v>0.13495022624434391</c:v>
                </c:pt>
                <c:pt idx="2593">
                  <c:v>0.13496459287389703</c:v>
                </c:pt>
                <c:pt idx="2594">
                  <c:v>0.1349789514823293</c:v>
                </c:pt>
                <c:pt idx="2595">
                  <c:v>0.13499330207635635</c:v>
                </c:pt>
                <c:pt idx="2596">
                  <c:v>0.13500764466268625</c:v>
                </c:pt>
                <c:pt idx="2597">
                  <c:v>0.13502197924801965</c:v>
                </c:pt>
                <c:pt idx="2598">
                  <c:v>0.13503630583904969</c:v>
                </c:pt>
                <c:pt idx="2599">
                  <c:v>0.1350506244424621</c:v>
                </c:pt>
                <c:pt idx="2600">
                  <c:v>0.13506493506493508</c:v>
                </c:pt>
                <c:pt idx="2601">
                  <c:v>0.13507923771313943</c:v>
                </c:pt>
                <c:pt idx="2602">
                  <c:v>0.13509353239373853</c:v>
                </c:pt>
                <c:pt idx="2603">
                  <c:v>0.13510781911338829</c:v>
                </c:pt>
                <c:pt idx="2604">
                  <c:v>0.13512209787873727</c:v>
                </c:pt>
                <c:pt idx="2605">
                  <c:v>0.13513636869642659</c:v>
                </c:pt>
                <c:pt idx="2606">
                  <c:v>0.13515063157309001</c:v>
                </c:pt>
                <c:pt idx="2607">
                  <c:v>0.13516488651535383</c:v>
                </c:pt>
                <c:pt idx="2608">
                  <c:v>0.13517913352983707</c:v>
                </c:pt>
                <c:pt idx="2609">
                  <c:v>0.13519337262315134</c:v>
                </c:pt>
                <c:pt idx="2610">
                  <c:v>0.13520760380190097</c:v>
                </c:pt>
                <c:pt idx="2611">
                  <c:v>0.13522182707268282</c:v>
                </c:pt>
                <c:pt idx="2612">
                  <c:v>0.13523604244208656</c:v>
                </c:pt>
                <c:pt idx="2613">
                  <c:v>0.13525024991669446</c:v>
                </c:pt>
                <c:pt idx="2614">
                  <c:v>0.13526444950308147</c:v>
                </c:pt>
                <c:pt idx="2615">
                  <c:v>0.1352786412078153</c:v>
                </c:pt>
                <c:pt idx="2616">
                  <c:v>0.13529282503745632</c:v>
                </c:pt>
                <c:pt idx="2617">
                  <c:v>0.13530700099855766</c:v>
                </c:pt>
                <c:pt idx="2618">
                  <c:v>0.13532116909766514</c:v>
                </c:pt>
                <c:pt idx="2619">
                  <c:v>0.13533532934131737</c:v>
                </c:pt>
                <c:pt idx="2620">
                  <c:v>0.13534948173604569</c:v>
                </c:pt>
                <c:pt idx="2621">
                  <c:v>0.13536362628837417</c:v>
                </c:pt>
                <c:pt idx="2622">
                  <c:v>0.13537776300481968</c:v>
                </c:pt>
                <c:pt idx="2623">
                  <c:v>0.13539189189189191</c:v>
                </c:pt>
                <c:pt idx="2624">
                  <c:v>0.13540601295609325</c:v>
                </c:pt>
                <c:pt idx="2625">
                  <c:v>0.13542012620391897</c:v>
                </c:pt>
                <c:pt idx="2626">
                  <c:v>0.13543423164185714</c:v>
                </c:pt>
                <c:pt idx="2627">
                  <c:v>0.13544832927638861</c:v>
                </c:pt>
                <c:pt idx="2628">
                  <c:v>0.13546241911398707</c:v>
                </c:pt>
                <c:pt idx="2629">
                  <c:v>0.13547650116111912</c:v>
                </c:pt>
                <c:pt idx="2630">
                  <c:v>0.13549057542424411</c:v>
                </c:pt>
                <c:pt idx="2631">
                  <c:v>0.13550464190981434</c:v>
                </c:pt>
                <c:pt idx="2632">
                  <c:v>0.1355187006242749</c:v>
                </c:pt>
                <c:pt idx="2633">
                  <c:v>0.13553275157406386</c:v>
                </c:pt>
                <c:pt idx="2634">
                  <c:v>0.13554679476561207</c:v>
                </c:pt>
                <c:pt idx="2635">
                  <c:v>0.13556083020534337</c:v>
                </c:pt>
                <c:pt idx="2636">
                  <c:v>0.13557485789967444</c:v>
                </c:pt>
                <c:pt idx="2637">
                  <c:v>0.13558887785501492</c:v>
                </c:pt>
                <c:pt idx="2638">
                  <c:v>0.13560289007776738</c:v>
                </c:pt>
                <c:pt idx="2639">
                  <c:v>0.13561689457432732</c:v>
                </c:pt>
                <c:pt idx="2640">
                  <c:v>0.13563089135108319</c:v>
                </c:pt>
                <c:pt idx="2641">
                  <c:v>0.13564488041441641</c:v>
                </c:pt>
                <c:pt idx="2642">
                  <c:v>0.13565886177070136</c:v>
                </c:pt>
                <c:pt idx="2643">
                  <c:v>0.13567283542630537</c:v>
                </c:pt>
                <c:pt idx="2644">
                  <c:v>0.13568680138758879</c:v>
                </c:pt>
                <c:pt idx="2645">
                  <c:v>0.135700759660905</c:v>
                </c:pt>
                <c:pt idx="2646">
                  <c:v>0.13571471025260032</c:v>
                </c:pt>
                <c:pt idx="2647">
                  <c:v>0.13572865316901409</c:v>
                </c:pt>
                <c:pt idx="2648">
                  <c:v>0.13574258841647877</c:v>
                </c:pt>
                <c:pt idx="2649">
                  <c:v>0.13575651600131972</c:v>
                </c:pt>
                <c:pt idx="2650">
                  <c:v>0.13577043592985544</c:v>
                </c:pt>
                <c:pt idx="2651">
                  <c:v>0.13578434820839747</c:v>
                </c:pt>
                <c:pt idx="2652">
                  <c:v>0.13579825284325039</c:v>
                </c:pt>
                <c:pt idx="2653">
                  <c:v>0.13581214984071185</c:v>
                </c:pt>
                <c:pt idx="2654">
                  <c:v>0.13582603920707265</c:v>
                </c:pt>
                <c:pt idx="2655">
                  <c:v>0.13583992094861663</c:v>
                </c:pt>
                <c:pt idx="2656">
                  <c:v>0.13585379507162068</c:v>
                </c:pt>
                <c:pt idx="2657">
                  <c:v>0.13586766158235489</c:v>
                </c:pt>
                <c:pt idx="2658">
                  <c:v>0.13588152048708246</c:v>
                </c:pt>
                <c:pt idx="2659">
                  <c:v>0.13589537179205968</c:v>
                </c:pt>
                <c:pt idx="2660">
                  <c:v>0.13590921550353599</c:v>
                </c:pt>
                <c:pt idx="2661">
                  <c:v>0.13592305162775403</c:v>
                </c:pt>
                <c:pt idx="2662">
                  <c:v>0.13593688017094957</c:v>
                </c:pt>
                <c:pt idx="2663">
                  <c:v>0.13595070113935145</c:v>
                </c:pt>
                <c:pt idx="2664">
                  <c:v>0.13596451453918187</c:v>
                </c:pt>
                <c:pt idx="2665">
                  <c:v>0.13597832037665611</c:v>
                </c:pt>
                <c:pt idx="2666">
                  <c:v>0.13599211865798261</c:v>
                </c:pt>
                <c:pt idx="2667">
                  <c:v>0.13600590938936311</c:v>
                </c:pt>
                <c:pt idx="2668">
                  <c:v>0.13601969257699251</c:v>
                </c:pt>
                <c:pt idx="2669">
                  <c:v>0.13603346822705897</c:v>
                </c:pt>
                <c:pt idx="2670">
                  <c:v>0.13604723634574384</c:v>
                </c:pt>
                <c:pt idx="2671">
                  <c:v>0.13606099693922172</c:v>
                </c:pt>
                <c:pt idx="2672">
                  <c:v>0.13607475001366048</c:v>
                </c:pt>
                <c:pt idx="2673">
                  <c:v>0.13608849557522126</c:v>
                </c:pt>
                <c:pt idx="2674">
                  <c:v>0.13610223363005844</c:v>
                </c:pt>
                <c:pt idx="2675">
                  <c:v>0.13611596418431973</c:v>
                </c:pt>
                <c:pt idx="2676">
                  <c:v>0.13612968724414609</c:v>
                </c:pt>
                <c:pt idx="2677">
                  <c:v>0.13614340281567175</c:v>
                </c:pt>
                <c:pt idx="2678">
                  <c:v>0.1361571109050243</c:v>
                </c:pt>
                <c:pt idx="2679">
                  <c:v>0.13617081151832461</c:v>
                </c:pt>
                <c:pt idx="2680">
                  <c:v>0.13618450466168694</c:v>
                </c:pt>
                <c:pt idx="2681">
                  <c:v>0.1361981903412188</c:v>
                </c:pt>
                <c:pt idx="2682">
                  <c:v>0.13621186856302109</c:v>
                </c:pt>
                <c:pt idx="2683">
                  <c:v>0.13622553933318807</c:v>
                </c:pt>
                <c:pt idx="2684">
                  <c:v>0.13623920265780734</c:v>
                </c:pt>
                <c:pt idx="2685">
                  <c:v>0.13625285854295982</c:v>
                </c:pt>
                <c:pt idx="2686">
                  <c:v>0.13626650699471995</c:v>
                </c:pt>
                <c:pt idx="2687">
                  <c:v>0.13628014801915544</c:v>
                </c:pt>
                <c:pt idx="2688">
                  <c:v>0.13629378162232741</c:v>
                </c:pt>
                <c:pt idx="2689">
                  <c:v>0.13630740781029044</c:v>
                </c:pt>
                <c:pt idx="2690">
                  <c:v>0.13632102658909251</c:v>
                </c:pt>
                <c:pt idx="2691">
                  <c:v>0.13633463796477496</c:v>
                </c:pt>
                <c:pt idx="2692">
                  <c:v>0.13634824194337267</c:v>
                </c:pt>
                <c:pt idx="2693">
                  <c:v>0.13636183853091385</c:v>
                </c:pt>
                <c:pt idx="2694">
                  <c:v>0.13637542773342026</c:v>
                </c:pt>
                <c:pt idx="2695">
                  <c:v>0.13638900955690705</c:v>
                </c:pt>
                <c:pt idx="2696">
                  <c:v>0.13640258400738289</c:v>
                </c:pt>
                <c:pt idx="2697">
                  <c:v>0.1364161510908499</c:v>
                </c:pt>
                <c:pt idx="2698">
                  <c:v>0.13642971081330368</c:v>
                </c:pt>
                <c:pt idx="2699">
                  <c:v>0.13644326318073335</c:v>
                </c:pt>
                <c:pt idx="2700">
                  <c:v>0.13645680819912154</c:v>
                </c:pt>
                <c:pt idx="2701">
                  <c:v>0.13647034587444434</c:v>
                </c:pt>
                <c:pt idx="2702">
                  <c:v>0.13648387621267141</c:v>
                </c:pt>
                <c:pt idx="2703">
                  <c:v>0.13649739921976595</c:v>
                </c:pt>
                <c:pt idx="2704">
                  <c:v>0.13651091490168465</c:v>
                </c:pt>
                <c:pt idx="2705">
                  <c:v>0.1365244232643778</c:v>
                </c:pt>
                <c:pt idx="2706">
                  <c:v>0.13653792431378919</c:v>
                </c:pt>
                <c:pt idx="2707">
                  <c:v>0.13655141805585627</c:v>
                </c:pt>
                <c:pt idx="2708">
                  <c:v>0.13656490449650993</c:v>
                </c:pt>
                <c:pt idx="2709">
                  <c:v>0.13657838364167479</c:v>
                </c:pt>
                <c:pt idx="2710">
                  <c:v>0.13659185549726896</c:v>
                </c:pt>
                <c:pt idx="2711">
                  <c:v>0.13660532006920417</c:v>
                </c:pt>
                <c:pt idx="2712">
                  <c:v>0.13661877736338579</c:v>
                </c:pt>
                <c:pt idx="2713">
                  <c:v>0.13663222738571276</c:v>
                </c:pt>
                <c:pt idx="2714">
                  <c:v>0.13664567014207771</c:v>
                </c:pt>
                <c:pt idx="2715">
                  <c:v>0.13665910563836683</c:v>
                </c:pt>
                <c:pt idx="2716">
                  <c:v>0.13667253388046002</c:v>
                </c:pt>
                <c:pt idx="2717">
                  <c:v>0.13668595487423083</c:v>
                </c:pt>
                <c:pt idx="2718">
                  <c:v>0.13669936862554641</c:v>
                </c:pt>
                <c:pt idx="2719">
                  <c:v>0.13671277514026761</c:v>
                </c:pt>
                <c:pt idx="2720">
                  <c:v>0.13672617442424898</c:v>
                </c:pt>
                <c:pt idx="2721">
                  <c:v>0.13673956648333874</c:v>
                </c:pt>
                <c:pt idx="2722">
                  <c:v>0.13675295132337881</c:v>
                </c:pt>
                <c:pt idx="2723">
                  <c:v>0.1367663289502048</c:v>
                </c:pt>
                <c:pt idx="2724">
                  <c:v>0.13677969936964604</c:v>
                </c:pt>
                <c:pt idx="2725">
                  <c:v>0.1367930625875256</c:v>
                </c:pt>
                <c:pt idx="2726">
                  <c:v>0.13680641860966025</c:v>
                </c:pt>
                <c:pt idx="2727">
                  <c:v>0.13681976744186047</c:v>
                </c:pt>
                <c:pt idx="2728">
                  <c:v>0.1368331090899306</c:v>
                </c:pt>
                <c:pt idx="2729">
                  <c:v>0.13684644355966857</c:v>
                </c:pt>
                <c:pt idx="2730">
                  <c:v>0.13685977085686624</c:v>
                </c:pt>
                <c:pt idx="2731">
                  <c:v>0.1368730909873091</c:v>
                </c:pt>
                <c:pt idx="2732">
                  <c:v>0.13688640395677654</c:v>
                </c:pt>
                <c:pt idx="2733">
                  <c:v>0.13689970977104163</c:v>
                </c:pt>
                <c:pt idx="2734">
                  <c:v>0.13691300843587129</c:v>
                </c:pt>
                <c:pt idx="2735">
                  <c:v>0.13692629995702624</c:v>
                </c:pt>
                <c:pt idx="2736">
                  <c:v>0.13693958434026102</c:v>
                </c:pt>
                <c:pt idx="2737">
                  <c:v>0.13695286159132397</c:v>
                </c:pt>
                <c:pt idx="2738">
                  <c:v>0.13696613171595728</c:v>
                </c:pt>
                <c:pt idx="2739">
                  <c:v>0.13697939471989701</c:v>
                </c:pt>
                <c:pt idx="2740">
                  <c:v>0.13699265060887295</c:v>
                </c:pt>
                <c:pt idx="2741">
                  <c:v>0.13700589938860883</c:v>
                </c:pt>
                <c:pt idx="2742">
                  <c:v>0.13701914106482227</c:v>
                </c:pt>
                <c:pt idx="2743">
                  <c:v>0.13703237564322471</c:v>
                </c:pt>
                <c:pt idx="2744">
                  <c:v>0.13704560312952146</c:v>
                </c:pt>
                <c:pt idx="2745">
                  <c:v>0.13705882352941176</c:v>
                </c:pt>
                <c:pt idx="2746">
                  <c:v>0.13707203684858874</c:v>
                </c:pt>
                <c:pt idx="2747">
                  <c:v>0.13708524309273934</c:v>
                </c:pt>
                <c:pt idx="2748">
                  <c:v>0.13709844226754458</c:v>
                </c:pt>
                <c:pt idx="2749">
                  <c:v>0.13711163437867924</c:v>
                </c:pt>
                <c:pt idx="2750">
                  <c:v>0.13712481943181212</c:v>
                </c:pt>
                <c:pt idx="2751">
                  <c:v>0.13713799743260593</c:v>
                </c:pt>
                <c:pt idx="2752">
                  <c:v>0.13715116838671729</c:v>
                </c:pt>
                <c:pt idx="2753">
                  <c:v>0.13716433229979688</c:v>
                </c:pt>
                <c:pt idx="2754">
                  <c:v>0.13717748917748918</c:v>
                </c:pt>
                <c:pt idx="2755">
                  <c:v>0.1371906390254328</c:v>
                </c:pt>
                <c:pt idx="2756">
                  <c:v>0.13720378184926019</c:v>
                </c:pt>
                <c:pt idx="2757">
                  <c:v>0.1372169176545979</c:v>
                </c:pt>
                <c:pt idx="2758">
                  <c:v>0.13723004644706638</c:v>
                </c:pt>
                <c:pt idx="2759">
                  <c:v>0.13724316823228011</c:v>
                </c:pt>
                <c:pt idx="2760">
                  <c:v>0.13725628301584764</c:v>
                </c:pt>
                <c:pt idx="2761">
                  <c:v>0.13726939080337139</c:v>
                </c:pt>
                <c:pt idx="2762">
                  <c:v>0.137282491600448</c:v>
                </c:pt>
                <c:pt idx="2763">
                  <c:v>0.13729558541266795</c:v>
                </c:pt>
                <c:pt idx="2764">
                  <c:v>0.13730867224561591</c:v>
                </c:pt>
                <c:pt idx="2765">
                  <c:v>0.13732175210487055</c:v>
                </c:pt>
                <c:pt idx="2766">
                  <c:v>0.1373348249960045</c:v>
                </c:pt>
                <c:pt idx="2767">
                  <c:v>0.1373478909245846</c:v>
                </c:pt>
                <c:pt idx="2768">
                  <c:v>0.13736094989617167</c:v>
                </c:pt>
                <c:pt idx="2769">
                  <c:v>0.13737400191632068</c:v>
                </c:pt>
                <c:pt idx="2770">
                  <c:v>0.1373870469905806</c:v>
                </c:pt>
                <c:pt idx="2771">
                  <c:v>0.13740008512449459</c:v>
                </c:pt>
                <c:pt idx="2772">
                  <c:v>0.13741311632359984</c:v>
                </c:pt>
                <c:pt idx="2773">
                  <c:v>0.13742614059342764</c:v>
                </c:pt>
                <c:pt idx="2774">
                  <c:v>0.13743915793950351</c:v>
                </c:pt>
                <c:pt idx="2775">
                  <c:v>0.13745216836734694</c:v>
                </c:pt>
                <c:pt idx="2776">
                  <c:v>0.13746517188247173</c:v>
                </c:pt>
                <c:pt idx="2777">
                  <c:v>0.13747816849038563</c:v>
                </c:pt>
                <c:pt idx="2778">
                  <c:v>0.13749115819659075</c:v>
                </c:pt>
                <c:pt idx="2779">
                  <c:v>0.13750414100658317</c:v>
                </c:pt>
                <c:pt idx="2780">
                  <c:v>0.13751711692585319</c:v>
                </c:pt>
                <c:pt idx="2781">
                  <c:v>0.13753008595988542</c:v>
                </c:pt>
                <c:pt idx="2782">
                  <c:v>0.13754304811415841</c:v>
                </c:pt>
                <c:pt idx="2783">
                  <c:v>0.13755600339414512</c:v>
                </c:pt>
                <c:pt idx="2784">
                  <c:v>0.13756895180531256</c:v>
                </c:pt>
                <c:pt idx="2785">
                  <c:v>0.13758189335312204</c:v>
                </c:pt>
                <c:pt idx="2786">
                  <c:v>0.137594828043029</c:v>
                </c:pt>
                <c:pt idx="2787">
                  <c:v>0.13760775588048316</c:v>
                </c:pt>
                <c:pt idx="2788">
                  <c:v>0.13762067687092847</c:v>
                </c:pt>
                <c:pt idx="2789">
                  <c:v>0.13763359101980302</c:v>
                </c:pt>
                <c:pt idx="2790">
                  <c:v>0.13764649833253934</c:v>
                </c:pt>
                <c:pt idx="2791">
                  <c:v>0.13765939881456393</c:v>
                </c:pt>
                <c:pt idx="2792">
                  <c:v>0.13767229247129784</c:v>
                </c:pt>
                <c:pt idx="2793">
                  <c:v>0.13768517930815616</c:v>
                </c:pt>
                <c:pt idx="2794">
                  <c:v>0.13769805933054838</c:v>
                </c:pt>
                <c:pt idx="2795">
                  <c:v>0.13771093254387823</c:v>
                </c:pt>
                <c:pt idx="2796">
                  <c:v>0.1377237989535437</c:v>
                </c:pt>
                <c:pt idx="2797">
                  <c:v>0.13773665856493714</c:v>
                </c:pt>
                <c:pt idx="2798">
                  <c:v>0.13774951138344516</c:v>
                </c:pt>
                <c:pt idx="2799">
                  <c:v>0.13776235741444867</c:v>
                </c:pt>
                <c:pt idx="2800">
                  <c:v>0.13777519666332297</c:v>
                </c:pt>
                <c:pt idx="2801">
                  <c:v>0.13778802913543756</c:v>
                </c:pt>
                <c:pt idx="2802">
                  <c:v>0.13780085483615642</c:v>
                </c:pt>
                <c:pt idx="2803">
                  <c:v>0.13781367377083772</c:v>
                </c:pt>
                <c:pt idx="2804">
                  <c:v>0.13782648594483415</c:v>
                </c:pt>
                <c:pt idx="2805">
                  <c:v>0.13783929136349257</c:v>
                </c:pt>
                <c:pt idx="2806">
                  <c:v>0.13785209003215435</c:v>
                </c:pt>
                <c:pt idx="2807">
                  <c:v>0.13786488195615518</c:v>
                </c:pt>
                <c:pt idx="2808">
                  <c:v>0.13787766714082506</c:v>
                </c:pt>
                <c:pt idx="2809">
                  <c:v>0.1378904455914885</c:v>
                </c:pt>
                <c:pt idx="2810">
                  <c:v>0.13790321731346428</c:v>
                </c:pt>
                <c:pt idx="2811">
                  <c:v>0.13791598231206573</c:v>
                </c:pt>
                <c:pt idx="2812">
                  <c:v>0.13792874059260038</c:v>
                </c:pt>
                <c:pt idx="2813">
                  <c:v>0.13794149216037041</c:v>
                </c:pt>
                <c:pt idx="2814">
                  <c:v>0.13795423702067228</c:v>
                </c:pt>
                <c:pt idx="2815">
                  <c:v>0.1379669751787968</c:v>
                </c:pt>
                <c:pt idx="2816">
                  <c:v>0.13797970664002945</c:v>
                </c:pt>
                <c:pt idx="2817">
                  <c:v>0.13799243140964995</c:v>
                </c:pt>
                <c:pt idx="2818">
                  <c:v>0.13800514949293261</c:v>
                </c:pt>
                <c:pt idx="2819">
                  <c:v>0.13801786089514603</c:v>
                </c:pt>
                <c:pt idx="2820">
                  <c:v>0.1380305656215535</c:v>
                </c:pt>
                <c:pt idx="2821">
                  <c:v>0.1380432636774126</c:v>
                </c:pt>
                <c:pt idx="2822">
                  <c:v>0.13805595506797544</c:v>
                </c:pt>
                <c:pt idx="2823">
                  <c:v>0.13806863979848868</c:v>
                </c:pt>
                <c:pt idx="2824">
                  <c:v>0.13808131787419339</c:v>
                </c:pt>
                <c:pt idx="2825">
                  <c:v>0.13809398930032521</c:v>
                </c:pt>
                <c:pt idx="2826">
                  <c:v>0.1381066540821142</c:v>
                </c:pt>
                <c:pt idx="2827">
                  <c:v>0.13811931222478507</c:v>
                </c:pt>
                <c:pt idx="2828">
                  <c:v>0.13813196373355696</c:v>
                </c:pt>
                <c:pt idx="2829">
                  <c:v>0.13814460861364353</c:v>
                </c:pt>
                <c:pt idx="2830">
                  <c:v>0.13815724687025302</c:v>
                </c:pt>
                <c:pt idx="2831">
                  <c:v>0.1381698785085882</c:v>
                </c:pt>
                <c:pt idx="2832">
                  <c:v>0.13818250353384642</c:v>
                </c:pt>
                <c:pt idx="2833">
                  <c:v>0.13819512195121952</c:v>
                </c:pt>
                <c:pt idx="2834">
                  <c:v>0.13820773376589401</c:v>
                </c:pt>
                <c:pt idx="2835">
                  <c:v>0.13822033898305086</c:v>
                </c:pt>
                <c:pt idx="2836">
                  <c:v>0.1382329376078657</c:v>
                </c:pt>
                <c:pt idx="2837">
                  <c:v>0.13824552964550876</c:v>
                </c:pt>
                <c:pt idx="2838">
                  <c:v>0.13825811510114475</c:v>
                </c:pt>
                <c:pt idx="2839">
                  <c:v>0.13827069397993313</c:v>
                </c:pt>
                <c:pt idx="2840">
                  <c:v>0.13828326628702783</c:v>
                </c:pt>
                <c:pt idx="2841">
                  <c:v>0.13829583202757759</c:v>
                </c:pt>
                <c:pt idx="2842">
                  <c:v>0.13830839120672553</c:v>
                </c:pt>
                <c:pt idx="2843">
                  <c:v>0.13832094382960952</c:v>
                </c:pt>
                <c:pt idx="2844">
                  <c:v>0.13833348990136216</c:v>
                </c:pt>
                <c:pt idx="2845">
                  <c:v>0.13834602942711052</c:v>
                </c:pt>
                <c:pt idx="2846">
                  <c:v>0.13835856241197644</c:v>
                </c:pt>
                <c:pt idx="2847">
                  <c:v>0.13837108886107635</c:v>
                </c:pt>
                <c:pt idx="2848">
                  <c:v>0.13838360877952141</c:v>
                </c:pt>
                <c:pt idx="2849">
                  <c:v>0.13839612217241742</c:v>
                </c:pt>
                <c:pt idx="2850">
                  <c:v>0.13840862904486478</c:v>
                </c:pt>
                <c:pt idx="2851">
                  <c:v>0.13842112940195878</c:v>
                </c:pt>
                <c:pt idx="2852">
                  <c:v>0.13843362324878913</c:v>
                </c:pt>
                <c:pt idx="2853">
                  <c:v>0.13844611059044051</c:v>
                </c:pt>
                <c:pt idx="2854">
                  <c:v>0.1384585914319921</c:v>
                </c:pt>
                <c:pt idx="2855">
                  <c:v>0.13847106577851792</c:v>
                </c:pt>
                <c:pt idx="2856">
                  <c:v>0.13848353363508664</c:v>
                </c:pt>
                <c:pt idx="2857">
                  <c:v>0.13849599500676169</c:v>
                </c:pt>
                <c:pt idx="2858">
                  <c:v>0.13850844989860123</c:v>
                </c:pt>
                <c:pt idx="2859">
                  <c:v>0.13852089831565814</c:v>
                </c:pt>
                <c:pt idx="2860">
                  <c:v>0.13853334026298011</c:v>
                </c:pt>
                <c:pt idx="2861">
                  <c:v>0.13854577574560947</c:v>
                </c:pt>
                <c:pt idx="2862">
                  <c:v>0.13855820476858347</c:v>
                </c:pt>
                <c:pt idx="2863">
                  <c:v>0.13857062733693395</c:v>
                </c:pt>
                <c:pt idx="2864">
                  <c:v>0.13858304345568767</c:v>
                </c:pt>
                <c:pt idx="2865">
                  <c:v>0.1385954531298661</c:v>
                </c:pt>
                <c:pt idx="2866">
                  <c:v>0.1386078563644855</c:v>
                </c:pt>
                <c:pt idx="2867">
                  <c:v>0.13862025316455698</c:v>
                </c:pt>
                <c:pt idx="2868">
                  <c:v>0.13863264353508636</c:v>
                </c:pt>
                <c:pt idx="2869">
                  <c:v>0.13864502748107438</c:v>
                </c:pt>
                <c:pt idx="2870">
                  <c:v>0.13865740500751647</c:v>
                </c:pt>
                <c:pt idx="2871">
                  <c:v>0.13866977611940298</c:v>
                </c:pt>
                <c:pt idx="2872">
                  <c:v>0.13868214082171909</c:v>
                </c:pt>
                <c:pt idx="2873">
                  <c:v>0.13869449911944473</c:v>
                </c:pt>
                <c:pt idx="2874">
                  <c:v>0.13870685101755478</c:v>
                </c:pt>
                <c:pt idx="2875">
                  <c:v>0.13871919652101886</c:v>
                </c:pt>
                <c:pt idx="2876">
                  <c:v>0.13873153563480153</c:v>
                </c:pt>
                <c:pt idx="2877">
                  <c:v>0.13874386836386218</c:v>
                </c:pt>
                <c:pt idx="2878">
                  <c:v>0.13875619471315503</c:v>
                </c:pt>
                <c:pt idx="2879">
                  <c:v>0.13876851468762932</c:v>
                </c:pt>
                <c:pt idx="2880">
                  <c:v>0.13878082829222896</c:v>
                </c:pt>
                <c:pt idx="2881">
                  <c:v>0.1387931355318929</c:v>
                </c:pt>
                <c:pt idx="2882">
                  <c:v>0.13880543641155496</c:v>
                </c:pt>
                <c:pt idx="2883">
                  <c:v>0.13881773093614386</c:v>
                </c:pt>
                <c:pt idx="2884">
                  <c:v>0.13883001911058315</c:v>
                </c:pt>
                <c:pt idx="2885">
                  <c:v>0.13884230093979139</c:v>
                </c:pt>
                <c:pt idx="2886">
                  <c:v>0.13885457642868207</c:v>
                </c:pt>
                <c:pt idx="2887">
                  <c:v>0.1388668455821635</c:v>
                </c:pt>
                <c:pt idx="2888">
                  <c:v>0.13887910840513906</c:v>
                </c:pt>
                <c:pt idx="2889">
                  <c:v>0.13889136490250698</c:v>
                </c:pt>
                <c:pt idx="2890">
                  <c:v>0.13890361507916044</c:v>
                </c:pt>
                <c:pt idx="2891">
                  <c:v>0.13891585893998765</c:v>
                </c:pt>
                <c:pt idx="2892">
                  <c:v>0.13892809648987167</c:v>
                </c:pt>
                <c:pt idx="2893">
                  <c:v>0.13894032773369064</c:v>
                </c:pt>
                <c:pt idx="2894">
                  <c:v>0.13895255267631756</c:v>
                </c:pt>
                <c:pt idx="2895">
                  <c:v>0.13896477132262053</c:v>
                </c:pt>
                <c:pt idx="2896">
                  <c:v>0.13897698367746253</c:v>
                </c:pt>
                <c:pt idx="2897">
                  <c:v>0.13898918974570165</c:v>
                </c:pt>
                <c:pt idx="2898">
                  <c:v>0.13900138953219085</c:v>
                </c:pt>
                <c:pt idx="2899">
                  <c:v>0.13901358304177816</c:v>
                </c:pt>
                <c:pt idx="2900">
                  <c:v>0.13902577027930665</c:v>
                </c:pt>
                <c:pt idx="2901">
                  <c:v>0.13903795124961432</c:v>
                </c:pt>
                <c:pt idx="2902">
                  <c:v>0.13905012595753433</c:v>
                </c:pt>
                <c:pt idx="2903">
                  <c:v>0.13906229440789475</c:v>
                </c:pt>
                <c:pt idx="2904">
                  <c:v>0.13907445660551873</c:v>
                </c:pt>
                <c:pt idx="2905">
                  <c:v>0.13908661255522453</c:v>
                </c:pt>
                <c:pt idx="2906">
                  <c:v>0.1390987622618253</c:v>
                </c:pt>
                <c:pt idx="2907">
                  <c:v>0.13911090573012941</c:v>
                </c:pt>
                <c:pt idx="2908">
                  <c:v>0.13912304296494021</c:v>
                </c:pt>
                <c:pt idx="2909">
                  <c:v>0.13913517397105615</c:v>
                </c:pt>
                <c:pt idx="2910">
                  <c:v>0.13914729875327075</c:v>
                </c:pt>
                <c:pt idx="2911">
                  <c:v>0.1391594173163726</c:v>
                </c:pt>
                <c:pt idx="2912">
                  <c:v>0.1391715296651454</c:v>
                </c:pt>
                <c:pt idx="2913">
                  <c:v>0.13918363580436791</c:v>
                </c:pt>
                <c:pt idx="2914">
                  <c:v>0.13919573573881402</c:v>
                </c:pt>
                <c:pt idx="2915">
                  <c:v>0.13920782947325272</c:v>
                </c:pt>
                <c:pt idx="2916">
                  <c:v>0.13921991701244815</c:v>
                </c:pt>
                <c:pt idx="2917">
                  <c:v>0.13923199836115949</c:v>
                </c:pt>
                <c:pt idx="2918">
                  <c:v>0.13924407352414112</c:v>
                </c:pt>
                <c:pt idx="2919">
                  <c:v>0.13925614250614254</c:v>
                </c:pt>
                <c:pt idx="2920">
                  <c:v>0.13926820531190831</c:v>
                </c:pt>
                <c:pt idx="2921">
                  <c:v>0.13928026194617826</c:v>
                </c:pt>
                <c:pt idx="2922">
                  <c:v>0.13929231241368728</c:v>
                </c:pt>
                <c:pt idx="2923">
                  <c:v>0.1393043567191655</c:v>
                </c:pt>
                <c:pt idx="2924">
                  <c:v>0.13931639486733807</c:v>
                </c:pt>
                <c:pt idx="2925">
                  <c:v>0.13932842686292549</c:v>
                </c:pt>
                <c:pt idx="2926">
                  <c:v>0.13934045271064333</c:v>
                </c:pt>
                <c:pt idx="2927">
                  <c:v>0.13935247241520229</c:v>
                </c:pt>
                <c:pt idx="2928">
                  <c:v>0.13936448598130843</c:v>
                </c:pt>
                <c:pt idx="2929">
                  <c:v>0.13937649341366282</c:v>
                </c:pt>
                <c:pt idx="2930">
                  <c:v>0.13938849471696188</c:v>
                </c:pt>
                <c:pt idx="2931">
                  <c:v>0.13940048989589712</c:v>
                </c:pt>
                <c:pt idx="2932">
                  <c:v>0.13941247895515535</c:v>
                </c:pt>
                <c:pt idx="2933">
                  <c:v>0.13942446189941857</c:v>
                </c:pt>
                <c:pt idx="2934">
                  <c:v>0.13943643873336395</c:v>
                </c:pt>
                <c:pt idx="2935">
                  <c:v>0.13944840946166398</c:v>
                </c:pt>
                <c:pt idx="2936">
                  <c:v>0.13946037408898629</c:v>
                </c:pt>
                <c:pt idx="2937">
                  <c:v>0.13947233261999389</c:v>
                </c:pt>
                <c:pt idx="2938">
                  <c:v>0.1394842850593449</c:v>
                </c:pt>
                <c:pt idx="2939">
                  <c:v>0.13949623141169282</c:v>
                </c:pt>
                <c:pt idx="2940">
                  <c:v>0.1395081716816863</c:v>
                </c:pt>
                <c:pt idx="2941">
                  <c:v>0.13952010587396926</c:v>
                </c:pt>
                <c:pt idx="2942">
                  <c:v>0.13953203399318104</c:v>
                </c:pt>
                <c:pt idx="2943">
                  <c:v>0.13954395604395606</c:v>
                </c:pt>
                <c:pt idx="2944">
                  <c:v>0.13955587203092418</c:v>
                </c:pt>
                <c:pt idx="2945">
                  <c:v>0.13956778195871047</c:v>
                </c:pt>
                <c:pt idx="2946">
                  <c:v>0.13957968583193536</c:v>
                </c:pt>
                <c:pt idx="2947">
                  <c:v>0.13959158365521451</c:v>
                </c:pt>
                <c:pt idx="2948">
                  <c:v>0.1396034754331589</c:v>
                </c:pt>
                <c:pt idx="2949">
                  <c:v>0.1396153611703749</c:v>
                </c:pt>
                <c:pt idx="2950">
                  <c:v>0.13962724087146414</c:v>
                </c:pt>
                <c:pt idx="2951">
                  <c:v>0.13963911454102357</c:v>
                </c:pt>
                <c:pt idx="2952">
                  <c:v>0.13965098218364549</c:v>
                </c:pt>
                <c:pt idx="2953">
                  <c:v>0.13966284380391761</c:v>
                </c:pt>
                <c:pt idx="2954">
                  <c:v>0.13967469940642283</c:v>
                </c:pt>
                <c:pt idx="2955">
                  <c:v>0.13968654899573951</c:v>
                </c:pt>
                <c:pt idx="2956">
                  <c:v>0.13969839257644137</c:v>
                </c:pt>
                <c:pt idx="2957">
                  <c:v>0.13971023015309744</c:v>
                </c:pt>
                <c:pt idx="2958">
                  <c:v>0.13972206173027218</c:v>
                </c:pt>
                <c:pt idx="2959">
                  <c:v>0.13973388731252534</c:v>
                </c:pt>
                <c:pt idx="2960">
                  <c:v>0.13974570690441215</c:v>
                </c:pt>
                <c:pt idx="2961">
                  <c:v>0.13975752051048315</c:v>
                </c:pt>
                <c:pt idx="2962">
                  <c:v>0.13976932813528431</c:v>
                </c:pt>
                <c:pt idx="2963">
                  <c:v>0.13978112978335697</c:v>
                </c:pt>
                <c:pt idx="2964">
                  <c:v>0.13979292545923791</c:v>
                </c:pt>
                <c:pt idx="2965">
                  <c:v>0.13980471516745929</c:v>
                </c:pt>
                <c:pt idx="2966">
                  <c:v>0.13981649891254869</c:v>
                </c:pt>
                <c:pt idx="2967">
                  <c:v>0.13982827669902914</c:v>
                </c:pt>
                <c:pt idx="2968">
                  <c:v>0.13984004853141907</c:v>
                </c:pt>
                <c:pt idx="2969">
                  <c:v>0.13985181441423231</c:v>
                </c:pt>
                <c:pt idx="2970">
                  <c:v>0.13986357435197819</c:v>
                </c:pt>
                <c:pt idx="2971">
                  <c:v>0.13987532834916144</c:v>
                </c:pt>
                <c:pt idx="2972">
                  <c:v>0.13988707641028233</c:v>
                </c:pt>
                <c:pt idx="2973">
                  <c:v>0.13989881853983641</c:v>
                </c:pt>
                <c:pt idx="2974">
                  <c:v>0.1399105547423149</c:v>
                </c:pt>
                <c:pt idx="2975">
                  <c:v>0.1399222850222043</c:v>
                </c:pt>
                <c:pt idx="2976">
                  <c:v>0.1399340093839867</c:v>
                </c:pt>
                <c:pt idx="2977">
                  <c:v>0.13994572783213963</c:v>
                </c:pt>
                <c:pt idx="2978">
                  <c:v>0.13995744037113611</c:v>
                </c:pt>
                <c:pt idx="2979">
                  <c:v>0.13996914700544466</c:v>
                </c:pt>
                <c:pt idx="2980">
                  <c:v>0.13998084773952926</c:v>
                </c:pt>
                <c:pt idx="2981">
                  <c:v>0.13999254257784946</c:v>
                </c:pt>
                <c:pt idx="2982">
                  <c:v>0.14000423152486025</c:v>
                </c:pt>
                <c:pt idx="2983">
                  <c:v>0.14001591458501209</c:v>
                </c:pt>
                <c:pt idx="2984">
                  <c:v>0.14002759176275115</c:v>
                </c:pt>
                <c:pt idx="2985">
                  <c:v>0.14003926306251888</c:v>
                </c:pt>
                <c:pt idx="2986">
                  <c:v>0.14005092848875247</c:v>
                </c:pt>
                <c:pt idx="2987">
                  <c:v>0.14006258804588448</c:v>
                </c:pt>
                <c:pt idx="2988">
                  <c:v>0.14007424173834315</c:v>
                </c:pt>
                <c:pt idx="2989">
                  <c:v>0.14008588957055218</c:v>
                </c:pt>
                <c:pt idx="2990">
                  <c:v>0.14009753154693078</c:v>
                </c:pt>
                <c:pt idx="2991">
                  <c:v>0.14010916767189388</c:v>
                </c:pt>
                <c:pt idx="2992">
                  <c:v>0.14012079794985177</c:v>
                </c:pt>
                <c:pt idx="2993">
                  <c:v>0.14013242238521051</c:v>
                </c:pt>
                <c:pt idx="2994">
                  <c:v>0.14014404098237154</c:v>
                </c:pt>
                <c:pt idx="2995">
                  <c:v>0.14015565374573208</c:v>
                </c:pt>
                <c:pt idx="2996">
                  <c:v>0.14016726067968477</c:v>
                </c:pt>
                <c:pt idx="2997">
                  <c:v>0.14017886178861791</c:v>
                </c:pt>
                <c:pt idx="2998">
                  <c:v>0.14019045707691538</c:v>
                </c:pt>
                <c:pt idx="2999">
                  <c:v>0.14020204654895665</c:v>
                </c:pt>
                <c:pt idx="3000">
                  <c:v>0.14021363020911692</c:v>
                </c:pt>
              </c:numCache>
            </c:numRef>
          </c:yVal>
          <c:smooth val="0"/>
        </c:ser>
        <c:ser>
          <c:idx val="3"/>
          <c:order val="3"/>
          <c:tx>
            <c:v>50uMNAM fitting</c:v>
          </c:tx>
          <c:spPr>
            <a:ln w="28575">
              <a:noFill/>
            </a:ln>
          </c:spPr>
          <c:marker>
            <c:symbol val="dot"/>
            <c:size val="2"/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</c:spPr>
          </c:marker>
          <c:xVal>
            <c:numRef>
              <c:f>'online fitting _ouM DHP1c'!$S$9:$S$3009</c:f>
              <c:numCache>
                <c:formatCode>General</c:formatCode>
                <c:ptCount val="300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  <c:pt idx="196">
                  <c:v>196</c:v>
                </c:pt>
                <c:pt idx="197">
                  <c:v>197</c:v>
                </c:pt>
                <c:pt idx="198">
                  <c:v>198</c:v>
                </c:pt>
                <c:pt idx="199">
                  <c:v>199</c:v>
                </c:pt>
                <c:pt idx="200">
                  <c:v>200</c:v>
                </c:pt>
                <c:pt idx="201">
                  <c:v>201</c:v>
                </c:pt>
                <c:pt idx="202">
                  <c:v>202</c:v>
                </c:pt>
                <c:pt idx="203">
                  <c:v>203</c:v>
                </c:pt>
                <c:pt idx="204">
                  <c:v>204</c:v>
                </c:pt>
                <c:pt idx="205">
                  <c:v>205</c:v>
                </c:pt>
                <c:pt idx="206">
                  <c:v>206</c:v>
                </c:pt>
                <c:pt idx="207">
                  <c:v>207</c:v>
                </c:pt>
                <c:pt idx="208">
                  <c:v>208</c:v>
                </c:pt>
                <c:pt idx="209">
                  <c:v>209</c:v>
                </c:pt>
                <c:pt idx="210">
                  <c:v>210</c:v>
                </c:pt>
                <c:pt idx="211">
                  <c:v>211</c:v>
                </c:pt>
                <c:pt idx="212">
                  <c:v>212</c:v>
                </c:pt>
                <c:pt idx="213">
                  <c:v>213</c:v>
                </c:pt>
                <c:pt idx="214">
                  <c:v>214</c:v>
                </c:pt>
                <c:pt idx="215">
                  <c:v>215</c:v>
                </c:pt>
                <c:pt idx="216">
                  <c:v>216</c:v>
                </c:pt>
                <c:pt idx="217">
                  <c:v>217</c:v>
                </c:pt>
                <c:pt idx="218">
                  <c:v>218</c:v>
                </c:pt>
                <c:pt idx="219">
                  <c:v>219</c:v>
                </c:pt>
                <c:pt idx="220">
                  <c:v>220</c:v>
                </c:pt>
                <c:pt idx="221">
                  <c:v>221</c:v>
                </c:pt>
                <c:pt idx="222">
                  <c:v>222</c:v>
                </c:pt>
                <c:pt idx="223">
                  <c:v>223</c:v>
                </c:pt>
                <c:pt idx="224">
                  <c:v>224</c:v>
                </c:pt>
                <c:pt idx="225">
                  <c:v>225</c:v>
                </c:pt>
                <c:pt idx="226">
                  <c:v>226</c:v>
                </c:pt>
                <c:pt idx="227">
                  <c:v>227</c:v>
                </c:pt>
                <c:pt idx="228">
                  <c:v>228</c:v>
                </c:pt>
                <c:pt idx="229">
                  <c:v>229</c:v>
                </c:pt>
                <c:pt idx="230">
                  <c:v>230</c:v>
                </c:pt>
                <c:pt idx="231">
                  <c:v>231</c:v>
                </c:pt>
                <c:pt idx="232">
                  <c:v>232</c:v>
                </c:pt>
                <c:pt idx="233">
                  <c:v>233</c:v>
                </c:pt>
                <c:pt idx="234">
                  <c:v>234</c:v>
                </c:pt>
                <c:pt idx="235">
                  <c:v>235</c:v>
                </c:pt>
                <c:pt idx="236">
                  <c:v>236</c:v>
                </c:pt>
                <c:pt idx="237">
                  <c:v>237</c:v>
                </c:pt>
                <c:pt idx="238">
                  <c:v>238</c:v>
                </c:pt>
                <c:pt idx="239">
                  <c:v>239</c:v>
                </c:pt>
                <c:pt idx="240">
                  <c:v>240</c:v>
                </c:pt>
                <c:pt idx="241">
                  <c:v>241</c:v>
                </c:pt>
                <c:pt idx="242">
                  <c:v>242</c:v>
                </c:pt>
                <c:pt idx="243">
                  <c:v>243</c:v>
                </c:pt>
                <c:pt idx="244">
                  <c:v>244</c:v>
                </c:pt>
                <c:pt idx="245">
                  <c:v>245</c:v>
                </c:pt>
                <c:pt idx="246">
                  <c:v>246</c:v>
                </c:pt>
                <c:pt idx="247">
                  <c:v>247</c:v>
                </c:pt>
                <c:pt idx="248">
                  <c:v>248</c:v>
                </c:pt>
                <c:pt idx="249">
                  <c:v>249</c:v>
                </c:pt>
                <c:pt idx="250">
                  <c:v>250</c:v>
                </c:pt>
                <c:pt idx="251">
                  <c:v>251</c:v>
                </c:pt>
                <c:pt idx="252">
                  <c:v>252</c:v>
                </c:pt>
                <c:pt idx="253">
                  <c:v>253</c:v>
                </c:pt>
                <c:pt idx="254">
                  <c:v>254</c:v>
                </c:pt>
                <c:pt idx="255">
                  <c:v>255</c:v>
                </c:pt>
                <c:pt idx="256">
                  <c:v>256</c:v>
                </c:pt>
                <c:pt idx="257">
                  <c:v>257</c:v>
                </c:pt>
                <c:pt idx="258">
                  <c:v>258</c:v>
                </c:pt>
                <c:pt idx="259">
                  <c:v>259</c:v>
                </c:pt>
                <c:pt idx="260">
                  <c:v>260</c:v>
                </c:pt>
                <c:pt idx="261">
                  <c:v>261</c:v>
                </c:pt>
                <c:pt idx="262">
                  <c:v>262</c:v>
                </c:pt>
                <c:pt idx="263">
                  <c:v>263</c:v>
                </c:pt>
                <c:pt idx="264">
                  <c:v>264</c:v>
                </c:pt>
                <c:pt idx="265">
                  <c:v>265</c:v>
                </c:pt>
                <c:pt idx="266">
                  <c:v>266</c:v>
                </c:pt>
                <c:pt idx="267">
                  <c:v>267</c:v>
                </c:pt>
                <c:pt idx="268">
                  <c:v>268</c:v>
                </c:pt>
                <c:pt idx="269">
                  <c:v>269</c:v>
                </c:pt>
                <c:pt idx="270">
                  <c:v>270</c:v>
                </c:pt>
                <c:pt idx="271">
                  <c:v>271</c:v>
                </c:pt>
                <c:pt idx="272">
                  <c:v>272</c:v>
                </c:pt>
                <c:pt idx="273">
                  <c:v>273</c:v>
                </c:pt>
                <c:pt idx="274">
                  <c:v>274</c:v>
                </c:pt>
                <c:pt idx="275">
                  <c:v>275</c:v>
                </c:pt>
                <c:pt idx="276">
                  <c:v>276</c:v>
                </c:pt>
                <c:pt idx="277">
                  <c:v>277</c:v>
                </c:pt>
                <c:pt idx="278">
                  <c:v>278</c:v>
                </c:pt>
                <c:pt idx="279">
                  <c:v>279</c:v>
                </c:pt>
                <c:pt idx="280">
                  <c:v>280</c:v>
                </c:pt>
                <c:pt idx="281">
                  <c:v>281</c:v>
                </c:pt>
                <c:pt idx="282">
                  <c:v>282</c:v>
                </c:pt>
                <c:pt idx="283">
                  <c:v>283</c:v>
                </c:pt>
                <c:pt idx="284">
                  <c:v>284</c:v>
                </c:pt>
                <c:pt idx="285">
                  <c:v>285</c:v>
                </c:pt>
                <c:pt idx="286">
                  <c:v>286</c:v>
                </c:pt>
                <c:pt idx="287">
                  <c:v>287</c:v>
                </c:pt>
                <c:pt idx="288">
                  <c:v>288</c:v>
                </c:pt>
                <c:pt idx="289">
                  <c:v>289</c:v>
                </c:pt>
                <c:pt idx="290">
                  <c:v>290</c:v>
                </c:pt>
                <c:pt idx="291">
                  <c:v>291</c:v>
                </c:pt>
                <c:pt idx="292">
                  <c:v>292</c:v>
                </c:pt>
                <c:pt idx="293">
                  <c:v>293</c:v>
                </c:pt>
                <c:pt idx="294">
                  <c:v>294</c:v>
                </c:pt>
                <c:pt idx="295">
                  <c:v>295</c:v>
                </c:pt>
                <c:pt idx="296">
                  <c:v>296</c:v>
                </c:pt>
                <c:pt idx="297">
                  <c:v>297</c:v>
                </c:pt>
                <c:pt idx="298">
                  <c:v>298</c:v>
                </c:pt>
                <c:pt idx="299">
                  <c:v>299</c:v>
                </c:pt>
                <c:pt idx="300">
                  <c:v>300</c:v>
                </c:pt>
                <c:pt idx="301">
                  <c:v>301</c:v>
                </c:pt>
                <c:pt idx="302">
                  <c:v>302</c:v>
                </c:pt>
                <c:pt idx="303">
                  <c:v>303</c:v>
                </c:pt>
                <c:pt idx="304">
                  <c:v>304</c:v>
                </c:pt>
                <c:pt idx="305">
                  <c:v>305</c:v>
                </c:pt>
                <c:pt idx="306">
                  <c:v>306</c:v>
                </c:pt>
                <c:pt idx="307">
                  <c:v>307</c:v>
                </c:pt>
                <c:pt idx="308">
                  <c:v>308</c:v>
                </c:pt>
                <c:pt idx="309">
                  <c:v>309</c:v>
                </c:pt>
                <c:pt idx="310">
                  <c:v>310</c:v>
                </c:pt>
                <c:pt idx="311">
                  <c:v>311</c:v>
                </c:pt>
                <c:pt idx="312">
                  <c:v>312</c:v>
                </c:pt>
                <c:pt idx="313">
                  <c:v>313</c:v>
                </c:pt>
                <c:pt idx="314">
                  <c:v>314</c:v>
                </c:pt>
                <c:pt idx="315">
                  <c:v>315</c:v>
                </c:pt>
                <c:pt idx="316">
                  <c:v>316</c:v>
                </c:pt>
                <c:pt idx="317">
                  <c:v>317</c:v>
                </c:pt>
                <c:pt idx="318">
                  <c:v>318</c:v>
                </c:pt>
                <c:pt idx="319">
                  <c:v>319</c:v>
                </c:pt>
                <c:pt idx="320">
                  <c:v>320</c:v>
                </c:pt>
                <c:pt idx="321">
                  <c:v>321</c:v>
                </c:pt>
                <c:pt idx="322">
                  <c:v>322</c:v>
                </c:pt>
                <c:pt idx="323">
                  <c:v>323</c:v>
                </c:pt>
                <c:pt idx="324">
                  <c:v>324</c:v>
                </c:pt>
                <c:pt idx="325">
                  <c:v>325</c:v>
                </c:pt>
                <c:pt idx="326">
                  <c:v>326</c:v>
                </c:pt>
                <c:pt idx="327">
                  <c:v>327</c:v>
                </c:pt>
                <c:pt idx="328">
                  <c:v>328</c:v>
                </c:pt>
                <c:pt idx="329">
                  <c:v>329</c:v>
                </c:pt>
                <c:pt idx="330">
                  <c:v>330</c:v>
                </c:pt>
                <c:pt idx="331">
                  <c:v>331</c:v>
                </c:pt>
                <c:pt idx="332">
                  <c:v>332</c:v>
                </c:pt>
                <c:pt idx="333">
                  <c:v>333</c:v>
                </c:pt>
                <c:pt idx="334">
                  <c:v>334</c:v>
                </c:pt>
                <c:pt idx="335">
                  <c:v>335</c:v>
                </c:pt>
                <c:pt idx="336">
                  <c:v>336</c:v>
                </c:pt>
                <c:pt idx="337">
                  <c:v>337</c:v>
                </c:pt>
                <c:pt idx="338">
                  <c:v>338</c:v>
                </c:pt>
                <c:pt idx="339">
                  <c:v>339</c:v>
                </c:pt>
                <c:pt idx="340">
                  <c:v>340</c:v>
                </c:pt>
                <c:pt idx="341">
                  <c:v>341</c:v>
                </c:pt>
                <c:pt idx="342">
                  <c:v>342</c:v>
                </c:pt>
                <c:pt idx="343">
                  <c:v>343</c:v>
                </c:pt>
                <c:pt idx="344">
                  <c:v>344</c:v>
                </c:pt>
                <c:pt idx="345">
                  <c:v>345</c:v>
                </c:pt>
                <c:pt idx="346">
                  <c:v>346</c:v>
                </c:pt>
                <c:pt idx="347">
                  <c:v>347</c:v>
                </c:pt>
                <c:pt idx="348">
                  <c:v>348</c:v>
                </c:pt>
                <c:pt idx="349">
                  <c:v>349</c:v>
                </c:pt>
                <c:pt idx="350">
                  <c:v>350</c:v>
                </c:pt>
                <c:pt idx="351">
                  <c:v>351</c:v>
                </c:pt>
                <c:pt idx="352">
                  <c:v>352</c:v>
                </c:pt>
                <c:pt idx="353">
                  <c:v>353</c:v>
                </c:pt>
                <c:pt idx="354">
                  <c:v>354</c:v>
                </c:pt>
                <c:pt idx="355">
                  <c:v>355</c:v>
                </c:pt>
                <c:pt idx="356">
                  <c:v>356</c:v>
                </c:pt>
                <c:pt idx="357">
                  <c:v>357</c:v>
                </c:pt>
                <c:pt idx="358">
                  <c:v>358</c:v>
                </c:pt>
                <c:pt idx="359">
                  <c:v>359</c:v>
                </c:pt>
                <c:pt idx="360">
                  <c:v>360</c:v>
                </c:pt>
                <c:pt idx="361">
                  <c:v>361</c:v>
                </c:pt>
                <c:pt idx="362">
                  <c:v>362</c:v>
                </c:pt>
                <c:pt idx="363">
                  <c:v>363</c:v>
                </c:pt>
                <c:pt idx="364">
                  <c:v>364</c:v>
                </c:pt>
                <c:pt idx="365">
                  <c:v>365</c:v>
                </c:pt>
                <c:pt idx="366">
                  <c:v>366</c:v>
                </c:pt>
                <c:pt idx="367">
                  <c:v>367</c:v>
                </c:pt>
                <c:pt idx="368">
                  <c:v>368</c:v>
                </c:pt>
                <c:pt idx="369">
                  <c:v>369</c:v>
                </c:pt>
                <c:pt idx="370">
                  <c:v>370</c:v>
                </c:pt>
                <c:pt idx="371">
                  <c:v>371</c:v>
                </c:pt>
                <c:pt idx="372">
                  <c:v>372</c:v>
                </c:pt>
                <c:pt idx="373">
                  <c:v>373</c:v>
                </c:pt>
                <c:pt idx="374">
                  <c:v>374</c:v>
                </c:pt>
                <c:pt idx="375">
                  <c:v>375</c:v>
                </c:pt>
                <c:pt idx="376">
                  <c:v>376</c:v>
                </c:pt>
                <c:pt idx="377">
                  <c:v>377</c:v>
                </c:pt>
                <c:pt idx="378">
                  <c:v>378</c:v>
                </c:pt>
                <c:pt idx="379">
                  <c:v>379</c:v>
                </c:pt>
                <c:pt idx="380">
                  <c:v>380</c:v>
                </c:pt>
                <c:pt idx="381">
                  <c:v>381</c:v>
                </c:pt>
                <c:pt idx="382">
                  <c:v>382</c:v>
                </c:pt>
                <c:pt idx="383">
                  <c:v>383</c:v>
                </c:pt>
                <c:pt idx="384">
                  <c:v>384</c:v>
                </c:pt>
                <c:pt idx="385">
                  <c:v>385</c:v>
                </c:pt>
                <c:pt idx="386">
                  <c:v>386</c:v>
                </c:pt>
                <c:pt idx="387">
                  <c:v>387</c:v>
                </c:pt>
                <c:pt idx="388">
                  <c:v>388</c:v>
                </c:pt>
                <c:pt idx="389">
                  <c:v>389</c:v>
                </c:pt>
                <c:pt idx="390">
                  <c:v>390</c:v>
                </c:pt>
                <c:pt idx="391">
                  <c:v>391</c:v>
                </c:pt>
                <c:pt idx="392">
                  <c:v>392</c:v>
                </c:pt>
                <c:pt idx="393">
                  <c:v>393</c:v>
                </c:pt>
                <c:pt idx="394">
                  <c:v>394</c:v>
                </c:pt>
                <c:pt idx="395">
                  <c:v>395</c:v>
                </c:pt>
                <c:pt idx="396">
                  <c:v>396</c:v>
                </c:pt>
                <c:pt idx="397">
                  <c:v>397</c:v>
                </c:pt>
                <c:pt idx="398">
                  <c:v>398</c:v>
                </c:pt>
                <c:pt idx="399">
                  <c:v>399</c:v>
                </c:pt>
                <c:pt idx="400">
                  <c:v>400</c:v>
                </c:pt>
                <c:pt idx="401">
                  <c:v>401</c:v>
                </c:pt>
                <c:pt idx="402">
                  <c:v>402</c:v>
                </c:pt>
                <c:pt idx="403">
                  <c:v>403</c:v>
                </c:pt>
                <c:pt idx="404">
                  <c:v>404</c:v>
                </c:pt>
                <c:pt idx="405">
                  <c:v>405</c:v>
                </c:pt>
                <c:pt idx="406">
                  <c:v>406</c:v>
                </c:pt>
                <c:pt idx="407">
                  <c:v>407</c:v>
                </c:pt>
                <c:pt idx="408">
                  <c:v>408</c:v>
                </c:pt>
                <c:pt idx="409">
                  <c:v>409</c:v>
                </c:pt>
                <c:pt idx="410">
                  <c:v>410</c:v>
                </c:pt>
                <c:pt idx="411">
                  <c:v>411</c:v>
                </c:pt>
                <c:pt idx="412">
                  <c:v>412</c:v>
                </c:pt>
                <c:pt idx="413">
                  <c:v>413</c:v>
                </c:pt>
                <c:pt idx="414">
                  <c:v>414</c:v>
                </c:pt>
                <c:pt idx="415">
                  <c:v>415</c:v>
                </c:pt>
                <c:pt idx="416">
                  <c:v>416</c:v>
                </c:pt>
                <c:pt idx="417">
                  <c:v>417</c:v>
                </c:pt>
                <c:pt idx="418">
                  <c:v>418</c:v>
                </c:pt>
                <c:pt idx="419">
                  <c:v>419</c:v>
                </c:pt>
                <c:pt idx="420">
                  <c:v>420</c:v>
                </c:pt>
                <c:pt idx="421">
                  <c:v>421</c:v>
                </c:pt>
                <c:pt idx="422">
                  <c:v>422</c:v>
                </c:pt>
                <c:pt idx="423">
                  <c:v>423</c:v>
                </c:pt>
                <c:pt idx="424">
                  <c:v>424</c:v>
                </c:pt>
                <c:pt idx="425">
                  <c:v>425</c:v>
                </c:pt>
                <c:pt idx="426">
                  <c:v>426</c:v>
                </c:pt>
                <c:pt idx="427">
                  <c:v>427</c:v>
                </c:pt>
                <c:pt idx="428">
                  <c:v>428</c:v>
                </c:pt>
                <c:pt idx="429">
                  <c:v>429</c:v>
                </c:pt>
                <c:pt idx="430">
                  <c:v>430</c:v>
                </c:pt>
                <c:pt idx="431">
                  <c:v>431</c:v>
                </c:pt>
                <c:pt idx="432">
                  <c:v>432</c:v>
                </c:pt>
                <c:pt idx="433">
                  <c:v>433</c:v>
                </c:pt>
                <c:pt idx="434">
                  <c:v>434</c:v>
                </c:pt>
                <c:pt idx="435">
                  <c:v>435</c:v>
                </c:pt>
                <c:pt idx="436">
                  <c:v>436</c:v>
                </c:pt>
                <c:pt idx="437">
                  <c:v>437</c:v>
                </c:pt>
                <c:pt idx="438">
                  <c:v>438</c:v>
                </c:pt>
                <c:pt idx="439">
                  <c:v>439</c:v>
                </c:pt>
                <c:pt idx="440">
                  <c:v>440</c:v>
                </c:pt>
                <c:pt idx="441">
                  <c:v>441</c:v>
                </c:pt>
                <c:pt idx="442">
                  <c:v>442</c:v>
                </c:pt>
                <c:pt idx="443">
                  <c:v>443</c:v>
                </c:pt>
                <c:pt idx="444">
                  <c:v>444</c:v>
                </c:pt>
                <c:pt idx="445">
                  <c:v>445</c:v>
                </c:pt>
                <c:pt idx="446">
                  <c:v>446</c:v>
                </c:pt>
                <c:pt idx="447">
                  <c:v>447</c:v>
                </c:pt>
                <c:pt idx="448">
                  <c:v>448</c:v>
                </c:pt>
                <c:pt idx="449">
                  <c:v>449</c:v>
                </c:pt>
                <c:pt idx="450">
                  <c:v>450</c:v>
                </c:pt>
                <c:pt idx="451">
                  <c:v>451</c:v>
                </c:pt>
                <c:pt idx="452">
                  <c:v>452</c:v>
                </c:pt>
                <c:pt idx="453">
                  <c:v>453</c:v>
                </c:pt>
                <c:pt idx="454">
                  <c:v>454</c:v>
                </c:pt>
                <c:pt idx="455">
                  <c:v>455</c:v>
                </c:pt>
                <c:pt idx="456">
                  <c:v>456</c:v>
                </c:pt>
                <c:pt idx="457">
                  <c:v>457</c:v>
                </c:pt>
                <c:pt idx="458">
                  <c:v>458</c:v>
                </c:pt>
                <c:pt idx="459">
                  <c:v>459</c:v>
                </c:pt>
                <c:pt idx="460">
                  <c:v>460</c:v>
                </c:pt>
                <c:pt idx="461">
                  <c:v>461</c:v>
                </c:pt>
                <c:pt idx="462">
                  <c:v>462</c:v>
                </c:pt>
                <c:pt idx="463">
                  <c:v>463</c:v>
                </c:pt>
                <c:pt idx="464">
                  <c:v>464</c:v>
                </c:pt>
                <c:pt idx="465">
                  <c:v>465</c:v>
                </c:pt>
                <c:pt idx="466">
                  <c:v>466</c:v>
                </c:pt>
                <c:pt idx="467">
                  <c:v>467</c:v>
                </c:pt>
                <c:pt idx="468">
                  <c:v>468</c:v>
                </c:pt>
                <c:pt idx="469">
                  <c:v>469</c:v>
                </c:pt>
                <c:pt idx="470">
                  <c:v>470</c:v>
                </c:pt>
                <c:pt idx="471">
                  <c:v>471</c:v>
                </c:pt>
                <c:pt idx="472">
                  <c:v>472</c:v>
                </c:pt>
                <c:pt idx="473">
                  <c:v>473</c:v>
                </c:pt>
                <c:pt idx="474">
                  <c:v>474</c:v>
                </c:pt>
                <c:pt idx="475">
                  <c:v>475</c:v>
                </c:pt>
                <c:pt idx="476">
                  <c:v>476</c:v>
                </c:pt>
                <c:pt idx="477">
                  <c:v>477</c:v>
                </c:pt>
                <c:pt idx="478">
                  <c:v>478</c:v>
                </c:pt>
                <c:pt idx="479">
                  <c:v>479</c:v>
                </c:pt>
                <c:pt idx="480">
                  <c:v>480</c:v>
                </c:pt>
                <c:pt idx="481">
                  <c:v>481</c:v>
                </c:pt>
                <c:pt idx="482">
                  <c:v>482</c:v>
                </c:pt>
                <c:pt idx="483">
                  <c:v>483</c:v>
                </c:pt>
                <c:pt idx="484">
                  <c:v>484</c:v>
                </c:pt>
                <c:pt idx="485">
                  <c:v>485</c:v>
                </c:pt>
                <c:pt idx="486">
                  <c:v>486</c:v>
                </c:pt>
                <c:pt idx="487">
                  <c:v>487</c:v>
                </c:pt>
                <c:pt idx="488">
                  <c:v>488</c:v>
                </c:pt>
                <c:pt idx="489">
                  <c:v>489</c:v>
                </c:pt>
                <c:pt idx="490">
                  <c:v>490</c:v>
                </c:pt>
                <c:pt idx="491">
                  <c:v>491</c:v>
                </c:pt>
                <c:pt idx="492">
                  <c:v>492</c:v>
                </c:pt>
                <c:pt idx="493">
                  <c:v>493</c:v>
                </c:pt>
                <c:pt idx="494">
                  <c:v>494</c:v>
                </c:pt>
                <c:pt idx="495">
                  <c:v>495</c:v>
                </c:pt>
                <c:pt idx="496">
                  <c:v>496</c:v>
                </c:pt>
                <c:pt idx="497">
                  <c:v>497</c:v>
                </c:pt>
                <c:pt idx="498">
                  <c:v>498</c:v>
                </c:pt>
                <c:pt idx="499">
                  <c:v>499</c:v>
                </c:pt>
                <c:pt idx="500">
                  <c:v>500</c:v>
                </c:pt>
                <c:pt idx="501">
                  <c:v>501</c:v>
                </c:pt>
                <c:pt idx="502">
                  <c:v>502</c:v>
                </c:pt>
                <c:pt idx="503">
                  <c:v>503</c:v>
                </c:pt>
                <c:pt idx="504">
                  <c:v>504</c:v>
                </c:pt>
                <c:pt idx="505">
                  <c:v>505</c:v>
                </c:pt>
                <c:pt idx="506">
                  <c:v>506</c:v>
                </c:pt>
                <c:pt idx="507">
                  <c:v>507</c:v>
                </c:pt>
                <c:pt idx="508">
                  <c:v>508</c:v>
                </c:pt>
                <c:pt idx="509">
                  <c:v>509</c:v>
                </c:pt>
                <c:pt idx="510">
                  <c:v>510</c:v>
                </c:pt>
                <c:pt idx="511">
                  <c:v>511</c:v>
                </c:pt>
                <c:pt idx="512">
                  <c:v>512</c:v>
                </c:pt>
                <c:pt idx="513">
                  <c:v>513</c:v>
                </c:pt>
                <c:pt idx="514">
                  <c:v>514</c:v>
                </c:pt>
                <c:pt idx="515">
                  <c:v>515</c:v>
                </c:pt>
                <c:pt idx="516">
                  <c:v>516</c:v>
                </c:pt>
                <c:pt idx="517">
                  <c:v>517</c:v>
                </c:pt>
                <c:pt idx="518">
                  <c:v>518</c:v>
                </c:pt>
                <c:pt idx="519">
                  <c:v>519</c:v>
                </c:pt>
                <c:pt idx="520">
                  <c:v>520</c:v>
                </c:pt>
                <c:pt idx="521">
                  <c:v>521</c:v>
                </c:pt>
                <c:pt idx="522">
                  <c:v>522</c:v>
                </c:pt>
                <c:pt idx="523">
                  <c:v>523</c:v>
                </c:pt>
                <c:pt idx="524">
                  <c:v>524</c:v>
                </c:pt>
                <c:pt idx="525">
                  <c:v>525</c:v>
                </c:pt>
                <c:pt idx="526">
                  <c:v>526</c:v>
                </c:pt>
                <c:pt idx="527">
                  <c:v>527</c:v>
                </c:pt>
                <c:pt idx="528">
                  <c:v>528</c:v>
                </c:pt>
                <c:pt idx="529">
                  <c:v>529</c:v>
                </c:pt>
                <c:pt idx="530">
                  <c:v>530</c:v>
                </c:pt>
                <c:pt idx="531">
                  <c:v>531</c:v>
                </c:pt>
                <c:pt idx="532">
                  <c:v>532</c:v>
                </c:pt>
                <c:pt idx="533">
                  <c:v>533</c:v>
                </c:pt>
                <c:pt idx="534">
                  <c:v>534</c:v>
                </c:pt>
                <c:pt idx="535">
                  <c:v>535</c:v>
                </c:pt>
                <c:pt idx="536">
                  <c:v>536</c:v>
                </c:pt>
                <c:pt idx="537">
                  <c:v>537</c:v>
                </c:pt>
                <c:pt idx="538">
                  <c:v>538</c:v>
                </c:pt>
                <c:pt idx="539">
                  <c:v>539</c:v>
                </c:pt>
                <c:pt idx="540">
                  <c:v>540</c:v>
                </c:pt>
                <c:pt idx="541">
                  <c:v>541</c:v>
                </c:pt>
                <c:pt idx="542">
                  <c:v>542</c:v>
                </c:pt>
                <c:pt idx="543">
                  <c:v>543</c:v>
                </c:pt>
                <c:pt idx="544">
                  <c:v>544</c:v>
                </c:pt>
                <c:pt idx="545">
                  <c:v>545</c:v>
                </c:pt>
                <c:pt idx="546">
                  <c:v>546</c:v>
                </c:pt>
                <c:pt idx="547">
                  <c:v>547</c:v>
                </c:pt>
                <c:pt idx="548">
                  <c:v>548</c:v>
                </c:pt>
                <c:pt idx="549">
                  <c:v>549</c:v>
                </c:pt>
                <c:pt idx="550">
                  <c:v>550</c:v>
                </c:pt>
                <c:pt idx="551">
                  <c:v>551</c:v>
                </c:pt>
                <c:pt idx="552">
                  <c:v>552</c:v>
                </c:pt>
                <c:pt idx="553">
                  <c:v>553</c:v>
                </c:pt>
                <c:pt idx="554">
                  <c:v>554</c:v>
                </c:pt>
                <c:pt idx="555">
                  <c:v>555</c:v>
                </c:pt>
                <c:pt idx="556">
                  <c:v>556</c:v>
                </c:pt>
                <c:pt idx="557">
                  <c:v>557</c:v>
                </c:pt>
                <c:pt idx="558">
                  <c:v>558</c:v>
                </c:pt>
                <c:pt idx="559">
                  <c:v>559</c:v>
                </c:pt>
                <c:pt idx="560">
                  <c:v>560</c:v>
                </c:pt>
                <c:pt idx="561">
                  <c:v>561</c:v>
                </c:pt>
                <c:pt idx="562">
                  <c:v>562</c:v>
                </c:pt>
                <c:pt idx="563">
                  <c:v>563</c:v>
                </c:pt>
                <c:pt idx="564">
                  <c:v>564</c:v>
                </c:pt>
                <c:pt idx="565">
                  <c:v>565</c:v>
                </c:pt>
                <c:pt idx="566">
                  <c:v>566</c:v>
                </c:pt>
                <c:pt idx="567">
                  <c:v>567</c:v>
                </c:pt>
                <c:pt idx="568">
                  <c:v>568</c:v>
                </c:pt>
                <c:pt idx="569">
                  <c:v>569</c:v>
                </c:pt>
                <c:pt idx="570">
                  <c:v>570</c:v>
                </c:pt>
                <c:pt idx="571">
                  <c:v>571</c:v>
                </c:pt>
                <c:pt idx="572">
                  <c:v>572</c:v>
                </c:pt>
                <c:pt idx="573">
                  <c:v>573</c:v>
                </c:pt>
                <c:pt idx="574">
                  <c:v>574</c:v>
                </c:pt>
                <c:pt idx="575">
                  <c:v>575</c:v>
                </c:pt>
                <c:pt idx="576">
                  <c:v>576</c:v>
                </c:pt>
                <c:pt idx="577">
                  <c:v>577</c:v>
                </c:pt>
                <c:pt idx="578">
                  <c:v>578</c:v>
                </c:pt>
                <c:pt idx="579">
                  <c:v>579</c:v>
                </c:pt>
                <c:pt idx="580">
                  <c:v>580</c:v>
                </c:pt>
                <c:pt idx="581">
                  <c:v>581</c:v>
                </c:pt>
                <c:pt idx="582">
                  <c:v>582</c:v>
                </c:pt>
                <c:pt idx="583">
                  <c:v>583</c:v>
                </c:pt>
                <c:pt idx="584">
                  <c:v>584</c:v>
                </c:pt>
                <c:pt idx="585">
                  <c:v>585</c:v>
                </c:pt>
                <c:pt idx="586">
                  <c:v>586</c:v>
                </c:pt>
                <c:pt idx="587">
                  <c:v>587</c:v>
                </c:pt>
                <c:pt idx="588">
                  <c:v>588</c:v>
                </c:pt>
                <c:pt idx="589">
                  <c:v>589</c:v>
                </c:pt>
                <c:pt idx="590">
                  <c:v>590</c:v>
                </c:pt>
                <c:pt idx="591">
                  <c:v>591</c:v>
                </c:pt>
                <c:pt idx="592">
                  <c:v>592</c:v>
                </c:pt>
                <c:pt idx="593">
                  <c:v>593</c:v>
                </c:pt>
                <c:pt idx="594">
                  <c:v>594</c:v>
                </c:pt>
                <c:pt idx="595">
                  <c:v>595</c:v>
                </c:pt>
                <c:pt idx="596">
                  <c:v>596</c:v>
                </c:pt>
                <c:pt idx="597">
                  <c:v>597</c:v>
                </c:pt>
                <c:pt idx="598">
                  <c:v>598</c:v>
                </c:pt>
                <c:pt idx="599">
                  <c:v>599</c:v>
                </c:pt>
                <c:pt idx="600">
                  <c:v>600</c:v>
                </c:pt>
                <c:pt idx="601">
                  <c:v>601</c:v>
                </c:pt>
                <c:pt idx="602">
                  <c:v>602</c:v>
                </c:pt>
                <c:pt idx="603">
                  <c:v>603</c:v>
                </c:pt>
                <c:pt idx="604">
                  <c:v>604</c:v>
                </c:pt>
                <c:pt idx="605">
                  <c:v>605</c:v>
                </c:pt>
                <c:pt idx="606">
                  <c:v>606</c:v>
                </c:pt>
                <c:pt idx="607">
                  <c:v>607</c:v>
                </c:pt>
                <c:pt idx="608">
                  <c:v>608</c:v>
                </c:pt>
                <c:pt idx="609">
                  <c:v>609</c:v>
                </c:pt>
                <c:pt idx="610">
                  <c:v>610</c:v>
                </c:pt>
                <c:pt idx="611">
                  <c:v>611</c:v>
                </c:pt>
                <c:pt idx="612">
                  <c:v>612</c:v>
                </c:pt>
                <c:pt idx="613">
                  <c:v>613</c:v>
                </c:pt>
                <c:pt idx="614">
                  <c:v>614</c:v>
                </c:pt>
                <c:pt idx="615">
                  <c:v>615</c:v>
                </c:pt>
                <c:pt idx="616">
                  <c:v>616</c:v>
                </c:pt>
                <c:pt idx="617">
                  <c:v>617</c:v>
                </c:pt>
                <c:pt idx="618">
                  <c:v>618</c:v>
                </c:pt>
                <c:pt idx="619">
                  <c:v>619</c:v>
                </c:pt>
                <c:pt idx="620">
                  <c:v>620</c:v>
                </c:pt>
                <c:pt idx="621">
                  <c:v>621</c:v>
                </c:pt>
                <c:pt idx="622">
                  <c:v>622</c:v>
                </c:pt>
                <c:pt idx="623">
                  <c:v>623</c:v>
                </c:pt>
                <c:pt idx="624">
                  <c:v>624</c:v>
                </c:pt>
                <c:pt idx="625">
                  <c:v>625</c:v>
                </c:pt>
                <c:pt idx="626">
                  <c:v>626</c:v>
                </c:pt>
                <c:pt idx="627">
                  <c:v>627</c:v>
                </c:pt>
                <c:pt idx="628">
                  <c:v>628</c:v>
                </c:pt>
                <c:pt idx="629">
                  <c:v>629</c:v>
                </c:pt>
                <c:pt idx="630">
                  <c:v>630</c:v>
                </c:pt>
                <c:pt idx="631">
                  <c:v>631</c:v>
                </c:pt>
                <c:pt idx="632">
                  <c:v>632</c:v>
                </c:pt>
                <c:pt idx="633">
                  <c:v>633</c:v>
                </c:pt>
                <c:pt idx="634">
                  <c:v>634</c:v>
                </c:pt>
                <c:pt idx="635">
                  <c:v>635</c:v>
                </c:pt>
                <c:pt idx="636">
                  <c:v>636</c:v>
                </c:pt>
                <c:pt idx="637">
                  <c:v>637</c:v>
                </c:pt>
                <c:pt idx="638">
                  <c:v>638</c:v>
                </c:pt>
                <c:pt idx="639">
                  <c:v>639</c:v>
                </c:pt>
                <c:pt idx="640">
                  <c:v>640</c:v>
                </c:pt>
                <c:pt idx="641">
                  <c:v>641</c:v>
                </c:pt>
                <c:pt idx="642">
                  <c:v>642</c:v>
                </c:pt>
                <c:pt idx="643">
                  <c:v>643</c:v>
                </c:pt>
                <c:pt idx="644">
                  <c:v>644</c:v>
                </c:pt>
                <c:pt idx="645">
                  <c:v>645</c:v>
                </c:pt>
                <c:pt idx="646">
                  <c:v>646</c:v>
                </c:pt>
                <c:pt idx="647">
                  <c:v>647</c:v>
                </c:pt>
                <c:pt idx="648">
                  <c:v>648</c:v>
                </c:pt>
                <c:pt idx="649">
                  <c:v>649</c:v>
                </c:pt>
                <c:pt idx="650">
                  <c:v>650</c:v>
                </c:pt>
                <c:pt idx="651">
                  <c:v>651</c:v>
                </c:pt>
                <c:pt idx="652">
                  <c:v>652</c:v>
                </c:pt>
                <c:pt idx="653">
                  <c:v>653</c:v>
                </c:pt>
                <c:pt idx="654">
                  <c:v>654</c:v>
                </c:pt>
                <c:pt idx="655">
                  <c:v>655</c:v>
                </c:pt>
                <c:pt idx="656">
                  <c:v>656</c:v>
                </c:pt>
                <c:pt idx="657">
                  <c:v>657</c:v>
                </c:pt>
                <c:pt idx="658">
                  <c:v>658</c:v>
                </c:pt>
                <c:pt idx="659">
                  <c:v>659</c:v>
                </c:pt>
                <c:pt idx="660">
                  <c:v>660</c:v>
                </c:pt>
                <c:pt idx="661">
                  <c:v>661</c:v>
                </c:pt>
                <c:pt idx="662">
                  <c:v>662</c:v>
                </c:pt>
                <c:pt idx="663">
                  <c:v>663</c:v>
                </c:pt>
                <c:pt idx="664">
                  <c:v>664</c:v>
                </c:pt>
                <c:pt idx="665">
                  <c:v>665</c:v>
                </c:pt>
                <c:pt idx="666">
                  <c:v>666</c:v>
                </c:pt>
                <c:pt idx="667">
                  <c:v>667</c:v>
                </c:pt>
                <c:pt idx="668">
                  <c:v>668</c:v>
                </c:pt>
                <c:pt idx="669">
                  <c:v>669</c:v>
                </c:pt>
                <c:pt idx="670">
                  <c:v>670</c:v>
                </c:pt>
                <c:pt idx="671">
                  <c:v>671</c:v>
                </c:pt>
                <c:pt idx="672">
                  <c:v>672</c:v>
                </c:pt>
                <c:pt idx="673">
                  <c:v>673</c:v>
                </c:pt>
                <c:pt idx="674">
                  <c:v>674</c:v>
                </c:pt>
                <c:pt idx="675">
                  <c:v>675</c:v>
                </c:pt>
                <c:pt idx="676">
                  <c:v>676</c:v>
                </c:pt>
                <c:pt idx="677">
                  <c:v>677</c:v>
                </c:pt>
                <c:pt idx="678">
                  <c:v>678</c:v>
                </c:pt>
                <c:pt idx="679">
                  <c:v>679</c:v>
                </c:pt>
                <c:pt idx="680">
                  <c:v>680</c:v>
                </c:pt>
                <c:pt idx="681">
                  <c:v>681</c:v>
                </c:pt>
                <c:pt idx="682">
                  <c:v>682</c:v>
                </c:pt>
                <c:pt idx="683">
                  <c:v>683</c:v>
                </c:pt>
                <c:pt idx="684">
                  <c:v>684</c:v>
                </c:pt>
                <c:pt idx="685">
                  <c:v>685</c:v>
                </c:pt>
                <c:pt idx="686">
                  <c:v>686</c:v>
                </c:pt>
                <c:pt idx="687">
                  <c:v>687</c:v>
                </c:pt>
                <c:pt idx="688">
                  <c:v>688</c:v>
                </c:pt>
                <c:pt idx="689">
                  <c:v>689</c:v>
                </c:pt>
                <c:pt idx="690">
                  <c:v>690</c:v>
                </c:pt>
                <c:pt idx="691">
                  <c:v>691</c:v>
                </c:pt>
                <c:pt idx="692">
                  <c:v>692</c:v>
                </c:pt>
                <c:pt idx="693">
                  <c:v>693</c:v>
                </c:pt>
                <c:pt idx="694">
                  <c:v>694</c:v>
                </c:pt>
                <c:pt idx="695">
                  <c:v>695</c:v>
                </c:pt>
                <c:pt idx="696">
                  <c:v>696</c:v>
                </c:pt>
                <c:pt idx="697">
                  <c:v>697</c:v>
                </c:pt>
                <c:pt idx="698">
                  <c:v>698</c:v>
                </c:pt>
                <c:pt idx="699">
                  <c:v>699</c:v>
                </c:pt>
                <c:pt idx="700">
                  <c:v>700</c:v>
                </c:pt>
                <c:pt idx="701">
                  <c:v>701</c:v>
                </c:pt>
                <c:pt idx="702">
                  <c:v>702</c:v>
                </c:pt>
                <c:pt idx="703">
                  <c:v>703</c:v>
                </c:pt>
                <c:pt idx="704">
                  <c:v>704</c:v>
                </c:pt>
                <c:pt idx="705">
                  <c:v>705</c:v>
                </c:pt>
                <c:pt idx="706">
                  <c:v>706</c:v>
                </c:pt>
                <c:pt idx="707">
                  <c:v>707</c:v>
                </c:pt>
                <c:pt idx="708">
                  <c:v>708</c:v>
                </c:pt>
                <c:pt idx="709">
                  <c:v>709</c:v>
                </c:pt>
                <c:pt idx="710">
                  <c:v>710</c:v>
                </c:pt>
                <c:pt idx="711">
                  <c:v>711</c:v>
                </c:pt>
                <c:pt idx="712">
                  <c:v>712</c:v>
                </c:pt>
                <c:pt idx="713">
                  <c:v>713</c:v>
                </c:pt>
                <c:pt idx="714">
                  <c:v>714</c:v>
                </c:pt>
                <c:pt idx="715">
                  <c:v>715</c:v>
                </c:pt>
                <c:pt idx="716">
                  <c:v>716</c:v>
                </c:pt>
                <c:pt idx="717">
                  <c:v>717</c:v>
                </c:pt>
                <c:pt idx="718">
                  <c:v>718</c:v>
                </c:pt>
                <c:pt idx="719">
                  <c:v>719</c:v>
                </c:pt>
                <c:pt idx="720">
                  <c:v>720</c:v>
                </c:pt>
                <c:pt idx="721">
                  <c:v>721</c:v>
                </c:pt>
                <c:pt idx="722">
                  <c:v>722</c:v>
                </c:pt>
                <c:pt idx="723">
                  <c:v>723</c:v>
                </c:pt>
                <c:pt idx="724">
                  <c:v>724</c:v>
                </c:pt>
                <c:pt idx="725">
                  <c:v>725</c:v>
                </c:pt>
                <c:pt idx="726">
                  <c:v>726</c:v>
                </c:pt>
                <c:pt idx="727">
                  <c:v>727</c:v>
                </c:pt>
                <c:pt idx="728">
                  <c:v>728</c:v>
                </c:pt>
                <c:pt idx="729">
                  <c:v>729</c:v>
                </c:pt>
                <c:pt idx="730">
                  <c:v>730</c:v>
                </c:pt>
                <c:pt idx="731">
                  <c:v>731</c:v>
                </c:pt>
                <c:pt idx="732">
                  <c:v>732</c:v>
                </c:pt>
                <c:pt idx="733">
                  <c:v>733</c:v>
                </c:pt>
                <c:pt idx="734">
                  <c:v>734</c:v>
                </c:pt>
                <c:pt idx="735">
                  <c:v>735</c:v>
                </c:pt>
                <c:pt idx="736">
                  <c:v>736</c:v>
                </c:pt>
                <c:pt idx="737">
                  <c:v>737</c:v>
                </c:pt>
                <c:pt idx="738">
                  <c:v>738</c:v>
                </c:pt>
                <c:pt idx="739">
                  <c:v>739</c:v>
                </c:pt>
                <c:pt idx="740">
                  <c:v>740</c:v>
                </c:pt>
                <c:pt idx="741">
                  <c:v>741</c:v>
                </c:pt>
                <c:pt idx="742">
                  <c:v>742</c:v>
                </c:pt>
                <c:pt idx="743">
                  <c:v>743</c:v>
                </c:pt>
                <c:pt idx="744">
                  <c:v>744</c:v>
                </c:pt>
                <c:pt idx="745">
                  <c:v>745</c:v>
                </c:pt>
                <c:pt idx="746">
                  <c:v>746</c:v>
                </c:pt>
                <c:pt idx="747">
                  <c:v>747</c:v>
                </c:pt>
                <c:pt idx="748">
                  <c:v>748</c:v>
                </c:pt>
                <c:pt idx="749">
                  <c:v>749</c:v>
                </c:pt>
                <c:pt idx="750">
                  <c:v>750</c:v>
                </c:pt>
                <c:pt idx="751">
                  <c:v>751</c:v>
                </c:pt>
                <c:pt idx="752">
                  <c:v>752</c:v>
                </c:pt>
                <c:pt idx="753">
                  <c:v>753</c:v>
                </c:pt>
                <c:pt idx="754">
                  <c:v>754</c:v>
                </c:pt>
                <c:pt idx="755">
                  <c:v>755</c:v>
                </c:pt>
                <c:pt idx="756">
                  <c:v>756</c:v>
                </c:pt>
                <c:pt idx="757">
                  <c:v>757</c:v>
                </c:pt>
                <c:pt idx="758">
                  <c:v>758</c:v>
                </c:pt>
                <c:pt idx="759">
                  <c:v>759</c:v>
                </c:pt>
                <c:pt idx="760">
                  <c:v>760</c:v>
                </c:pt>
                <c:pt idx="761">
                  <c:v>761</c:v>
                </c:pt>
                <c:pt idx="762">
                  <c:v>762</c:v>
                </c:pt>
                <c:pt idx="763">
                  <c:v>763</c:v>
                </c:pt>
                <c:pt idx="764">
                  <c:v>764</c:v>
                </c:pt>
                <c:pt idx="765">
                  <c:v>765</c:v>
                </c:pt>
                <c:pt idx="766">
                  <c:v>766</c:v>
                </c:pt>
                <c:pt idx="767">
                  <c:v>767</c:v>
                </c:pt>
                <c:pt idx="768">
                  <c:v>768</c:v>
                </c:pt>
                <c:pt idx="769">
                  <c:v>769</c:v>
                </c:pt>
                <c:pt idx="770">
                  <c:v>770</c:v>
                </c:pt>
                <c:pt idx="771">
                  <c:v>771</c:v>
                </c:pt>
                <c:pt idx="772">
                  <c:v>772</c:v>
                </c:pt>
                <c:pt idx="773">
                  <c:v>773</c:v>
                </c:pt>
                <c:pt idx="774">
                  <c:v>774</c:v>
                </c:pt>
                <c:pt idx="775">
                  <c:v>775</c:v>
                </c:pt>
                <c:pt idx="776">
                  <c:v>776</c:v>
                </c:pt>
                <c:pt idx="777">
                  <c:v>777</c:v>
                </c:pt>
                <c:pt idx="778">
                  <c:v>778</c:v>
                </c:pt>
                <c:pt idx="779">
                  <c:v>779</c:v>
                </c:pt>
                <c:pt idx="780">
                  <c:v>780</c:v>
                </c:pt>
                <c:pt idx="781">
                  <c:v>781</c:v>
                </c:pt>
                <c:pt idx="782">
                  <c:v>782</c:v>
                </c:pt>
                <c:pt idx="783">
                  <c:v>783</c:v>
                </c:pt>
                <c:pt idx="784">
                  <c:v>784</c:v>
                </c:pt>
                <c:pt idx="785">
                  <c:v>785</c:v>
                </c:pt>
                <c:pt idx="786">
                  <c:v>786</c:v>
                </c:pt>
                <c:pt idx="787">
                  <c:v>787</c:v>
                </c:pt>
                <c:pt idx="788">
                  <c:v>788</c:v>
                </c:pt>
                <c:pt idx="789">
                  <c:v>789</c:v>
                </c:pt>
                <c:pt idx="790">
                  <c:v>790</c:v>
                </c:pt>
                <c:pt idx="791">
                  <c:v>791</c:v>
                </c:pt>
                <c:pt idx="792">
                  <c:v>792</c:v>
                </c:pt>
                <c:pt idx="793">
                  <c:v>793</c:v>
                </c:pt>
                <c:pt idx="794">
                  <c:v>794</c:v>
                </c:pt>
                <c:pt idx="795">
                  <c:v>795</c:v>
                </c:pt>
                <c:pt idx="796">
                  <c:v>796</c:v>
                </c:pt>
                <c:pt idx="797">
                  <c:v>797</c:v>
                </c:pt>
                <c:pt idx="798">
                  <c:v>798</c:v>
                </c:pt>
                <c:pt idx="799">
                  <c:v>799</c:v>
                </c:pt>
                <c:pt idx="800">
                  <c:v>800</c:v>
                </c:pt>
                <c:pt idx="801">
                  <c:v>801</c:v>
                </c:pt>
                <c:pt idx="802">
                  <c:v>802</c:v>
                </c:pt>
                <c:pt idx="803">
                  <c:v>803</c:v>
                </c:pt>
                <c:pt idx="804">
                  <c:v>804</c:v>
                </c:pt>
                <c:pt idx="805">
                  <c:v>805</c:v>
                </c:pt>
                <c:pt idx="806">
                  <c:v>806</c:v>
                </c:pt>
                <c:pt idx="807">
                  <c:v>807</c:v>
                </c:pt>
                <c:pt idx="808">
                  <c:v>808</c:v>
                </c:pt>
                <c:pt idx="809">
                  <c:v>809</c:v>
                </c:pt>
                <c:pt idx="810">
                  <c:v>810</c:v>
                </c:pt>
                <c:pt idx="811">
                  <c:v>811</c:v>
                </c:pt>
                <c:pt idx="812">
                  <c:v>812</c:v>
                </c:pt>
                <c:pt idx="813">
                  <c:v>813</c:v>
                </c:pt>
                <c:pt idx="814">
                  <c:v>814</c:v>
                </c:pt>
                <c:pt idx="815">
                  <c:v>815</c:v>
                </c:pt>
                <c:pt idx="816">
                  <c:v>816</c:v>
                </c:pt>
                <c:pt idx="817">
                  <c:v>817</c:v>
                </c:pt>
                <c:pt idx="818">
                  <c:v>818</c:v>
                </c:pt>
                <c:pt idx="819">
                  <c:v>819</c:v>
                </c:pt>
                <c:pt idx="820">
                  <c:v>820</c:v>
                </c:pt>
                <c:pt idx="821">
                  <c:v>821</c:v>
                </c:pt>
                <c:pt idx="822">
                  <c:v>822</c:v>
                </c:pt>
                <c:pt idx="823">
                  <c:v>823</c:v>
                </c:pt>
                <c:pt idx="824">
                  <c:v>824</c:v>
                </c:pt>
                <c:pt idx="825">
                  <c:v>825</c:v>
                </c:pt>
                <c:pt idx="826">
                  <c:v>826</c:v>
                </c:pt>
                <c:pt idx="827">
                  <c:v>827</c:v>
                </c:pt>
                <c:pt idx="828">
                  <c:v>828</c:v>
                </c:pt>
                <c:pt idx="829">
                  <c:v>829</c:v>
                </c:pt>
                <c:pt idx="830">
                  <c:v>830</c:v>
                </c:pt>
                <c:pt idx="831">
                  <c:v>831</c:v>
                </c:pt>
                <c:pt idx="832">
                  <c:v>832</c:v>
                </c:pt>
                <c:pt idx="833">
                  <c:v>833</c:v>
                </c:pt>
                <c:pt idx="834">
                  <c:v>834</c:v>
                </c:pt>
                <c:pt idx="835">
                  <c:v>835</c:v>
                </c:pt>
                <c:pt idx="836">
                  <c:v>836</c:v>
                </c:pt>
                <c:pt idx="837">
                  <c:v>837</c:v>
                </c:pt>
                <c:pt idx="838">
                  <c:v>838</c:v>
                </c:pt>
                <c:pt idx="839">
                  <c:v>839</c:v>
                </c:pt>
                <c:pt idx="840">
                  <c:v>840</c:v>
                </c:pt>
                <c:pt idx="841">
                  <c:v>841</c:v>
                </c:pt>
                <c:pt idx="842">
                  <c:v>842</c:v>
                </c:pt>
                <c:pt idx="843">
                  <c:v>843</c:v>
                </c:pt>
                <c:pt idx="844">
                  <c:v>844</c:v>
                </c:pt>
                <c:pt idx="845">
                  <c:v>845</c:v>
                </c:pt>
                <c:pt idx="846">
                  <c:v>846</c:v>
                </c:pt>
                <c:pt idx="847">
                  <c:v>847</c:v>
                </c:pt>
                <c:pt idx="848">
                  <c:v>848</c:v>
                </c:pt>
                <c:pt idx="849">
                  <c:v>849</c:v>
                </c:pt>
                <c:pt idx="850">
                  <c:v>850</c:v>
                </c:pt>
                <c:pt idx="851">
                  <c:v>851</c:v>
                </c:pt>
                <c:pt idx="852">
                  <c:v>852</c:v>
                </c:pt>
                <c:pt idx="853">
                  <c:v>853</c:v>
                </c:pt>
                <c:pt idx="854">
                  <c:v>854</c:v>
                </c:pt>
                <c:pt idx="855">
                  <c:v>855</c:v>
                </c:pt>
                <c:pt idx="856">
                  <c:v>856</c:v>
                </c:pt>
                <c:pt idx="857">
                  <c:v>857</c:v>
                </c:pt>
                <c:pt idx="858">
                  <c:v>858</c:v>
                </c:pt>
                <c:pt idx="859">
                  <c:v>859</c:v>
                </c:pt>
                <c:pt idx="860">
                  <c:v>860</c:v>
                </c:pt>
                <c:pt idx="861">
                  <c:v>861</c:v>
                </c:pt>
                <c:pt idx="862">
                  <c:v>862</c:v>
                </c:pt>
                <c:pt idx="863">
                  <c:v>863</c:v>
                </c:pt>
                <c:pt idx="864">
                  <c:v>864</c:v>
                </c:pt>
                <c:pt idx="865">
                  <c:v>865</c:v>
                </c:pt>
                <c:pt idx="866">
                  <c:v>866</c:v>
                </c:pt>
                <c:pt idx="867">
                  <c:v>867</c:v>
                </c:pt>
                <c:pt idx="868">
                  <c:v>868</c:v>
                </c:pt>
                <c:pt idx="869">
                  <c:v>869</c:v>
                </c:pt>
                <c:pt idx="870">
                  <c:v>870</c:v>
                </c:pt>
                <c:pt idx="871">
                  <c:v>871</c:v>
                </c:pt>
                <c:pt idx="872">
                  <c:v>872</c:v>
                </c:pt>
                <c:pt idx="873">
                  <c:v>873</c:v>
                </c:pt>
                <c:pt idx="874">
                  <c:v>874</c:v>
                </c:pt>
                <c:pt idx="875">
                  <c:v>875</c:v>
                </c:pt>
                <c:pt idx="876">
                  <c:v>876</c:v>
                </c:pt>
                <c:pt idx="877">
                  <c:v>877</c:v>
                </c:pt>
                <c:pt idx="878">
                  <c:v>878</c:v>
                </c:pt>
                <c:pt idx="879">
                  <c:v>879</c:v>
                </c:pt>
                <c:pt idx="880">
                  <c:v>880</c:v>
                </c:pt>
                <c:pt idx="881">
                  <c:v>881</c:v>
                </c:pt>
                <c:pt idx="882">
                  <c:v>882</c:v>
                </c:pt>
                <c:pt idx="883">
                  <c:v>883</c:v>
                </c:pt>
                <c:pt idx="884">
                  <c:v>884</c:v>
                </c:pt>
                <c:pt idx="885">
                  <c:v>885</c:v>
                </c:pt>
                <c:pt idx="886">
                  <c:v>886</c:v>
                </c:pt>
                <c:pt idx="887">
                  <c:v>887</c:v>
                </c:pt>
                <c:pt idx="888">
                  <c:v>888</c:v>
                </c:pt>
                <c:pt idx="889">
                  <c:v>889</c:v>
                </c:pt>
                <c:pt idx="890">
                  <c:v>890</c:v>
                </c:pt>
                <c:pt idx="891">
                  <c:v>891</c:v>
                </c:pt>
                <c:pt idx="892">
                  <c:v>892</c:v>
                </c:pt>
                <c:pt idx="893">
                  <c:v>893</c:v>
                </c:pt>
                <c:pt idx="894">
                  <c:v>894</c:v>
                </c:pt>
                <c:pt idx="895">
                  <c:v>895</c:v>
                </c:pt>
                <c:pt idx="896">
                  <c:v>896</c:v>
                </c:pt>
                <c:pt idx="897">
                  <c:v>897</c:v>
                </c:pt>
                <c:pt idx="898">
                  <c:v>898</c:v>
                </c:pt>
                <c:pt idx="899">
                  <c:v>899</c:v>
                </c:pt>
                <c:pt idx="900">
                  <c:v>900</c:v>
                </c:pt>
                <c:pt idx="901">
                  <c:v>901</c:v>
                </c:pt>
                <c:pt idx="902">
                  <c:v>902</c:v>
                </c:pt>
                <c:pt idx="903">
                  <c:v>903</c:v>
                </c:pt>
                <c:pt idx="904">
                  <c:v>904</c:v>
                </c:pt>
                <c:pt idx="905">
                  <c:v>905</c:v>
                </c:pt>
                <c:pt idx="906">
                  <c:v>906</c:v>
                </c:pt>
                <c:pt idx="907">
                  <c:v>907</c:v>
                </c:pt>
                <c:pt idx="908">
                  <c:v>908</c:v>
                </c:pt>
                <c:pt idx="909">
                  <c:v>909</c:v>
                </c:pt>
                <c:pt idx="910">
                  <c:v>910</c:v>
                </c:pt>
                <c:pt idx="911">
                  <c:v>911</c:v>
                </c:pt>
                <c:pt idx="912">
                  <c:v>912</c:v>
                </c:pt>
                <c:pt idx="913">
                  <c:v>913</c:v>
                </c:pt>
                <c:pt idx="914">
                  <c:v>914</c:v>
                </c:pt>
                <c:pt idx="915">
                  <c:v>915</c:v>
                </c:pt>
                <c:pt idx="916">
                  <c:v>916</c:v>
                </c:pt>
                <c:pt idx="917">
                  <c:v>917</c:v>
                </c:pt>
                <c:pt idx="918">
                  <c:v>918</c:v>
                </c:pt>
                <c:pt idx="919">
                  <c:v>919</c:v>
                </c:pt>
                <c:pt idx="920">
                  <c:v>920</c:v>
                </c:pt>
                <c:pt idx="921">
                  <c:v>921</c:v>
                </c:pt>
                <c:pt idx="922">
                  <c:v>922</c:v>
                </c:pt>
                <c:pt idx="923">
                  <c:v>923</c:v>
                </c:pt>
                <c:pt idx="924">
                  <c:v>924</c:v>
                </c:pt>
                <c:pt idx="925">
                  <c:v>925</c:v>
                </c:pt>
                <c:pt idx="926">
                  <c:v>926</c:v>
                </c:pt>
                <c:pt idx="927">
                  <c:v>927</c:v>
                </c:pt>
                <c:pt idx="928">
                  <c:v>928</c:v>
                </c:pt>
                <c:pt idx="929">
                  <c:v>929</c:v>
                </c:pt>
                <c:pt idx="930">
                  <c:v>930</c:v>
                </c:pt>
                <c:pt idx="931">
                  <c:v>931</c:v>
                </c:pt>
                <c:pt idx="932">
                  <c:v>932</c:v>
                </c:pt>
                <c:pt idx="933">
                  <c:v>933</c:v>
                </c:pt>
                <c:pt idx="934">
                  <c:v>934</c:v>
                </c:pt>
                <c:pt idx="935">
                  <c:v>935</c:v>
                </c:pt>
                <c:pt idx="936">
                  <c:v>936</c:v>
                </c:pt>
                <c:pt idx="937">
                  <c:v>937</c:v>
                </c:pt>
                <c:pt idx="938">
                  <c:v>938</c:v>
                </c:pt>
                <c:pt idx="939">
                  <c:v>939</c:v>
                </c:pt>
                <c:pt idx="940">
                  <c:v>940</c:v>
                </c:pt>
                <c:pt idx="941">
                  <c:v>941</c:v>
                </c:pt>
                <c:pt idx="942">
                  <c:v>942</c:v>
                </c:pt>
                <c:pt idx="943">
                  <c:v>943</c:v>
                </c:pt>
                <c:pt idx="944">
                  <c:v>944</c:v>
                </c:pt>
                <c:pt idx="945">
                  <c:v>945</c:v>
                </c:pt>
                <c:pt idx="946">
                  <c:v>946</c:v>
                </c:pt>
                <c:pt idx="947">
                  <c:v>947</c:v>
                </c:pt>
                <c:pt idx="948">
                  <c:v>948</c:v>
                </c:pt>
                <c:pt idx="949">
                  <c:v>949</c:v>
                </c:pt>
                <c:pt idx="950">
                  <c:v>950</c:v>
                </c:pt>
                <c:pt idx="951">
                  <c:v>951</c:v>
                </c:pt>
                <c:pt idx="952">
                  <c:v>952</c:v>
                </c:pt>
                <c:pt idx="953">
                  <c:v>953</c:v>
                </c:pt>
                <c:pt idx="954">
                  <c:v>954</c:v>
                </c:pt>
                <c:pt idx="955">
                  <c:v>955</c:v>
                </c:pt>
                <c:pt idx="956">
                  <c:v>956</c:v>
                </c:pt>
                <c:pt idx="957">
                  <c:v>957</c:v>
                </c:pt>
                <c:pt idx="958">
                  <c:v>958</c:v>
                </c:pt>
                <c:pt idx="959">
                  <c:v>959</c:v>
                </c:pt>
                <c:pt idx="960">
                  <c:v>960</c:v>
                </c:pt>
                <c:pt idx="961">
                  <c:v>961</c:v>
                </c:pt>
                <c:pt idx="962">
                  <c:v>962</c:v>
                </c:pt>
                <c:pt idx="963">
                  <c:v>963</c:v>
                </c:pt>
                <c:pt idx="964">
                  <c:v>964</c:v>
                </c:pt>
                <c:pt idx="965">
                  <c:v>965</c:v>
                </c:pt>
                <c:pt idx="966">
                  <c:v>966</c:v>
                </c:pt>
                <c:pt idx="967">
                  <c:v>967</c:v>
                </c:pt>
                <c:pt idx="968">
                  <c:v>968</c:v>
                </c:pt>
                <c:pt idx="969">
                  <c:v>969</c:v>
                </c:pt>
                <c:pt idx="970">
                  <c:v>970</c:v>
                </c:pt>
                <c:pt idx="971">
                  <c:v>971</c:v>
                </c:pt>
                <c:pt idx="972">
                  <c:v>972</c:v>
                </c:pt>
                <c:pt idx="973">
                  <c:v>973</c:v>
                </c:pt>
                <c:pt idx="974">
                  <c:v>974</c:v>
                </c:pt>
                <c:pt idx="975">
                  <c:v>975</c:v>
                </c:pt>
                <c:pt idx="976">
                  <c:v>976</c:v>
                </c:pt>
                <c:pt idx="977">
                  <c:v>977</c:v>
                </c:pt>
                <c:pt idx="978">
                  <c:v>978</c:v>
                </c:pt>
                <c:pt idx="979">
                  <c:v>979</c:v>
                </c:pt>
                <c:pt idx="980">
                  <c:v>980</c:v>
                </c:pt>
                <c:pt idx="981">
                  <c:v>981</c:v>
                </c:pt>
                <c:pt idx="982">
                  <c:v>982</c:v>
                </c:pt>
                <c:pt idx="983">
                  <c:v>983</c:v>
                </c:pt>
                <c:pt idx="984">
                  <c:v>984</c:v>
                </c:pt>
                <c:pt idx="985">
                  <c:v>985</c:v>
                </c:pt>
                <c:pt idx="986">
                  <c:v>986</c:v>
                </c:pt>
                <c:pt idx="987">
                  <c:v>987</c:v>
                </c:pt>
                <c:pt idx="988">
                  <c:v>988</c:v>
                </c:pt>
                <c:pt idx="989">
                  <c:v>989</c:v>
                </c:pt>
                <c:pt idx="990">
                  <c:v>990</c:v>
                </c:pt>
                <c:pt idx="991">
                  <c:v>991</c:v>
                </c:pt>
                <c:pt idx="992">
                  <c:v>992</c:v>
                </c:pt>
                <c:pt idx="993">
                  <c:v>993</c:v>
                </c:pt>
                <c:pt idx="994">
                  <c:v>994</c:v>
                </c:pt>
                <c:pt idx="995">
                  <c:v>995</c:v>
                </c:pt>
                <c:pt idx="996">
                  <c:v>996</c:v>
                </c:pt>
                <c:pt idx="997">
                  <c:v>997</c:v>
                </c:pt>
                <c:pt idx="998">
                  <c:v>998</c:v>
                </c:pt>
                <c:pt idx="999">
                  <c:v>999</c:v>
                </c:pt>
                <c:pt idx="1000">
                  <c:v>1000</c:v>
                </c:pt>
                <c:pt idx="1001">
                  <c:v>1001</c:v>
                </c:pt>
                <c:pt idx="1002">
                  <c:v>1002</c:v>
                </c:pt>
                <c:pt idx="1003">
                  <c:v>1003</c:v>
                </c:pt>
                <c:pt idx="1004">
                  <c:v>1004</c:v>
                </c:pt>
                <c:pt idx="1005">
                  <c:v>1005</c:v>
                </c:pt>
                <c:pt idx="1006">
                  <c:v>1006</c:v>
                </c:pt>
                <c:pt idx="1007">
                  <c:v>1007</c:v>
                </c:pt>
                <c:pt idx="1008">
                  <c:v>1008</c:v>
                </c:pt>
                <c:pt idx="1009">
                  <c:v>1009</c:v>
                </c:pt>
                <c:pt idx="1010">
                  <c:v>1010</c:v>
                </c:pt>
                <c:pt idx="1011">
                  <c:v>1011</c:v>
                </c:pt>
                <c:pt idx="1012">
                  <c:v>1012</c:v>
                </c:pt>
                <c:pt idx="1013">
                  <c:v>1013</c:v>
                </c:pt>
                <c:pt idx="1014">
                  <c:v>1014</c:v>
                </c:pt>
                <c:pt idx="1015">
                  <c:v>1015</c:v>
                </c:pt>
                <c:pt idx="1016">
                  <c:v>1016</c:v>
                </c:pt>
                <c:pt idx="1017">
                  <c:v>1017</c:v>
                </c:pt>
                <c:pt idx="1018">
                  <c:v>1018</c:v>
                </c:pt>
                <c:pt idx="1019">
                  <c:v>1019</c:v>
                </c:pt>
                <c:pt idx="1020">
                  <c:v>1020</c:v>
                </c:pt>
                <c:pt idx="1021">
                  <c:v>1021</c:v>
                </c:pt>
                <c:pt idx="1022">
                  <c:v>1022</c:v>
                </c:pt>
                <c:pt idx="1023">
                  <c:v>1023</c:v>
                </c:pt>
                <c:pt idx="1024">
                  <c:v>1024</c:v>
                </c:pt>
                <c:pt idx="1025">
                  <c:v>1025</c:v>
                </c:pt>
                <c:pt idx="1026">
                  <c:v>1026</c:v>
                </c:pt>
                <c:pt idx="1027">
                  <c:v>1027</c:v>
                </c:pt>
                <c:pt idx="1028">
                  <c:v>1028</c:v>
                </c:pt>
                <c:pt idx="1029">
                  <c:v>1029</c:v>
                </c:pt>
                <c:pt idx="1030">
                  <c:v>1030</c:v>
                </c:pt>
                <c:pt idx="1031">
                  <c:v>1031</c:v>
                </c:pt>
                <c:pt idx="1032">
                  <c:v>1032</c:v>
                </c:pt>
                <c:pt idx="1033">
                  <c:v>1033</c:v>
                </c:pt>
                <c:pt idx="1034">
                  <c:v>1034</c:v>
                </c:pt>
                <c:pt idx="1035">
                  <c:v>1035</c:v>
                </c:pt>
                <c:pt idx="1036">
                  <c:v>1036</c:v>
                </c:pt>
                <c:pt idx="1037">
                  <c:v>1037</c:v>
                </c:pt>
                <c:pt idx="1038">
                  <c:v>1038</c:v>
                </c:pt>
                <c:pt idx="1039">
                  <c:v>1039</c:v>
                </c:pt>
                <c:pt idx="1040">
                  <c:v>1040</c:v>
                </c:pt>
                <c:pt idx="1041">
                  <c:v>1041</c:v>
                </c:pt>
                <c:pt idx="1042">
                  <c:v>1042</c:v>
                </c:pt>
                <c:pt idx="1043">
                  <c:v>1043</c:v>
                </c:pt>
                <c:pt idx="1044">
                  <c:v>1044</c:v>
                </c:pt>
                <c:pt idx="1045">
                  <c:v>1045</c:v>
                </c:pt>
                <c:pt idx="1046">
                  <c:v>1046</c:v>
                </c:pt>
                <c:pt idx="1047">
                  <c:v>1047</c:v>
                </c:pt>
                <c:pt idx="1048">
                  <c:v>1048</c:v>
                </c:pt>
                <c:pt idx="1049">
                  <c:v>1049</c:v>
                </c:pt>
                <c:pt idx="1050">
                  <c:v>1050</c:v>
                </c:pt>
                <c:pt idx="1051">
                  <c:v>1051</c:v>
                </c:pt>
                <c:pt idx="1052">
                  <c:v>1052</c:v>
                </c:pt>
                <c:pt idx="1053">
                  <c:v>1053</c:v>
                </c:pt>
                <c:pt idx="1054">
                  <c:v>1054</c:v>
                </c:pt>
                <c:pt idx="1055">
                  <c:v>1055</c:v>
                </c:pt>
                <c:pt idx="1056">
                  <c:v>1056</c:v>
                </c:pt>
                <c:pt idx="1057">
                  <c:v>1057</c:v>
                </c:pt>
                <c:pt idx="1058">
                  <c:v>1058</c:v>
                </c:pt>
                <c:pt idx="1059">
                  <c:v>1059</c:v>
                </c:pt>
                <c:pt idx="1060">
                  <c:v>1060</c:v>
                </c:pt>
                <c:pt idx="1061">
                  <c:v>1061</c:v>
                </c:pt>
                <c:pt idx="1062">
                  <c:v>1062</c:v>
                </c:pt>
                <c:pt idx="1063">
                  <c:v>1063</c:v>
                </c:pt>
                <c:pt idx="1064">
                  <c:v>1064</c:v>
                </c:pt>
                <c:pt idx="1065">
                  <c:v>1065</c:v>
                </c:pt>
                <c:pt idx="1066">
                  <c:v>1066</c:v>
                </c:pt>
                <c:pt idx="1067">
                  <c:v>1067</c:v>
                </c:pt>
                <c:pt idx="1068">
                  <c:v>1068</c:v>
                </c:pt>
                <c:pt idx="1069">
                  <c:v>1069</c:v>
                </c:pt>
                <c:pt idx="1070">
                  <c:v>1070</c:v>
                </c:pt>
                <c:pt idx="1071">
                  <c:v>1071</c:v>
                </c:pt>
                <c:pt idx="1072">
                  <c:v>1072</c:v>
                </c:pt>
                <c:pt idx="1073">
                  <c:v>1073</c:v>
                </c:pt>
                <c:pt idx="1074">
                  <c:v>1074</c:v>
                </c:pt>
                <c:pt idx="1075">
                  <c:v>1075</c:v>
                </c:pt>
                <c:pt idx="1076">
                  <c:v>1076</c:v>
                </c:pt>
                <c:pt idx="1077">
                  <c:v>1077</c:v>
                </c:pt>
                <c:pt idx="1078">
                  <c:v>1078</c:v>
                </c:pt>
                <c:pt idx="1079">
                  <c:v>1079</c:v>
                </c:pt>
                <c:pt idx="1080">
                  <c:v>1080</c:v>
                </c:pt>
                <c:pt idx="1081">
                  <c:v>1081</c:v>
                </c:pt>
                <c:pt idx="1082">
                  <c:v>1082</c:v>
                </c:pt>
                <c:pt idx="1083">
                  <c:v>1083</c:v>
                </c:pt>
                <c:pt idx="1084">
                  <c:v>1084</c:v>
                </c:pt>
                <c:pt idx="1085">
                  <c:v>1085</c:v>
                </c:pt>
                <c:pt idx="1086">
                  <c:v>1086</c:v>
                </c:pt>
                <c:pt idx="1087">
                  <c:v>1087</c:v>
                </c:pt>
                <c:pt idx="1088">
                  <c:v>1088</c:v>
                </c:pt>
                <c:pt idx="1089">
                  <c:v>1089</c:v>
                </c:pt>
                <c:pt idx="1090">
                  <c:v>1090</c:v>
                </c:pt>
                <c:pt idx="1091">
                  <c:v>1091</c:v>
                </c:pt>
                <c:pt idx="1092">
                  <c:v>1092</c:v>
                </c:pt>
                <c:pt idx="1093">
                  <c:v>1093</c:v>
                </c:pt>
                <c:pt idx="1094">
                  <c:v>1094</c:v>
                </c:pt>
                <c:pt idx="1095">
                  <c:v>1095</c:v>
                </c:pt>
                <c:pt idx="1096">
                  <c:v>1096</c:v>
                </c:pt>
                <c:pt idx="1097">
                  <c:v>1097</c:v>
                </c:pt>
                <c:pt idx="1098">
                  <c:v>1098</c:v>
                </c:pt>
                <c:pt idx="1099">
                  <c:v>1099</c:v>
                </c:pt>
                <c:pt idx="1100">
                  <c:v>1100</c:v>
                </c:pt>
                <c:pt idx="1101">
                  <c:v>1101</c:v>
                </c:pt>
                <c:pt idx="1102">
                  <c:v>1102</c:v>
                </c:pt>
                <c:pt idx="1103">
                  <c:v>1103</c:v>
                </c:pt>
                <c:pt idx="1104">
                  <c:v>1104</c:v>
                </c:pt>
                <c:pt idx="1105">
                  <c:v>1105</c:v>
                </c:pt>
                <c:pt idx="1106">
                  <c:v>1106</c:v>
                </c:pt>
                <c:pt idx="1107">
                  <c:v>1107</c:v>
                </c:pt>
                <c:pt idx="1108">
                  <c:v>1108</c:v>
                </c:pt>
                <c:pt idx="1109">
                  <c:v>1109</c:v>
                </c:pt>
                <c:pt idx="1110">
                  <c:v>1110</c:v>
                </c:pt>
                <c:pt idx="1111">
                  <c:v>1111</c:v>
                </c:pt>
                <c:pt idx="1112">
                  <c:v>1112</c:v>
                </c:pt>
                <c:pt idx="1113">
                  <c:v>1113</c:v>
                </c:pt>
                <c:pt idx="1114">
                  <c:v>1114</c:v>
                </c:pt>
                <c:pt idx="1115">
                  <c:v>1115</c:v>
                </c:pt>
                <c:pt idx="1116">
                  <c:v>1116</c:v>
                </c:pt>
                <c:pt idx="1117">
                  <c:v>1117</c:v>
                </c:pt>
                <c:pt idx="1118">
                  <c:v>1118</c:v>
                </c:pt>
                <c:pt idx="1119">
                  <c:v>1119</c:v>
                </c:pt>
                <c:pt idx="1120">
                  <c:v>1120</c:v>
                </c:pt>
                <c:pt idx="1121">
                  <c:v>1121</c:v>
                </c:pt>
                <c:pt idx="1122">
                  <c:v>1122</c:v>
                </c:pt>
                <c:pt idx="1123">
                  <c:v>1123</c:v>
                </c:pt>
                <c:pt idx="1124">
                  <c:v>1124</c:v>
                </c:pt>
                <c:pt idx="1125">
                  <c:v>1125</c:v>
                </c:pt>
                <c:pt idx="1126">
                  <c:v>1126</c:v>
                </c:pt>
                <c:pt idx="1127">
                  <c:v>1127</c:v>
                </c:pt>
                <c:pt idx="1128">
                  <c:v>1128</c:v>
                </c:pt>
                <c:pt idx="1129">
                  <c:v>1129</c:v>
                </c:pt>
                <c:pt idx="1130">
                  <c:v>1130</c:v>
                </c:pt>
                <c:pt idx="1131">
                  <c:v>1131</c:v>
                </c:pt>
                <c:pt idx="1132">
                  <c:v>1132</c:v>
                </c:pt>
                <c:pt idx="1133">
                  <c:v>1133</c:v>
                </c:pt>
                <c:pt idx="1134">
                  <c:v>1134</c:v>
                </c:pt>
                <c:pt idx="1135">
                  <c:v>1135</c:v>
                </c:pt>
                <c:pt idx="1136">
                  <c:v>1136</c:v>
                </c:pt>
                <c:pt idx="1137">
                  <c:v>1137</c:v>
                </c:pt>
                <c:pt idx="1138">
                  <c:v>1138</c:v>
                </c:pt>
                <c:pt idx="1139">
                  <c:v>1139</c:v>
                </c:pt>
                <c:pt idx="1140">
                  <c:v>1140</c:v>
                </c:pt>
                <c:pt idx="1141">
                  <c:v>1141</c:v>
                </c:pt>
                <c:pt idx="1142">
                  <c:v>1142</c:v>
                </c:pt>
                <c:pt idx="1143">
                  <c:v>1143</c:v>
                </c:pt>
                <c:pt idx="1144">
                  <c:v>1144</c:v>
                </c:pt>
                <c:pt idx="1145">
                  <c:v>1145</c:v>
                </c:pt>
                <c:pt idx="1146">
                  <c:v>1146</c:v>
                </c:pt>
                <c:pt idx="1147">
                  <c:v>1147</c:v>
                </c:pt>
                <c:pt idx="1148">
                  <c:v>1148</c:v>
                </c:pt>
                <c:pt idx="1149">
                  <c:v>1149</c:v>
                </c:pt>
                <c:pt idx="1150">
                  <c:v>1150</c:v>
                </c:pt>
                <c:pt idx="1151">
                  <c:v>1151</c:v>
                </c:pt>
                <c:pt idx="1152">
                  <c:v>1152</c:v>
                </c:pt>
                <c:pt idx="1153">
                  <c:v>1153</c:v>
                </c:pt>
                <c:pt idx="1154">
                  <c:v>1154</c:v>
                </c:pt>
                <c:pt idx="1155">
                  <c:v>1155</c:v>
                </c:pt>
                <c:pt idx="1156">
                  <c:v>1156</c:v>
                </c:pt>
                <c:pt idx="1157">
                  <c:v>1157</c:v>
                </c:pt>
                <c:pt idx="1158">
                  <c:v>1158</c:v>
                </c:pt>
                <c:pt idx="1159">
                  <c:v>1159</c:v>
                </c:pt>
                <c:pt idx="1160">
                  <c:v>1160</c:v>
                </c:pt>
                <c:pt idx="1161">
                  <c:v>1161</c:v>
                </c:pt>
                <c:pt idx="1162">
                  <c:v>1162</c:v>
                </c:pt>
                <c:pt idx="1163">
                  <c:v>1163</c:v>
                </c:pt>
                <c:pt idx="1164">
                  <c:v>1164</c:v>
                </c:pt>
                <c:pt idx="1165">
                  <c:v>1165</c:v>
                </c:pt>
                <c:pt idx="1166">
                  <c:v>1166</c:v>
                </c:pt>
                <c:pt idx="1167">
                  <c:v>1167</c:v>
                </c:pt>
                <c:pt idx="1168">
                  <c:v>1168</c:v>
                </c:pt>
                <c:pt idx="1169">
                  <c:v>1169</c:v>
                </c:pt>
                <c:pt idx="1170">
                  <c:v>1170</c:v>
                </c:pt>
                <c:pt idx="1171">
                  <c:v>1171</c:v>
                </c:pt>
                <c:pt idx="1172">
                  <c:v>1172</c:v>
                </c:pt>
                <c:pt idx="1173">
                  <c:v>1173</c:v>
                </c:pt>
                <c:pt idx="1174">
                  <c:v>1174</c:v>
                </c:pt>
                <c:pt idx="1175">
                  <c:v>1175</c:v>
                </c:pt>
                <c:pt idx="1176">
                  <c:v>1176</c:v>
                </c:pt>
                <c:pt idx="1177">
                  <c:v>1177</c:v>
                </c:pt>
                <c:pt idx="1178">
                  <c:v>1178</c:v>
                </c:pt>
                <c:pt idx="1179">
                  <c:v>1179</c:v>
                </c:pt>
                <c:pt idx="1180">
                  <c:v>1180</c:v>
                </c:pt>
                <c:pt idx="1181">
                  <c:v>1181</c:v>
                </c:pt>
                <c:pt idx="1182">
                  <c:v>1182</c:v>
                </c:pt>
                <c:pt idx="1183">
                  <c:v>1183</c:v>
                </c:pt>
                <c:pt idx="1184">
                  <c:v>1184</c:v>
                </c:pt>
                <c:pt idx="1185">
                  <c:v>1185</c:v>
                </c:pt>
                <c:pt idx="1186">
                  <c:v>1186</c:v>
                </c:pt>
                <c:pt idx="1187">
                  <c:v>1187</c:v>
                </c:pt>
                <c:pt idx="1188">
                  <c:v>1188</c:v>
                </c:pt>
                <c:pt idx="1189">
                  <c:v>1189</c:v>
                </c:pt>
                <c:pt idx="1190">
                  <c:v>1190</c:v>
                </c:pt>
                <c:pt idx="1191">
                  <c:v>1191</c:v>
                </c:pt>
                <c:pt idx="1192">
                  <c:v>1192</c:v>
                </c:pt>
                <c:pt idx="1193">
                  <c:v>1193</c:v>
                </c:pt>
                <c:pt idx="1194">
                  <c:v>1194</c:v>
                </c:pt>
                <c:pt idx="1195">
                  <c:v>1195</c:v>
                </c:pt>
                <c:pt idx="1196">
                  <c:v>1196</c:v>
                </c:pt>
                <c:pt idx="1197">
                  <c:v>1197</c:v>
                </c:pt>
                <c:pt idx="1198">
                  <c:v>1198</c:v>
                </c:pt>
                <c:pt idx="1199">
                  <c:v>1199</c:v>
                </c:pt>
                <c:pt idx="1200">
                  <c:v>1200</c:v>
                </c:pt>
                <c:pt idx="1201">
                  <c:v>1201</c:v>
                </c:pt>
                <c:pt idx="1202">
                  <c:v>1202</c:v>
                </c:pt>
                <c:pt idx="1203">
                  <c:v>1203</c:v>
                </c:pt>
                <c:pt idx="1204">
                  <c:v>1204</c:v>
                </c:pt>
                <c:pt idx="1205">
                  <c:v>1205</c:v>
                </c:pt>
                <c:pt idx="1206">
                  <c:v>1206</c:v>
                </c:pt>
                <c:pt idx="1207">
                  <c:v>1207</c:v>
                </c:pt>
                <c:pt idx="1208">
                  <c:v>1208</c:v>
                </c:pt>
                <c:pt idx="1209">
                  <c:v>1209</c:v>
                </c:pt>
                <c:pt idx="1210">
                  <c:v>1210</c:v>
                </c:pt>
                <c:pt idx="1211">
                  <c:v>1211</c:v>
                </c:pt>
                <c:pt idx="1212">
                  <c:v>1212</c:v>
                </c:pt>
                <c:pt idx="1213">
                  <c:v>1213</c:v>
                </c:pt>
                <c:pt idx="1214">
                  <c:v>1214</c:v>
                </c:pt>
                <c:pt idx="1215">
                  <c:v>1215</c:v>
                </c:pt>
                <c:pt idx="1216">
                  <c:v>1216</c:v>
                </c:pt>
                <c:pt idx="1217">
                  <c:v>1217</c:v>
                </c:pt>
                <c:pt idx="1218">
                  <c:v>1218</c:v>
                </c:pt>
                <c:pt idx="1219">
                  <c:v>1219</c:v>
                </c:pt>
                <c:pt idx="1220">
                  <c:v>1220</c:v>
                </c:pt>
                <c:pt idx="1221">
                  <c:v>1221</c:v>
                </c:pt>
                <c:pt idx="1222">
                  <c:v>1222</c:v>
                </c:pt>
                <c:pt idx="1223">
                  <c:v>1223</c:v>
                </c:pt>
                <c:pt idx="1224">
                  <c:v>1224</c:v>
                </c:pt>
                <c:pt idx="1225">
                  <c:v>1225</c:v>
                </c:pt>
                <c:pt idx="1226">
                  <c:v>1226</c:v>
                </c:pt>
                <c:pt idx="1227">
                  <c:v>1227</c:v>
                </c:pt>
                <c:pt idx="1228">
                  <c:v>1228</c:v>
                </c:pt>
                <c:pt idx="1229">
                  <c:v>1229</c:v>
                </c:pt>
                <c:pt idx="1230">
                  <c:v>1230</c:v>
                </c:pt>
                <c:pt idx="1231">
                  <c:v>1231</c:v>
                </c:pt>
                <c:pt idx="1232">
                  <c:v>1232</c:v>
                </c:pt>
                <c:pt idx="1233">
                  <c:v>1233</c:v>
                </c:pt>
                <c:pt idx="1234">
                  <c:v>1234</c:v>
                </c:pt>
                <c:pt idx="1235">
                  <c:v>1235</c:v>
                </c:pt>
                <c:pt idx="1236">
                  <c:v>1236</c:v>
                </c:pt>
                <c:pt idx="1237">
                  <c:v>1237</c:v>
                </c:pt>
                <c:pt idx="1238">
                  <c:v>1238</c:v>
                </c:pt>
                <c:pt idx="1239">
                  <c:v>1239</c:v>
                </c:pt>
                <c:pt idx="1240">
                  <c:v>1240</c:v>
                </c:pt>
                <c:pt idx="1241">
                  <c:v>1241</c:v>
                </c:pt>
                <c:pt idx="1242">
                  <c:v>1242</c:v>
                </c:pt>
                <c:pt idx="1243">
                  <c:v>1243</c:v>
                </c:pt>
                <c:pt idx="1244">
                  <c:v>1244</c:v>
                </c:pt>
                <c:pt idx="1245">
                  <c:v>1245</c:v>
                </c:pt>
                <c:pt idx="1246">
                  <c:v>1246</c:v>
                </c:pt>
                <c:pt idx="1247">
                  <c:v>1247</c:v>
                </c:pt>
                <c:pt idx="1248">
                  <c:v>1248</c:v>
                </c:pt>
                <c:pt idx="1249">
                  <c:v>1249</c:v>
                </c:pt>
                <c:pt idx="1250">
                  <c:v>1250</c:v>
                </c:pt>
                <c:pt idx="1251">
                  <c:v>1251</c:v>
                </c:pt>
                <c:pt idx="1252">
                  <c:v>1252</c:v>
                </c:pt>
                <c:pt idx="1253">
                  <c:v>1253</c:v>
                </c:pt>
                <c:pt idx="1254">
                  <c:v>1254</c:v>
                </c:pt>
                <c:pt idx="1255">
                  <c:v>1255</c:v>
                </c:pt>
                <c:pt idx="1256">
                  <c:v>1256</c:v>
                </c:pt>
                <c:pt idx="1257">
                  <c:v>1257</c:v>
                </c:pt>
                <c:pt idx="1258">
                  <c:v>1258</c:v>
                </c:pt>
                <c:pt idx="1259">
                  <c:v>1259</c:v>
                </c:pt>
                <c:pt idx="1260">
                  <c:v>1260</c:v>
                </c:pt>
                <c:pt idx="1261">
                  <c:v>1261</c:v>
                </c:pt>
                <c:pt idx="1262">
                  <c:v>1262</c:v>
                </c:pt>
                <c:pt idx="1263">
                  <c:v>1263</c:v>
                </c:pt>
                <c:pt idx="1264">
                  <c:v>1264</c:v>
                </c:pt>
                <c:pt idx="1265">
                  <c:v>1265</c:v>
                </c:pt>
                <c:pt idx="1266">
                  <c:v>1266</c:v>
                </c:pt>
                <c:pt idx="1267">
                  <c:v>1267</c:v>
                </c:pt>
                <c:pt idx="1268">
                  <c:v>1268</c:v>
                </c:pt>
                <c:pt idx="1269">
                  <c:v>1269</c:v>
                </c:pt>
                <c:pt idx="1270">
                  <c:v>1270</c:v>
                </c:pt>
                <c:pt idx="1271">
                  <c:v>1271</c:v>
                </c:pt>
                <c:pt idx="1272">
                  <c:v>1272</c:v>
                </c:pt>
                <c:pt idx="1273">
                  <c:v>1273</c:v>
                </c:pt>
                <c:pt idx="1274">
                  <c:v>1274</c:v>
                </c:pt>
                <c:pt idx="1275">
                  <c:v>1275</c:v>
                </c:pt>
                <c:pt idx="1276">
                  <c:v>1276</c:v>
                </c:pt>
                <c:pt idx="1277">
                  <c:v>1277</c:v>
                </c:pt>
                <c:pt idx="1278">
                  <c:v>1278</c:v>
                </c:pt>
                <c:pt idx="1279">
                  <c:v>1279</c:v>
                </c:pt>
                <c:pt idx="1280">
                  <c:v>1280</c:v>
                </c:pt>
                <c:pt idx="1281">
                  <c:v>1281</c:v>
                </c:pt>
                <c:pt idx="1282">
                  <c:v>1282</c:v>
                </c:pt>
                <c:pt idx="1283">
                  <c:v>1283</c:v>
                </c:pt>
                <c:pt idx="1284">
                  <c:v>1284</c:v>
                </c:pt>
                <c:pt idx="1285">
                  <c:v>1285</c:v>
                </c:pt>
                <c:pt idx="1286">
                  <c:v>1286</c:v>
                </c:pt>
                <c:pt idx="1287">
                  <c:v>1287</c:v>
                </c:pt>
                <c:pt idx="1288">
                  <c:v>1288</c:v>
                </c:pt>
                <c:pt idx="1289">
                  <c:v>1289</c:v>
                </c:pt>
                <c:pt idx="1290">
                  <c:v>1290</c:v>
                </c:pt>
                <c:pt idx="1291">
                  <c:v>1291</c:v>
                </c:pt>
                <c:pt idx="1292">
                  <c:v>1292</c:v>
                </c:pt>
                <c:pt idx="1293">
                  <c:v>1293</c:v>
                </c:pt>
                <c:pt idx="1294">
                  <c:v>1294</c:v>
                </c:pt>
                <c:pt idx="1295">
                  <c:v>1295</c:v>
                </c:pt>
                <c:pt idx="1296">
                  <c:v>1296</c:v>
                </c:pt>
                <c:pt idx="1297">
                  <c:v>1297</c:v>
                </c:pt>
                <c:pt idx="1298">
                  <c:v>1298</c:v>
                </c:pt>
                <c:pt idx="1299">
                  <c:v>1299</c:v>
                </c:pt>
                <c:pt idx="1300">
                  <c:v>1300</c:v>
                </c:pt>
                <c:pt idx="1301">
                  <c:v>1301</c:v>
                </c:pt>
                <c:pt idx="1302">
                  <c:v>1302</c:v>
                </c:pt>
                <c:pt idx="1303">
                  <c:v>1303</c:v>
                </c:pt>
                <c:pt idx="1304">
                  <c:v>1304</c:v>
                </c:pt>
                <c:pt idx="1305">
                  <c:v>1305</c:v>
                </c:pt>
                <c:pt idx="1306">
                  <c:v>1306</c:v>
                </c:pt>
                <c:pt idx="1307">
                  <c:v>1307</c:v>
                </c:pt>
                <c:pt idx="1308">
                  <c:v>1308</c:v>
                </c:pt>
                <c:pt idx="1309">
                  <c:v>1309</c:v>
                </c:pt>
                <c:pt idx="1310">
                  <c:v>1310</c:v>
                </c:pt>
                <c:pt idx="1311">
                  <c:v>1311</c:v>
                </c:pt>
                <c:pt idx="1312">
                  <c:v>1312</c:v>
                </c:pt>
                <c:pt idx="1313">
                  <c:v>1313</c:v>
                </c:pt>
                <c:pt idx="1314">
                  <c:v>1314</c:v>
                </c:pt>
                <c:pt idx="1315">
                  <c:v>1315</c:v>
                </c:pt>
                <c:pt idx="1316">
                  <c:v>1316</c:v>
                </c:pt>
                <c:pt idx="1317">
                  <c:v>1317</c:v>
                </c:pt>
                <c:pt idx="1318">
                  <c:v>1318</c:v>
                </c:pt>
                <c:pt idx="1319">
                  <c:v>1319</c:v>
                </c:pt>
                <c:pt idx="1320">
                  <c:v>1320</c:v>
                </c:pt>
                <c:pt idx="1321">
                  <c:v>1321</c:v>
                </c:pt>
                <c:pt idx="1322">
                  <c:v>1322</c:v>
                </c:pt>
                <c:pt idx="1323">
                  <c:v>1323</c:v>
                </c:pt>
                <c:pt idx="1324">
                  <c:v>1324</c:v>
                </c:pt>
                <c:pt idx="1325">
                  <c:v>1325</c:v>
                </c:pt>
                <c:pt idx="1326">
                  <c:v>1326</c:v>
                </c:pt>
                <c:pt idx="1327">
                  <c:v>1327</c:v>
                </c:pt>
                <c:pt idx="1328">
                  <c:v>1328</c:v>
                </c:pt>
                <c:pt idx="1329">
                  <c:v>1329</c:v>
                </c:pt>
                <c:pt idx="1330">
                  <c:v>1330</c:v>
                </c:pt>
                <c:pt idx="1331">
                  <c:v>1331</c:v>
                </c:pt>
                <c:pt idx="1332">
                  <c:v>1332</c:v>
                </c:pt>
                <c:pt idx="1333">
                  <c:v>1333</c:v>
                </c:pt>
                <c:pt idx="1334">
                  <c:v>1334</c:v>
                </c:pt>
                <c:pt idx="1335">
                  <c:v>1335</c:v>
                </c:pt>
                <c:pt idx="1336">
                  <c:v>1336</c:v>
                </c:pt>
                <c:pt idx="1337">
                  <c:v>1337</c:v>
                </c:pt>
                <c:pt idx="1338">
                  <c:v>1338</c:v>
                </c:pt>
                <c:pt idx="1339">
                  <c:v>1339</c:v>
                </c:pt>
                <c:pt idx="1340">
                  <c:v>1340</c:v>
                </c:pt>
                <c:pt idx="1341">
                  <c:v>1341</c:v>
                </c:pt>
                <c:pt idx="1342">
                  <c:v>1342</c:v>
                </c:pt>
                <c:pt idx="1343">
                  <c:v>1343</c:v>
                </c:pt>
                <c:pt idx="1344">
                  <c:v>1344</c:v>
                </c:pt>
                <c:pt idx="1345">
                  <c:v>1345</c:v>
                </c:pt>
                <c:pt idx="1346">
                  <c:v>1346</c:v>
                </c:pt>
                <c:pt idx="1347">
                  <c:v>1347</c:v>
                </c:pt>
                <c:pt idx="1348">
                  <c:v>1348</c:v>
                </c:pt>
                <c:pt idx="1349">
                  <c:v>1349</c:v>
                </c:pt>
                <c:pt idx="1350">
                  <c:v>1350</c:v>
                </c:pt>
                <c:pt idx="1351">
                  <c:v>1351</c:v>
                </c:pt>
                <c:pt idx="1352">
                  <c:v>1352</c:v>
                </c:pt>
                <c:pt idx="1353">
                  <c:v>1353</c:v>
                </c:pt>
                <c:pt idx="1354">
                  <c:v>1354</c:v>
                </c:pt>
                <c:pt idx="1355">
                  <c:v>1355</c:v>
                </c:pt>
                <c:pt idx="1356">
                  <c:v>1356</c:v>
                </c:pt>
                <c:pt idx="1357">
                  <c:v>1357</c:v>
                </c:pt>
                <c:pt idx="1358">
                  <c:v>1358</c:v>
                </c:pt>
                <c:pt idx="1359">
                  <c:v>1359</c:v>
                </c:pt>
                <c:pt idx="1360">
                  <c:v>1360</c:v>
                </c:pt>
                <c:pt idx="1361">
                  <c:v>1361</c:v>
                </c:pt>
                <c:pt idx="1362">
                  <c:v>1362</c:v>
                </c:pt>
                <c:pt idx="1363">
                  <c:v>1363</c:v>
                </c:pt>
                <c:pt idx="1364">
                  <c:v>1364</c:v>
                </c:pt>
                <c:pt idx="1365">
                  <c:v>1365</c:v>
                </c:pt>
                <c:pt idx="1366">
                  <c:v>1366</c:v>
                </c:pt>
                <c:pt idx="1367">
                  <c:v>1367</c:v>
                </c:pt>
                <c:pt idx="1368">
                  <c:v>1368</c:v>
                </c:pt>
                <c:pt idx="1369">
                  <c:v>1369</c:v>
                </c:pt>
                <c:pt idx="1370">
                  <c:v>1370</c:v>
                </c:pt>
                <c:pt idx="1371">
                  <c:v>1371</c:v>
                </c:pt>
                <c:pt idx="1372">
                  <c:v>1372</c:v>
                </c:pt>
                <c:pt idx="1373">
                  <c:v>1373</c:v>
                </c:pt>
                <c:pt idx="1374">
                  <c:v>1374</c:v>
                </c:pt>
                <c:pt idx="1375">
                  <c:v>1375</c:v>
                </c:pt>
                <c:pt idx="1376">
                  <c:v>1376</c:v>
                </c:pt>
                <c:pt idx="1377">
                  <c:v>1377</c:v>
                </c:pt>
                <c:pt idx="1378">
                  <c:v>1378</c:v>
                </c:pt>
                <c:pt idx="1379">
                  <c:v>1379</c:v>
                </c:pt>
                <c:pt idx="1380">
                  <c:v>1380</c:v>
                </c:pt>
                <c:pt idx="1381">
                  <c:v>1381</c:v>
                </c:pt>
                <c:pt idx="1382">
                  <c:v>1382</c:v>
                </c:pt>
                <c:pt idx="1383">
                  <c:v>1383</c:v>
                </c:pt>
                <c:pt idx="1384">
                  <c:v>1384</c:v>
                </c:pt>
                <c:pt idx="1385">
                  <c:v>1385</c:v>
                </c:pt>
                <c:pt idx="1386">
                  <c:v>1386</c:v>
                </c:pt>
                <c:pt idx="1387">
                  <c:v>1387</c:v>
                </c:pt>
                <c:pt idx="1388">
                  <c:v>1388</c:v>
                </c:pt>
                <c:pt idx="1389">
                  <c:v>1389</c:v>
                </c:pt>
                <c:pt idx="1390">
                  <c:v>1390</c:v>
                </c:pt>
                <c:pt idx="1391">
                  <c:v>1391</c:v>
                </c:pt>
                <c:pt idx="1392">
                  <c:v>1392</c:v>
                </c:pt>
                <c:pt idx="1393">
                  <c:v>1393</c:v>
                </c:pt>
                <c:pt idx="1394">
                  <c:v>1394</c:v>
                </c:pt>
                <c:pt idx="1395">
                  <c:v>1395</c:v>
                </c:pt>
                <c:pt idx="1396">
                  <c:v>1396</c:v>
                </c:pt>
                <c:pt idx="1397">
                  <c:v>1397</c:v>
                </c:pt>
                <c:pt idx="1398">
                  <c:v>1398</c:v>
                </c:pt>
                <c:pt idx="1399">
                  <c:v>1399</c:v>
                </c:pt>
                <c:pt idx="1400">
                  <c:v>1400</c:v>
                </c:pt>
                <c:pt idx="1401">
                  <c:v>1401</c:v>
                </c:pt>
                <c:pt idx="1402">
                  <c:v>1402</c:v>
                </c:pt>
                <c:pt idx="1403">
                  <c:v>1403</c:v>
                </c:pt>
                <c:pt idx="1404">
                  <c:v>1404</c:v>
                </c:pt>
                <c:pt idx="1405">
                  <c:v>1405</c:v>
                </c:pt>
                <c:pt idx="1406">
                  <c:v>1406</c:v>
                </c:pt>
                <c:pt idx="1407">
                  <c:v>1407</c:v>
                </c:pt>
                <c:pt idx="1408">
                  <c:v>1408</c:v>
                </c:pt>
                <c:pt idx="1409">
                  <c:v>1409</c:v>
                </c:pt>
                <c:pt idx="1410">
                  <c:v>1410</c:v>
                </c:pt>
                <c:pt idx="1411">
                  <c:v>1411</c:v>
                </c:pt>
                <c:pt idx="1412">
                  <c:v>1412</c:v>
                </c:pt>
                <c:pt idx="1413">
                  <c:v>1413</c:v>
                </c:pt>
                <c:pt idx="1414">
                  <c:v>1414</c:v>
                </c:pt>
                <c:pt idx="1415">
                  <c:v>1415</c:v>
                </c:pt>
                <c:pt idx="1416">
                  <c:v>1416</c:v>
                </c:pt>
                <c:pt idx="1417">
                  <c:v>1417</c:v>
                </c:pt>
                <c:pt idx="1418">
                  <c:v>1418</c:v>
                </c:pt>
                <c:pt idx="1419">
                  <c:v>1419</c:v>
                </c:pt>
                <c:pt idx="1420">
                  <c:v>1420</c:v>
                </c:pt>
                <c:pt idx="1421">
                  <c:v>1421</c:v>
                </c:pt>
                <c:pt idx="1422">
                  <c:v>1422</c:v>
                </c:pt>
                <c:pt idx="1423">
                  <c:v>1423</c:v>
                </c:pt>
                <c:pt idx="1424">
                  <c:v>1424</c:v>
                </c:pt>
                <c:pt idx="1425">
                  <c:v>1425</c:v>
                </c:pt>
                <c:pt idx="1426">
                  <c:v>1426</c:v>
                </c:pt>
                <c:pt idx="1427">
                  <c:v>1427</c:v>
                </c:pt>
                <c:pt idx="1428">
                  <c:v>1428</c:v>
                </c:pt>
                <c:pt idx="1429">
                  <c:v>1429</c:v>
                </c:pt>
                <c:pt idx="1430">
                  <c:v>1430</c:v>
                </c:pt>
                <c:pt idx="1431">
                  <c:v>1431</c:v>
                </c:pt>
                <c:pt idx="1432">
                  <c:v>1432</c:v>
                </c:pt>
                <c:pt idx="1433">
                  <c:v>1433</c:v>
                </c:pt>
                <c:pt idx="1434">
                  <c:v>1434</c:v>
                </c:pt>
                <c:pt idx="1435">
                  <c:v>1435</c:v>
                </c:pt>
                <c:pt idx="1436">
                  <c:v>1436</c:v>
                </c:pt>
                <c:pt idx="1437">
                  <c:v>1437</c:v>
                </c:pt>
                <c:pt idx="1438">
                  <c:v>1438</c:v>
                </c:pt>
                <c:pt idx="1439">
                  <c:v>1439</c:v>
                </c:pt>
                <c:pt idx="1440">
                  <c:v>1440</c:v>
                </c:pt>
                <c:pt idx="1441">
                  <c:v>1441</c:v>
                </c:pt>
                <c:pt idx="1442">
                  <c:v>1442</c:v>
                </c:pt>
                <c:pt idx="1443">
                  <c:v>1443</c:v>
                </c:pt>
                <c:pt idx="1444">
                  <c:v>1444</c:v>
                </c:pt>
                <c:pt idx="1445">
                  <c:v>1445</c:v>
                </c:pt>
                <c:pt idx="1446">
                  <c:v>1446</c:v>
                </c:pt>
                <c:pt idx="1447">
                  <c:v>1447</c:v>
                </c:pt>
                <c:pt idx="1448">
                  <c:v>1448</c:v>
                </c:pt>
                <c:pt idx="1449">
                  <c:v>1449</c:v>
                </c:pt>
                <c:pt idx="1450">
                  <c:v>1450</c:v>
                </c:pt>
                <c:pt idx="1451">
                  <c:v>1451</c:v>
                </c:pt>
                <c:pt idx="1452">
                  <c:v>1452</c:v>
                </c:pt>
                <c:pt idx="1453">
                  <c:v>1453</c:v>
                </c:pt>
                <c:pt idx="1454">
                  <c:v>1454</c:v>
                </c:pt>
                <c:pt idx="1455">
                  <c:v>1455</c:v>
                </c:pt>
                <c:pt idx="1456">
                  <c:v>1456</c:v>
                </c:pt>
                <c:pt idx="1457">
                  <c:v>1457</c:v>
                </c:pt>
                <c:pt idx="1458">
                  <c:v>1458</c:v>
                </c:pt>
                <c:pt idx="1459">
                  <c:v>1459</c:v>
                </c:pt>
                <c:pt idx="1460">
                  <c:v>1460</c:v>
                </c:pt>
                <c:pt idx="1461">
                  <c:v>1461</c:v>
                </c:pt>
                <c:pt idx="1462">
                  <c:v>1462</c:v>
                </c:pt>
                <c:pt idx="1463">
                  <c:v>1463</c:v>
                </c:pt>
                <c:pt idx="1464">
                  <c:v>1464</c:v>
                </c:pt>
                <c:pt idx="1465">
                  <c:v>1465</c:v>
                </c:pt>
                <c:pt idx="1466">
                  <c:v>1466</c:v>
                </c:pt>
                <c:pt idx="1467">
                  <c:v>1467</c:v>
                </c:pt>
                <c:pt idx="1468">
                  <c:v>1468</c:v>
                </c:pt>
                <c:pt idx="1469">
                  <c:v>1469</c:v>
                </c:pt>
                <c:pt idx="1470">
                  <c:v>1470</c:v>
                </c:pt>
                <c:pt idx="1471">
                  <c:v>1471</c:v>
                </c:pt>
                <c:pt idx="1472">
                  <c:v>1472</c:v>
                </c:pt>
                <c:pt idx="1473">
                  <c:v>1473</c:v>
                </c:pt>
                <c:pt idx="1474">
                  <c:v>1474</c:v>
                </c:pt>
                <c:pt idx="1475">
                  <c:v>1475</c:v>
                </c:pt>
                <c:pt idx="1476">
                  <c:v>1476</c:v>
                </c:pt>
                <c:pt idx="1477">
                  <c:v>1477</c:v>
                </c:pt>
                <c:pt idx="1478">
                  <c:v>1478</c:v>
                </c:pt>
                <c:pt idx="1479">
                  <c:v>1479</c:v>
                </c:pt>
                <c:pt idx="1480">
                  <c:v>1480</c:v>
                </c:pt>
                <c:pt idx="1481">
                  <c:v>1481</c:v>
                </c:pt>
                <c:pt idx="1482">
                  <c:v>1482</c:v>
                </c:pt>
                <c:pt idx="1483">
                  <c:v>1483</c:v>
                </c:pt>
                <c:pt idx="1484">
                  <c:v>1484</c:v>
                </c:pt>
                <c:pt idx="1485">
                  <c:v>1485</c:v>
                </c:pt>
                <c:pt idx="1486">
                  <c:v>1486</c:v>
                </c:pt>
                <c:pt idx="1487">
                  <c:v>1487</c:v>
                </c:pt>
                <c:pt idx="1488">
                  <c:v>1488</c:v>
                </c:pt>
                <c:pt idx="1489">
                  <c:v>1489</c:v>
                </c:pt>
                <c:pt idx="1490">
                  <c:v>1490</c:v>
                </c:pt>
                <c:pt idx="1491">
                  <c:v>1491</c:v>
                </c:pt>
                <c:pt idx="1492">
                  <c:v>1492</c:v>
                </c:pt>
                <c:pt idx="1493">
                  <c:v>1493</c:v>
                </c:pt>
                <c:pt idx="1494">
                  <c:v>1494</c:v>
                </c:pt>
                <c:pt idx="1495">
                  <c:v>1495</c:v>
                </c:pt>
                <c:pt idx="1496">
                  <c:v>1496</c:v>
                </c:pt>
                <c:pt idx="1497">
                  <c:v>1497</c:v>
                </c:pt>
                <c:pt idx="1498">
                  <c:v>1498</c:v>
                </c:pt>
                <c:pt idx="1499">
                  <c:v>1499</c:v>
                </c:pt>
                <c:pt idx="1500">
                  <c:v>1500</c:v>
                </c:pt>
                <c:pt idx="1501">
                  <c:v>1501</c:v>
                </c:pt>
                <c:pt idx="1502">
                  <c:v>1502</c:v>
                </c:pt>
                <c:pt idx="1503">
                  <c:v>1503</c:v>
                </c:pt>
                <c:pt idx="1504">
                  <c:v>1504</c:v>
                </c:pt>
                <c:pt idx="1505">
                  <c:v>1505</c:v>
                </c:pt>
                <c:pt idx="1506">
                  <c:v>1506</c:v>
                </c:pt>
                <c:pt idx="1507">
                  <c:v>1507</c:v>
                </c:pt>
                <c:pt idx="1508">
                  <c:v>1508</c:v>
                </c:pt>
                <c:pt idx="1509">
                  <c:v>1509</c:v>
                </c:pt>
                <c:pt idx="1510">
                  <c:v>1510</c:v>
                </c:pt>
                <c:pt idx="1511">
                  <c:v>1511</c:v>
                </c:pt>
                <c:pt idx="1512">
                  <c:v>1512</c:v>
                </c:pt>
                <c:pt idx="1513">
                  <c:v>1513</c:v>
                </c:pt>
                <c:pt idx="1514">
                  <c:v>1514</c:v>
                </c:pt>
                <c:pt idx="1515">
                  <c:v>1515</c:v>
                </c:pt>
                <c:pt idx="1516">
                  <c:v>1516</c:v>
                </c:pt>
                <c:pt idx="1517">
                  <c:v>1517</c:v>
                </c:pt>
                <c:pt idx="1518">
                  <c:v>1518</c:v>
                </c:pt>
                <c:pt idx="1519">
                  <c:v>1519</c:v>
                </c:pt>
                <c:pt idx="1520">
                  <c:v>1520</c:v>
                </c:pt>
                <c:pt idx="1521">
                  <c:v>1521</c:v>
                </c:pt>
                <c:pt idx="1522">
                  <c:v>1522</c:v>
                </c:pt>
                <c:pt idx="1523">
                  <c:v>1523</c:v>
                </c:pt>
                <c:pt idx="1524">
                  <c:v>1524</c:v>
                </c:pt>
                <c:pt idx="1525">
                  <c:v>1525</c:v>
                </c:pt>
                <c:pt idx="1526">
                  <c:v>1526</c:v>
                </c:pt>
                <c:pt idx="1527">
                  <c:v>1527</c:v>
                </c:pt>
                <c:pt idx="1528">
                  <c:v>1528</c:v>
                </c:pt>
                <c:pt idx="1529">
                  <c:v>1529</c:v>
                </c:pt>
                <c:pt idx="1530">
                  <c:v>1530</c:v>
                </c:pt>
                <c:pt idx="1531">
                  <c:v>1531</c:v>
                </c:pt>
                <c:pt idx="1532">
                  <c:v>1532</c:v>
                </c:pt>
                <c:pt idx="1533">
                  <c:v>1533</c:v>
                </c:pt>
                <c:pt idx="1534">
                  <c:v>1534</c:v>
                </c:pt>
                <c:pt idx="1535">
                  <c:v>1535</c:v>
                </c:pt>
                <c:pt idx="1536">
                  <c:v>1536</c:v>
                </c:pt>
                <c:pt idx="1537">
                  <c:v>1537</c:v>
                </c:pt>
                <c:pt idx="1538">
                  <c:v>1538</c:v>
                </c:pt>
                <c:pt idx="1539">
                  <c:v>1539</c:v>
                </c:pt>
                <c:pt idx="1540">
                  <c:v>1540</c:v>
                </c:pt>
                <c:pt idx="1541">
                  <c:v>1541</c:v>
                </c:pt>
                <c:pt idx="1542">
                  <c:v>1542</c:v>
                </c:pt>
                <c:pt idx="1543">
                  <c:v>1543</c:v>
                </c:pt>
                <c:pt idx="1544">
                  <c:v>1544</c:v>
                </c:pt>
                <c:pt idx="1545">
                  <c:v>1545</c:v>
                </c:pt>
                <c:pt idx="1546">
                  <c:v>1546</c:v>
                </c:pt>
                <c:pt idx="1547">
                  <c:v>1547</c:v>
                </c:pt>
                <c:pt idx="1548">
                  <c:v>1548</c:v>
                </c:pt>
                <c:pt idx="1549">
                  <c:v>1549</c:v>
                </c:pt>
                <c:pt idx="1550">
                  <c:v>1550</c:v>
                </c:pt>
                <c:pt idx="1551">
                  <c:v>1551</c:v>
                </c:pt>
                <c:pt idx="1552">
                  <c:v>1552</c:v>
                </c:pt>
                <c:pt idx="1553">
                  <c:v>1553</c:v>
                </c:pt>
                <c:pt idx="1554">
                  <c:v>1554</c:v>
                </c:pt>
                <c:pt idx="1555">
                  <c:v>1555</c:v>
                </c:pt>
                <c:pt idx="1556">
                  <c:v>1556</c:v>
                </c:pt>
                <c:pt idx="1557">
                  <c:v>1557</c:v>
                </c:pt>
                <c:pt idx="1558">
                  <c:v>1558</c:v>
                </c:pt>
                <c:pt idx="1559">
                  <c:v>1559</c:v>
                </c:pt>
                <c:pt idx="1560">
                  <c:v>1560</c:v>
                </c:pt>
                <c:pt idx="1561">
                  <c:v>1561</c:v>
                </c:pt>
                <c:pt idx="1562">
                  <c:v>1562</c:v>
                </c:pt>
                <c:pt idx="1563">
                  <c:v>1563</c:v>
                </c:pt>
                <c:pt idx="1564">
                  <c:v>1564</c:v>
                </c:pt>
                <c:pt idx="1565">
                  <c:v>1565</c:v>
                </c:pt>
                <c:pt idx="1566">
                  <c:v>1566</c:v>
                </c:pt>
                <c:pt idx="1567">
                  <c:v>1567</c:v>
                </c:pt>
                <c:pt idx="1568">
                  <c:v>1568</c:v>
                </c:pt>
                <c:pt idx="1569">
                  <c:v>1569</c:v>
                </c:pt>
                <c:pt idx="1570">
                  <c:v>1570</c:v>
                </c:pt>
                <c:pt idx="1571">
                  <c:v>1571</c:v>
                </c:pt>
                <c:pt idx="1572">
                  <c:v>1572</c:v>
                </c:pt>
                <c:pt idx="1573">
                  <c:v>1573</c:v>
                </c:pt>
                <c:pt idx="1574">
                  <c:v>1574</c:v>
                </c:pt>
                <c:pt idx="1575">
                  <c:v>1575</c:v>
                </c:pt>
                <c:pt idx="1576">
                  <c:v>1576</c:v>
                </c:pt>
                <c:pt idx="1577">
                  <c:v>1577</c:v>
                </c:pt>
                <c:pt idx="1578">
                  <c:v>1578</c:v>
                </c:pt>
                <c:pt idx="1579">
                  <c:v>1579</c:v>
                </c:pt>
                <c:pt idx="1580">
                  <c:v>1580</c:v>
                </c:pt>
                <c:pt idx="1581">
                  <c:v>1581</c:v>
                </c:pt>
                <c:pt idx="1582">
                  <c:v>1582</c:v>
                </c:pt>
                <c:pt idx="1583">
                  <c:v>1583</c:v>
                </c:pt>
                <c:pt idx="1584">
                  <c:v>1584</c:v>
                </c:pt>
                <c:pt idx="1585">
                  <c:v>1585</c:v>
                </c:pt>
                <c:pt idx="1586">
                  <c:v>1586</c:v>
                </c:pt>
                <c:pt idx="1587">
                  <c:v>1587</c:v>
                </c:pt>
                <c:pt idx="1588">
                  <c:v>1588</c:v>
                </c:pt>
                <c:pt idx="1589">
                  <c:v>1589</c:v>
                </c:pt>
                <c:pt idx="1590">
                  <c:v>1590</c:v>
                </c:pt>
                <c:pt idx="1591">
                  <c:v>1591</c:v>
                </c:pt>
                <c:pt idx="1592">
                  <c:v>1592</c:v>
                </c:pt>
                <c:pt idx="1593">
                  <c:v>1593</c:v>
                </c:pt>
                <c:pt idx="1594">
                  <c:v>1594</c:v>
                </c:pt>
                <c:pt idx="1595">
                  <c:v>1595</c:v>
                </c:pt>
                <c:pt idx="1596">
                  <c:v>1596</c:v>
                </c:pt>
                <c:pt idx="1597">
                  <c:v>1597</c:v>
                </c:pt>
                <c:pt idx="1598">
                  <c:v>1598</c:v>
                </c:pt>
                <c:pt idx="1599">
                  <c:v>1599</c:v>
                </c:pt>
                <c:pt idx="1600">
                  <c:v>1600</c:v>
                </c:pt>
                <c:pt idx="1601">
                  <c:v>1601</c:v>
                </c:pt>
                <c:pt idx="1602">
                  <c:v>1602</c:v>
                </c:pt>
                <c:pt idx="1603">
                  <c:v>1603</c:v>
                </c:pt>
                <c:pt idx="1604">
                  <c:v>1604</c:v>
                </c:pt>
                <c:pt idx="1605">
                  <c:v>1605</c:v>
                </c:pt>
                <c:pt idx="1606">
                  <c:v>1606</c:v>
                </c:pt>
                <c:pt idx="1607">
                  <c:v>1607</c:v>
                </c:pt>
                <c:pt idx="1608">
                  <c:v>1608</c:v>
                </c:pt>
                <c:pt idx="1609">
                  <c:v>1609</c:v>
                </c:pt>
                <c:pt idx="1610">
                  <c:v>1610</c:v>
                </c:pt>
                <c:pt idx="1611">
                  <c:v>1611</c:v>
                </c:pt>
                <c:pt idx="1612">
                  <c:v>1612</c:v>
                </c:pt>
                <c:pt idx="1613">
                  <c:v>1613</c:v>
                </c:pt>
                <c:pt idx="1614">
                  <c:v>1614</c:v>
                </c:pt>
                <c:pt idx="1615">
                  <c:v>1615</c:v>
                </c:pt>
                <c:pt idx="1616">
                  <c:v>1616</c:v>
                </c:pt>
                <c:pt idx="1617">
                  <c:v>1617</c:v>
                </c:pt>
                <c:pt idx="1618">
                  <c:v>1618</c:v>
                </c:pt>
                <c:pt idx="1619">
                  <c:v>1619</c:v>
                </c:pt>
                <c:pt idx="1620">
                  <c:v>1620</c:v>
                </c:pt>
                <c:pt idx="1621">
                  <c:v>1621</c:v>
                </c:pt>
                <c:pt idx="1622">
                  <c:v>1622</c:v>
                </c:pt>
                <c:pt idx="1623">
                  <c:v>1623</c:v>
                </c:pt>
                <c:pt idx="1624">
                  <c:v>1624</c:v>
                </c:pt>
                <c:pt idx="1625">
                  <c:v>1625</c:v>
                </c:pt>
                <c:pt idx="1626">
                  <c:v>1626</c:v>
                </c:pt>
                <c:pt idx="1627">
                  <c:v>1627</c:v>
                </c:pt>
                <c:pt idx="1628">
                  <c:v>1628</c:v>
                </c:pt>
                <c:pt idx="1629">
                  <c:v>1629</c:v>
                </c:pt>
                <c:pt idx="1630">
                  <c:v>1630</c:v>
                </c:pt>
                <c:pt idx="1631">
                  <c:v>1631</c:v>
                </c:pt>
                <c:pt idx="1632">
                  <c:v>1632</c:v>
                </c:pt>
                <c:pt idx="1633">
                  <c:v>1633</c:v>
                </c:pt>
                <c:pt idx="1634">
                  <c:v>1634</c:v>
                </c:pt>
                <c:pt idx="1635">
                  <c:v>1635</c:v>
                </c:pt>
                <c:pt idx="1636">
                  <c:v>1636</c:v>
                </c:pt>
                <c:pt idx="1637">
                  <c:v>1637</c:v>
                </c:pt>
                <c:pt idx="1638">
                  <c:v>1638</c:v>
                </c:pt>
                <c:pt idx="1639">
                  <c:v>1639</c:v>
                </c:pt>
                <c:pt idx="1640">
                  <c:v>1640</c:v>
                </c:pt>
                <c:pt idx="1641">
                  <c:v>1641</c:v>
                </c:pt>
                <c:pt idx="1642">
                  <c:v>1642</c:v>
                </c:pt>
                <c:pt idx="1643">
                  <c:v>1643</c:v>
                </c:pt>
                <c:pt idx="1644">
                  <c:v>1644</c:v>
                </c:pt>
                <c:pt idx="1645">
                  <c:v>1645</c:v>
                </c:pt>
                <c:pt idx="1646">
                  <c:v>1646</c:v>
                </c:pt>
                <c:pt idx="1647">
                  <c:v>1647</c:v>
                </c:pt>
                <c:pt idx="1648">
                  <c:v>1648</c:v>
                </c:pt>
                <c:pt idx="1649">
                  <c:v>1649</c:v>
                </c:pt>
                <c:pt idx="1650">
                  <c:v>1650</c:v>
                </c:pt>
                <c:pt idx="1651">
                  <c:v>1651</c:v>
                </c:pt>
                <c:pt idx="1652">
                  <c:v>1652</c:v>
                </c:pt>
                <c:pt idx="1653">
                  <c:v>1653</c:v>
                </c:pt>
                <c:pt idx="1654">
                  <c:v>1654</c:v>
                </c:pt>
                <c:pt idx="1655">
                  <c:v>1655</c:v>
                </c:pt>
                <c:pt idx="1656">
                  <c:v>1656</c:v>
                </c:pt>
                <c:pt idx="1657">
                  <c:v>1657</c:v>
                </c:pt>
                <c:pt idx="1658">
                  <c:v>1658</c:v>
                </c:pt>
                <c:pt idx="1659">
                  <c:v>1659</c:v>
                </c:pt>
                <c:pt idx="1660">
                  <c:v>1660</c:v>
                </c:pt>
                <c:pt idx="1661">
                  <c:v>1661</c:v>
                </c:pt>
                <c:pt idx="1662">
                  <c:v>1662</c:v>
                </c:pt>
                <c:pt idx="1663">
                  <c:v>1663</c:v>
                </c:pt>
                <c:pt idx="1664">
                  <c:v>1664</c:v>
                </c:pt>
                <c:pt idx="1665">
                  <c:v>1665</c:v>
                </c:pt>
                <c:pt idx="1666">
                  <c:v>1666</c:v>
                </c:pt>
                <c:pt idx="1667">
                  <c:v>1667</c:v>
                </c:pt>
                <c:pt idx="1668">
                  <c:v>1668</c:v>
                </c:pt>
                <c:pt idx="1669">
                  <c:v>1669</c:v>
                </c:pt>
                <c:pt idx="1670">
                  <c:v>1670</c:v>
                </c:pt>
                <c:pt idx="1671">
                  <c:v>1671</c:v>
                </c:pt>
                <c:pt idx="1672">
                  <c:v>1672</c:v>
                </c:pt>
                <c:pt idx="1673">
                  <c:v>1673</c:v>
                </c:pt>
                <c:pt idx="1674">
                  <c:v>1674</c:v>
                </c:pt>
                <c:pt idx="1675">
                  <c:v>1675</c:v>
                </c:pt>
                <c:pt idx="1676">
                  <c:v>1676</c:v>
                </c:pt>
                <c:pt idx="1677">
                  <c:v>1677</c:v>
                </c:pt>
                <c:pt idx="1678">
                  <c:v>1678</c:v>
                </c:pt>
                <c:pt idx="1679">
                  <c:v>1679</c:v>
                </c:pt>
                <c:pt idx="1680">
                  <c:v>1680</c:v>
                </c:pt>
                <c:pt idx="1681">
                  <c:v>1681</c:v>
                </c:pt>
                <c:pt idx="1682">
                  <c:v>1682</c:v>
                </c:pt>
                <c:pt idx="1683">
                  <c:v>1683</c:v>
                </c:pt>
                <c:pt idx="1684">
                  <c:v>1684</c:v>
                </c:pt>
                <c:pt idx="1685">
                  <c:v>1685</c:v>
                </c:pt>
                <c:pt idx="1686">
                  <c:v>1686</c:v>
                </c:pt>
                <c:pt idx="1687">
                  <c:v>1687</c:v>
                </c:pt>
                <c:pt idx="1688">
                  <c:v>1688</c:v>
                </c:pt>
                <c:pt idx="1689">
                  <c:v>1689</c:v>
                </c:pt>
                <c:pt idx="1690">
                  <c:v>1690</c:v>
                </c:pt>
                <c:pt idx="1691">
                  <c:v>1691</c:v>
                </c:pt>
                <c:pt idx="1692">
                  <c:v>1692</c:v>
                </c:pt>
                <c:pt idx="1693">
                  <c:v>1693</c:v>
                </c:pt>
                <c:pt idx="1694">
                  <c:v>1694</c:v>
                </c:pt>
                <c:pt idx="1695">
                  <c:v>1695</c:v>
                </c:pt>
                <c:pt idx="1696">
                  <c:v>1696</c:v>
                </c:pt>
                <c:pt idx="1697">
                  <c:v>1697</c:v>
                </c:pt>
                <c:pt idx="1698">
                  <c:v>1698</c:v>
                </c:pt>
                <c:pt idx="1699">
                  <c:v>1699</c:v>
                </c:pt>
                <c:pt idx="1700">
                  <c:v>1700</c:v>
                </c:pt>
                <c:pt idx="1701">
                  <c:v>1701</c:v>
                </c:pt>
                <c:pt idx="1702">
                  <c:v>1702</c:v>
                </c:pt>
                <c:pt idx="1703">
                  <c:v>1703</c:v>
                </c:pt>
                <c:pt idx="1704">
                  <c:v>1704</c:v>
                </c:pt>
                <c:pt idx="1705">
                  <c:v>1705</c:v>
                </c:pt>
                <c:pt idx="1706">
                  <c:v>1706</c:v>
                </c:pt>
                <c:pt idx="1707">
                  <c:v>1707</c:v>
                </c:pt>
                <c:pt idx="1708">
                  <c:v>1708</c:v>
                </c:pt>
                <c:pt idx="1709">
                  <c:v>1709</c:v>
                </c:pt>
                <c:pt idx="1710">
                  <c:v>1710</c:v>
                </c:pt>
                <c:pt idx="1711">
                  <c:v>1711</c:v>
                </c:pt>
                <c:pt idx="1712">
                  <c:v>1712</c:v>
                </c:pt>
                <c:pt idx="1713">
                  <c:v>1713</c:v>
                </c:pt>
                <c:pt idx="1714">
                  <c:v>1714</c:v>
                </c:pt>
                <c:pt idx="1715">
                  <c:v>1715</c:v>
                </c:pt>
                <c:pt idx="1716">
                  <c:v>1716</c:v>
                </c:pt>
                <c:pt idx="1717">
                  <c:v>1717</c:v>
                </c:pt>
                <c:pt idx="1718">
                  <c:v>1718</c:v>
                </c:pt>
                <c:pt idx="1719">
                  <c:v>1719</c:v>
                </c:pt>
                <c:pt idx="1720">
                  <c:v>1720</c:v>
                </c:pt>
                <c:pt idx="1721">
                  <c:v>1721</c:v>
                </c:pt>
                <c:pt idx="1722">
                  <c:v>1722</c:v>
                </c:pt>
                <c:pt idx="1723">
                  <c:v>1723</c:v>
                </c:pt>
                <c:pt idx="1724">
                  <c:v>1724</c:v>
                </c:pt>
                <c:pt idx="1725">
                  <c:v>1725</c:v>
                </c:pt>
                <c:pt idx="1726">
                  <c:v>1726</c:v>
                </c:pt>
                <c:pt idx="1727">
                  <c:v>1727</c:v>
                </c:pt>
                <c:pt idx="1728">
                  <c:v>1728</c:v>
                </c:pt>
                <c:pt idx="1729">
                  <c:v>1729</c:v>
                </c:pt>
                <c:pt idx="1730">
                  <c:v>1730</c:v>
                </c:pt>
                <c:pt idx="1731">
                  <c:v>1731</c:v>
                </c:pt>
                <c:pt idx="1732">
                  <c:v>1732</c:v>
                </c:pt>
                <c:pt idx="1733">
                  <c:v>1733</c:v>
                </c:pt>
                <c:pt idx="1734">
                  <c:v>1734</c:v>
                </c:pt>
                <c:pt idx="1735">
                  <c:v>1735</c:v>
                </c:pt>
                <c:pt idx="1736">
                  <c:v>1736</c:v>
                </c:pt>
                <c:pt idx="1737">
                  <c:v>1737</c:v>
                </c:pt>
                <c:pt idx="1738">
                  <c:v>1738</c:v>
                </c:pt>
                <c:pt idx="1739">
                  <c:v>1739</c:v>
                </c:pt>
                <c:pt idx="1740">
                  <c:v>1740</c:v>
                </c:pt>
                <c:pt idx="1741">
                  <c:v>1741</c:v>
                </c:pt>
                <c:pt idx="1742">
                  <c:v>1742</c:v>
                </c:pt>
                <c:pt idx="1743">
                  <c:v>1743</c:v>
                </c:pt>
                <c:pt idx="1744">
                  <c:v>1744</c:v>
                </c:pt>
                <c:pt idx="1745">
                  <c:v>1745</c:v>
                </c:pt>
                <c:pt idx="1746">
                  <c:v>1746</c:v>
                </c:pt>
                <c:pt idx="1747">
                  <c:v>1747</c:v>
                </c:pt>
                <c:pt idx="1748">
                  <c:v>1748</c:v>
                </c:pt>
                <c:pt idx="1749">
                  <c:v>1749</c:v>
                </c:pt>
                <c:pt idx="1750">
                  <c:v>1750</c:v>
                </c:pt>
                <c:pt idx="1751">
                  <c:v>1751</c:v>
                </c:pt>
                <c:pt idx="1752">
                  <c:v>1752</c:v>
                </c:pt>
                <c:pt idx="1753">
                  <c:v>1753</c:v>
                </c:pt>
                <c:pt idx="1754">
                  <c:v>1754</c:v>
                </c:pt>
                <c:pt idx="1755">
                  <c:v>1755</c:v>
                </c:pt>
                <c:pt idx="1756">
                  <c:v>1756</c:v>
                </c:pt>
                <c:pt idx="1757">
                  <c:v>1757</c:v>
                </c:pt>
                <c:pt idx="1758">
                  <c:v>1758</c:v>
                </c:pt>
                <c:pt idx="1759">
                  <c:v>1759</c:v>
                </c:pt>
                <c:pt idx="1760">
                  <c:v>1760</c:v>
                </c:pt>
                <c:pt idx="1761">
                  <c:v>1761</c:v>
                </c:pt>
                <c:pt idx="1762">
                  <c:v>1762</c:v>
                </c:pt>
                <c:pt idx="1763">
                  <c:v>1763</c:v>
                </c:pt>
                <c:pt idx="1764">
                  <c:v>1764</c:v>
                </c:pt>
                <c:pt idx="1765">
                  <c:v>1765</c:v>
                </c:pt>
                <c:pt idx="1766">
                  <c:v>1766</c:v>
                </c:pt>
                <c:pt idx="1767">
                  <c:v>1767</c:v>
                </c:pt>
                <c:pt idx="1768">
                  <c:v>1768</c:v>
                </c:pt>
                <c:pt idx="1769">
                  <c:v>1769</c:v>
                </c:pt>
                <c:pt idx="1770">
                  <c:v>1770</c:v>
                </c:pt>
                <c:pt idx="1771">
                  <c:v>1771</c:v>
                </c:pt>
                <c:pt idx="1772">
                  <c:v>1772</c:v>
                </c:pt>
                <c:pt idx="1773">
                  <c:v>1773</c:v>
                </c:pt>
                <c:pt idx="1774">
                  <c:v>1774</c:v>
                </c:pt>
                <c:pt idx="1775">
                  <c:v>1775</c:v>
                </c:pt>
                <c:pt idx="1776">
                  <c:v>1776</c:v>
                </c:pt>
                <c:pt idx="1777">
                  <c:v>1777</c:v>
                </c:pt>
                <c:pt idx="1778">
                  <c:v>1778</c:v>
                </c:pt>
                <c:pt idx="1779">
                  <c:v>1779</c:v>
                </c:pt>
                <c:pt idx="1780">
                  <c:v>1780</c:v>
                </c:pt>
                <c:pt idx="1781">
                  <c:v>1781</c:v>
                </c:pt>
                <c:pt idx="1782">
                  <c:v>1782</c:v>
                </c:pt>
                <c:pt idx="1783">
                  <c:v>1783</c:v>
                </c:pt>
                <c:pt idx="1784">
                  <c:v>1784</c:v>
                </c:pt>
                <c:pt idx="1785">
                  <c:v>1785</c:v>
                </c:pt>
                <c:pt idx="1786">
                  <c:v>1786</c:v>
                </c:pt>
                <c:pt idx="1787">
                  <c:v>1787</c:v>
                </c:pt>
                <c:pt idx="1788">
                  <c:v>1788</c:v>
                </c:pt>
                <c:pt idx="1789">
                  <c:v>1789</c:v>
                </c:pt>
                <c:pt idx="1790">
                  <c:v>1790</c:v>
                </c:pt>
                <c:pt idx="1791">
                  <c:v>1791</c:v>
                </c:pt>
                <c:pt idx="1792">
                  <c:v>1792</c:v>
                </c:pt>
                <c:pt idx="1793">
                  <c:v>1793</c:v>
                </c:pt>
                <c:pt idx="1794">
                  <c:v>1794</c:v>
                </c:pt>
                <c:pt idx="1795">
                  <c:v>1795</c:v>
                </c:pt>
                <c:pt idx="1796">
                  <c:v>1796</c:v>
                </c:pt>
                <c:pt idx="1797">
                  <c:v>1797</c:v>
                </c:pt>
                <c:pt idx="1798">
                  <c:v>1798</c:v>
                </c:pt>
                <c:pt idx="1799">
                  <c:v>1799</c:v>
                </c:pt>
                <c:pt idx="1800">
                  <c:v>1800</c:v>
                </c:pt>
                <c:pt idx="1801">
                  <c:v>1801</c:v>
                </c:pt>
                <c:pt idx="1802">
                  <c:v>1802</c:v>
                </c:pt>
                <c:pt idx="1803">
                  <c:v>1803</c:v>
                </c:pt>
                <c:pt idx="1804">
                  <c:v>1804</c:v>
                </c:pt>
                <c:pt idx="1805">
                  <c:v>1805</c:v>
                </c:pt>
                <c:pt idx="1806">
                  <c:v>1806</c:v>
                </c:pt>
                <c:pt idx="1807">
                  <c:v>1807</c:v>
                </c:pt>
                <c:pt idx="1808">
                  <c:v>1808</c:v>
                </c:pt>
                <c:pt idx="1809">
                  <c:v>1809</c:v>
                </c:pt>
                <c:pt idx="1810">
                  <c:v>1810</c:v>
                </c:pt>
                <c:pt idx="1811">
                  <c:v>1811</c:v>
                </c:pt>
                <c:pt idx="1812">
                  <c:v>1812</c:v>
                </c:pt>
                <c:pt idx="1813">
                  <c:v>1813</c:v>
                </c:pt>
                <c:pt idx="1814">
                  <c:v>1814</c:v>
                </c:pt>
                <c:pt idx="1815">
                  <c:v>1815</c:v>
                </c:pt>
                <c:pt idx="1816">
                  <c:v>1816</c:v>
                </c:pt>
                <c:pt idx="1817">
                  <c:v>1817</c:v>
                </c:pt>
                <c:pt idx="1818">
                  <c:v>1818</c:v>
                </c:pt>
                <c:pt idx="1819">
                  <c:v>1819</c:v>
                </c:pt>
                <c:pt idx="1820">
                  <c:v>1820</c:v>
                </c:pt>
                <c:pt idx="1821">
                  <c:v>1821</c:v>
                </c:pt>
                <c:pt idx="1822">
                  <c:v>1822</c:v>
                </c:pt>
                <c:pt idx="1823">
                  <c:v>1823</c:v>
                </c:pt>
                <c:pt idx="1824">
                  <c:v>1824</c:v>
                </c:pt>
                <c:pt idx="1825">
                  <c:v>1825</c:v>
                </c:pt>
                <c:pt idx="1826">
                  <c:v>1826</c:v>
                </c:pt>
                <c:pt idx="1827">
                  <c:v>1827</c:v>
                </c:pt>
                <c:pt idx="1828">
                  <c:v>1828</c:v>
                </c:pt>
                <c:pt idx="1829">
                  <c:v>1829</c:v>
                </c:pt>
                <c:pt idx="1830">
                  <c:v>1830</c:v>
                </c:pt>
                <c:pt idx="1831">
                  <c:v>1831</c:v>
                </c:pt>
                <c:pt idx="1832">
                  <c:v>1832</c:v>
                </c:pt>
                <c:pt idx="1833">
                  <c:v>1833</c:v>
                </c:pt>
                <c:pt idx="1834">
                  <c:v>1834</c:v>
                </c:pt>
                <c:pt idx="1835">
                  <c:v>1835</c:v>
                </c:pt>
                <c:pt idx="1836">
                  <c:v>1836</c:v>
                </c:pt>
                <c:pt idx="1837">
                  <c:v>1837</c:v>
                </c:pt>
                <c:pt idx="1838">
                  <c:v>1838</c:v>
                </c:pt>
                <c:pt idx="1839">
                  <c:v>1839</c:v>
                </c:pt>
                <c:pt idx="1840">
                  <c:v>1840</c:v>
                </c:pt>
                <c:pt idx="1841">
                  <c:v>1841</c:v>
                </c:pt>
                <c:pt idx="1842">
                  <c:v>1842</c:v>
                </c:pt>
                <c:pt idx="1843">
                  <c:v>1843</c:v>
                </c:pt>
                <c:pt idx="1844">
                  <c:v>1844</c:v>
                </c:pt>
                <c:pt idx="1845">
                  <c:v>1845</c:v>
                </c:pt>
                <c:pt idx="1846">
                  <c:v>1846</c:v>
                </c:pt>
                <c:pt idx="1847">
                  <c:v>1847</c:v>
                </c:pt>
                <c:pt idx="1848">
                  <c:v>1848</c:v>
                </c:pt>
                <c:pt idx="1849">
                  <c:v>1849</c:v>
                </c:pt>
                <c:pt idx="1850">
                  <c:v>1850</c:v>
                </c:pt>
                <c:pt idx="1851">
                  <c:v>1851</c:v>
                </c:pt>
                <c:pt idx="1852">
                  <c:v>1852</c:v>
                </c:pt>
                <c:pt idx="1853">
                  <c:v>1853</c:v>
                </c:pt>
                <c:pt idx="1854">
                  <c:v>1854</c:v>
                </c:pt>
                <c:pt idx="1855">
                  <c:v>1855</c:v>
                </c:pt>
                <c:pt idx="1856">
                  <c:v>1856</c:v>
                </c:pt>
                <c:pt idx="1857">
                  <c:v>1857</c:v>
                </c:pt>
                <c:pt idx="1858">
                  <c:v>1858</c:v>
                </c:pt>
                <c:pt idx="1859">
                  <c:v>1859</c:v>
                </c:pt>
                <c:pt idx="1860">
                  <c:v>1860</c:v>
                </c:pt>
                <c:pt idx="1861">
                  <c:v>1861</c:v>
                </c:pt>
                <c:pt idx="1862">
                  <c:v>1862</c:v>
                </c:pt>
                <c:pt idx="1863">
                  <c:v>1863</c:v>
                </c:pt>
                <c:pt idx="1864">
                  <c:v>1864</c:v>
                </c:pt>
                <c:pt idx="1865">
                  <c:v>1865</c:v>
                </c:pt>
                <c:pt idx="1866">
                  <c:v>1866</c:v>
                </c:pt>
                <c:pt idx="1867">
                  <c:v>1867</c:v>
                </c:pt>
                <c:pt idx="1868">
                  <c:v>1868</c:v>
                </c:pt>
                <c:pt idx="1869">
                  <c:v>1869</c:v>
                </c:pt>
                <c:pt idx="1870">
                  <c:v>1870</c:v>
                </c:pt>
                <c:pt idx="1871">
                  <c:v>1871</c:v>
                </c:pt>
                <c:pt idx="1872">
                  <c:v>1872</c:v>
                </c:pt>
                <c:pt idx="1873">
                  <c:v>1873</c:v>
                </c:pt>
                <c:pt idx="1874">
                  <c:v>1874</c:v>
                </c:pt>
                <c:pt idx="1875">
                  <c:v>1875</c:v>
                </c:pt>
                <c:pt idx="1876">
                  <c:v>1876</c:v>
                </c:pt>
                <c:pt idx="1877">
                  <c:v>1877</c:v>
                </c:pt>
                <c:pt idx="1878">
                  <c:v>1878</c:v>
                </c:pt>
                <c:pt idx="1879">
                  <c:v>1879</c:v>
                </c:pt>
                <c:pt idx="1880">
                  <c:v>1880</c:v>
                </c:pt>
                <c:pt idx="1881">
                  <c:v>1881</c:v>
                </c:pt>
                <c:pt idx="1882">
                  <c:v>1882</c:v>
                </c:pt>
                <c:pt idx="1883">
                  <c:v>1883</c:v>
                </c:pt>
                <c:pt idx="1884">
                  <c:v>1884</c:v>
                </c:pt>
                <c:pt idx="1885">
                  <c:v>1885</c:v>
                </c:pt>
                <c:pt idx="1886">
                  <c:v>1886</c:v>
                </c:pt>
                <c:pt idx="1887">
                  <c:v>1887</c:v>
                </c:pt>
                <c:pt idx="1888">
                  <c:v>1888</c:v>
                </c:pt>
                <c:pt idx="1889">
                  <c:v>1889</c:v>
                </c:pt>
                <c:pt idx="1890">
                  <c:v>1890</c:v>
                </c:pt>
                <c:pt idx="1891">
                  <c:v>1891</c:v>
                </c:pt>
                <c:pt idx="1892">
                  <c:v>1892</c:v>
                </c:pt>
                <c:pt idx="1893">
                  <c:v>1893</c:v>
                </c:pt>
                <c:pt idx="1894">
                  <c:v>1894</c:v>
                </c:pt>
                <c:pt idx="1895">
                  <c:v>1895</c:v>
                </c:pt>
                <c:pt idx="1896">
                  <c:v>1896</c:v>
                </c:pt>
                <c:pt idx="1897">
                  <c:v>1897</c:v>
                </c:pt>
                <c:pt idx="1898">
                  <c:v>1898</c:v>
                </c:pt>
                <c:pt idx="1899">
                  <c:v>1899</c:v>
                </c:pt>
                <c:pt idx="1900">
                  <c:v>1900</c:v>
                </c:pt>
                <c:pt idx="1901">
                  <c:v>1901</c:v>
                </c:pt>
                <c:pt idx="1902">
                  <c:v>1902</c:v>
                </c:pt>
                <c:pt idx="1903">
                  <c:v>1903</c:v>
                </c:pt>
                <c:pt idx="1904">
                  <c:v>1904</c:v>
                </c:pt>
                <c:pt idx="1905">
                  <c:v>1905</c:v>
                </c:pt>
                <c:pt idx="1906">
                  <c:v>1906</c:v>
                </c:pt>
                <c:pt idx="1907">
                  <c:v>1907</c:v>
                </c:pt>
                <c:pt idx="1908">
                  <c:v>1908</c:v>
                </c:pt>
                <c:pt idx="1909">
                  <c:v>1909</c:v>
                </c:pt>
                <c:pt idx="1910">
                  <c:v>1910</c:v>
                </c:pt>
                <c:pt idx="1911">
                  <c:v>1911</c:v>
                </c:pt>
                <c:pt idx="1912">
                  <c:v>1912</c:v>
                </c:pt>
                <c:pt idx="1913">
                  <c:v>1913</c:v>
                </c:pt>
                <c:pt idx="1914">
                  <c:v>1914</c:v>
                </c:pt>
                <c:pt idx="1915">
                  <c:v>1915</c:v>
                </c:pt>
                <c:pt idx="1916">
                  <c:v>1916</c:v>
                </c:pt>
                <c:pt idx="1917">
                  <c:v>1917</c:v>
                </c:pt>
                <c:pt idx="1918">
                  <c:v>1918</c:v>
                </c:pt>
                <c:pt idx="1919">
                  <c:v>1919</c:v>
                </c:pt>
                <c:pt idx="1920">
                  <c:v>1920</c:v>
                </c:pt>
                <c:pt idx="1921">
                  <c:v>1921</c:v>
                </c:pt>
                <c:pt idx="1922">
                  <c:v>1922</c:v>
                </c:pt>
                <c:pt idx="1923">
                  <c:v>1923</c:v>
                </c:pt>
                <c:pt idx="1924">
                  <c:v>1924</c:v>
                </c:pt>
                <c:pt idx="1925">
                  <c:v>1925</c:v>
                </c:pt>
                <c:pt idx="1926">
                  <c:v>1926</c:v>
                </c:pt>
                <c:pt idx="1927">
                  <c:v>1927</c:v>
                </c:pt>
                <c:pt idx="1928">
                  <c:v>1928</c:v>
                </c:pt>
                <c:pt idx="1929">
                  <c:v>1929</c:v>
                </c:pt>
                <c:pt idx="1930">
                  <c:v>1930</c:v>
                </c:pt>
                <c:pt idx="1931">
                  <c:v>1931</c:v>
                </c:pt>
                <c:pt idx="1932">
                  <c:v>1932</c:v>
                </c:pt>
                <c:pt idx="1933">
                  <c:v>1933</c:v>
                </c:pt>
                <c:pt idx="1934">
                  <c:v>1934</c:v>
                </c:pt>
                <c:pt idx="1935">
                  <c:v>1935</c:v>
                </c:pt>
                <c:pt idx="1936">
                  <c:v>1936</c:v>
                </c:pt>
                <c:pt idx="1937">
                  <c:v>1937</c:v>
                </c:pt>
                <c:pt idx="1938">
                  <c:v>1938</c:v>
                </c:pt>
                <c:pt idx="1939">
                  <c:v>1939</c:v>
                </c:pt>
                <c:pt idx="1940">
                  <c:v>1940</c:v>
                </c:pt>
                <c:pt idx="1941">
                  <c:v>1941</c:v>
                </c:pt>
                <c:pt idx="1942">
                  <c:v>1942</c:v>
                </c:pt>
                <c:pt idx="1943">
                  <c:v>1943</c:v>
                </c:pt>
                <c:pt idx="1944">
                  <c:v>1944</c:v>
                </c:pt>
                <c:pt idx="1945">
                  <c:v>1945</c:v>
                </c:pt>
                <c:pt idx="1946">
                  <c:v>1946</c:v>
                </c:pt>
                <c:pt idx="1947">
                  <c:v>1947</c:v>
                </c:pt>
                <c:pt idx="1948">
                  <c:v>1948</c:v>
                </c:pt>
                <c:pt idx="1949">
                  <c:v>1949</c:v>
                </c:pt>
                <c:pt idx="1950">
                  <c:v>1950</c:v>
                </c:pt>
                <c:pt idx="1951">
                  <c:v>1951</c:v>
                </c:pt>
                <c:pt idx="1952">
                  <c:v>1952</c:v>
                </c:pt>
                <c:pt idx="1953">
                  <c:v>1953</c:v>
                </c:pt>
                <c:pt idx="1954">
                  <c:v>1954</c:v>
                </c:pt>
                <c:pt idx="1955">
                  <c:v>1955</c:v>
                </c:pt>
                <c:pt idx="1956">
                  <c:v>1956</c:v>
                </c:pt>
                <c:pt idx="1957">
                  <c:v>1957</c:v>
                </c:pt>
                <c:pt idx="1958">
                  <c:v>1958</c:v>
                </c:pt>
                <c:pt idx="1959">
                  <c:v>1959</c:v>
                </c:pt>
                <c:pt idx="1960">
                  <c:v>1960</c:v>
                </c:pt>
                <c:pt idx="1961">
                  <c:v>1961</c:v>
                </c:pt>
                <c:pt idx="1962">
                  <c:v>1962</c:v>
                </c:pt>
                <c:pt idx="1963">
                  <c:v>1963</c:v>
                </c:pt>
                <c:pt idx="1964">
                  <c:v>1964</c:v>
                </c:pt>
                <c:pt idx="1965">
                  <c:v>1965</c:v>
                </c:pt>
                <c:pt idx="1966">
                  <c:v>1966</c:v>
                </c:pt>
                <c:pt idx="1967">
                  <c:v>1967</c:v>
                </c:pt>
                <c:pt idx="1968">
                  <c:v>1968</c:v>
                </c:pt>
                <c:pt idx="1969">
                  <c:v>1969</c:v>
                </c:pt>
                <c:pt idx="1970">
                  <c:v>1970</c:v>
                </c:pt>
                <c:pt idx="1971">
                  <c:v>1971</c:v>
                </c:pt>
                <c:pt idx="1972">
                  <c:v>1972</c:v>
                </c:pt>
                <c:pt idx="1973">
                  <c:v>1973</c:v>
                </c:pt>
                <c:pt idx="1974">
                  <c:v>1974</c:v>
                </c:pt>
                <c:pt idx="1975">
                  <c:v>1975</c:v>
                </c:pt>
                <c:pt idx="1976">
                  <c:v>1976</c:v>
                </c:pt>
                <c:pt idx="1977">
                  <c:v>1977</c:v>
                </c:pt>
                <c:pt idx="1978">
                  <c:v>1978</c:v>
                </c:pt>
                <c:pt idx="1979">
                  <c:v>1979</c:v>
                </c:pt>
                <c:pt idx="1980">
                  <c:v>1980</c:v>
                </c:pt>
                <c:pt idx="1981">
                  <c:v>1981</c:v>
                </c:pt>
                <c:pt idx="1982">
                  <c:v>1982</c:v>
                </c:pt>
                <c:pt idx="1983">
                  <c:v>1983</c:v>
                </c:pt>
                <c:pt idx="1984">
                  <c:v>1984</c:v>
                </c:pt>
                <c:pt idx="1985">
                  <c:v>1985</c:v>
                </c:pt>
                <c:pt idx="1986">
                  <c:v>1986</c:v>
                </c:pt>
                <c:pt idx="1987">
                  <c:v>1987</c:v>
                </c:pt>
                <c:pt idx="1988">
                  <c:v>1988</c:v>
                </c:pt>
                <c:pt idx="1989">
                  <c:v>1989</c:v>
                </c:pt>
                <c:pt idx="1990">
                  <c:v>1990</c:v>
                </c:pt>
                <c:pt idx="1991">
                  <c:v>1991</c:v>
                </c:pt>
                <c:pt idx="1992">
                  <c:v>1992</c:v>
                </c:pt>
                <c:pt idx="1993">
                  <c:v>1993</c:v>
                </c:pt>
                <c:pt idx="1994">
                  <c:v>1994</c:v>
                </c:pt>
                <c:pt idx="1995">
                  <c:v>1995</c:v>
                </c:pt>
                <c:pt idx="1996">
                  <c:v>1996</c:v>
                </c:pt>
                <c:pt idx="1997">
                  <c:v>1997</c:v>
                </c:pt>
                <c:pt idx="1998">
                  <c:v>1998</c:v>
                </c:pt>
                <c:pt idx="1999">
                  <c:v>1999</c:v>
                </c:pt>
                <c:pt idx="2000">
                  <c:v>2000</c:v>
                </c:pt>
                <c:pt idx="2001">
                  <c:v>2001</c:v>
                </c:pt>
                <c:pt idx="2002">
                  <c:v>2002</c:v>
                </c:pt>
                <c:pt idx="2003">
                  <c:v>2003</c:v>
                </c:pt>
                <c:pt idx="2004">
                  <c:v>2004</c:v>
                </c:pt>
                <c:pt idx="2005">
                  <c:v>2005</c:v>
                </c:pt>
                <c:pt idx="2006">
                  <c:v>2006</c:v>
                </c:pt>
                <c:pt idx="2007">
                  <c:v>2007</c:v>
                </c:pt>
                <c:pt idx="2008">
                  <c:v>2008</c:v>
                </c:pt>
                <c:pt idx="2009">
                  <c:v>2009</c:v>
                </c:pt>
                <c:pt idx="2010">
                  <c:v>2010</c:v>
                </c:pt>
                <c:pt idx="2011">
                  <c:v>2011</c:v>
                </c:pt>
                <c:pt idx="2012">
                  <c:v>2012</c:v>
                </c:pt>
                <c:pt idx="2013">
                  <c:v>2013</c:v>
                </c:pt>
                <c:pt idx="2014">
                  <c:v>2014</c:v>
                </c:pt>
                <c:pt idx="2015">
                  <c:v>2015</c:v>
                </c:pt>
                <c:pt idx="2016">
                  <c:v>2016</c:v>
                </c:pt>
                <c:pt idx="2017">
                  <c:v>2017</c:v>
                </c:pt>
                <c:pt idx="2018">
                  <c:v>2018</c:v>
                </c:pt>
                <c:pt idx="2019">
                  <c:v>2019</c:v>
                </c:pt>
                <c:pt idx="2020">
                  <c:v>2020</c:v>
                </c:pt>
                <c:pt idx="2021">
                  <c:v>2021</c:v>
                </c:pt>
                <c:pt idx="2022">
                  <c:v>2022</c:v>
                </c:pt>
                <c:pt idx="2023">
                  <c:v>2023</c:v>
                </c:pt>
                <c:pt idx="2024">
                  <c:v>2024</c:v>
                </c:pt>
                <c:pt idx="2025">
                  <c:v>2025</c:v>
                </c:pt>
                <c:pt idx="2026">
                  <c:v>2026</c:v>
                </c:pt>
                <c:pt idx="2027">
                  <c:v>2027</c:v>
                </c:pt>
                <c:pt idx="2028">
                  <c:v>2028</c:v>
                </c:pt>
                <c:pt idx="2029">
                  <c:v>2029</c:v>
                </c:pt>
                <c:pt idx="2030">
                  <c:v>2030</c:v>
                </c:pt>
                <c:pt idx="2031">
                  <c:v>2031</c:v>
                </c:pt>
                <c:pt idx="2032">
                  <c:v>2032</c:v>
                </c:pt>
                <c:pt idx="2033">
                  <c:v>2033</c:v>
                </c:pt>
                <c:pt idx="2034">
                  <c:v>2034</c:v>
                </c:pt>
                <c:pt idx="2035">
                  <c:v>2035</c:v>
                </c:pt>
                <c:pt idx="2036">
                  <c:v>2036</c:v>
                </c:pt>
                <c:pt idx="2037">
                  <c:v>2037</c:v>
                </c:pt>
                <c:pt idx="2038">
                  <c:v>2038</c:v>
                </c:pt>
                <c:pt idx="2039">
                  <c:v>2039</c:v>
                </c:pt>
                <c:pt idx="2040">
                  <c:v>2040</c:v>
                </c:pt>
                <c:pt idx="2041">
                  <c:v>2041</c:v>
                </c:pt>
                <c:pt idx="2042">
                  <c:v>2042</c:v>
                </c:pt>
                <c:pt idx="2043">
                  <c:v>2043</c:v>
                </c:pt>
                <c:pt idx="2044">
                  <c:v>2044</c:v>
                </c:pt>
                <c:pt idx="2045">
                  <c:v>2045</c:v>
                </c:pt>
                <c:pt idx="2046">
                  <c:v>2046</c:v>
                </c:pt>
                <c:pt idx="2047">
                  <c:v>2047</c:v>
                </c:pt>
                <c:pt idx="2048">
                  <c:v>2048</c:v>
                </c:pt>
                <c:pt idx="2049">
                  <c:v>2049</c:v>
                </c:pt>
                <c:pt idx="2050">
                  <c:v>2050</c:v>
                </c:pt>
                <c:pt idx="2051">
                  <c:v>2051</c:v>
                </c:pt>
                <c:pt idx="2052">
                  <c:v>2052</c:v>
                </c:pt>
                <c:pt idx="2053">
                  <c:v>2053</c:v>
                </c:pt>
                <c:pt idx="2054">
                  <c:v>2054</c:v>
                </c:pt>
                <c:pt idx="2055">
                  <c:v>2055</c:v>
                </c:pt>
                <c:pt idx="2056">
                  <c:v>2056</c:v>
                </c:pt>
                <c:pt idx="2057">
                  <c:v>2057</c:v>
                </c:pt>
                <c:pt idx="2058">
                  <c:v>2058</c:v>
                </c:pt>
                <c:pt idx="2059">
                  <c:v>2059</c:v>
                </c:pt>
                <c:pt idx="2060">
                  <c:v>2060</c:v>
                </c:pt>
                <c:pt idx="2061">
                  <c:v>2061</c:v>
                </c:pt>
                <c:pt idx="2062">
                  <c:v>2062</c:v>
                </c:pt>
                <c:pt idx="2063">
                  <c:v>2063</c:v>
                </c:pt>
                <c:pt idx="2064">
                  <c:v>2064</c:v>
                </c:pt>
                <c:pt idx="2065">
                  <c:v>2065</c:v>
                </c:pt>
                <c:pt idx="2066">
                  <c:v>2066</c:v>
                </c:pt>
                <c:pt idx="2067">
                  <c:v>2067</c:v>
                </c:pt>
                <c:pt idx="2068">
                  <c:v>2068</c:v>
                </c:pt>
                <c:pt idx="2069">
                  <c:v>2069</c:v>
                </c:pt>
                <c:pt idx="2070">
                  <c:v>2070</c:v>
                </c:pt>
                <c:pt idx="2071">
                  <c:v>2071</c:v>
                </c:pt>
                <c:pt idx="2072">
                  <c:v>2072</c:v>
                </c:pt>
                <c:pt idx="2073">
                  <c:v>2073</c:v>
                </c:pt>
                <c:pt idx="2074">
                  <c:v>2074</c:v>
                </c:pt>
                <c:pt idx="2075">
                  <c:v>2075</c:v>
                </c:pt>
                <c:pt idx="2076">
                  <c:v>2076</c:v>
                </c:pt>
                <c:pt idx="2077">
                  <c:v>2077</c:v>
                </c:pt>
                <c:pt idx="2078">
                  <c:v>2078</c:v>
                </c:pt>
                <c:pt idx="2079">
                  <c:v>2079</c:v>
                </c:pt>
                <c:pt idx="2080">
                  <c:v>2080</c:v>
                </c:pt>
                <c:pt idx="2081">
                  <c:v>2081</c:v>
                </c:pt>
                <c:pt idx="2082">
                  <c:v>2082</c:v>
                </c:pt>
                <c:pt idx="2083">
                  <c:v>2083</c:v>
                </c:pt>
                <c:pt idx="2084">
                  <c:v>2084</c:v>
                </c:pt>
                <c:pt idx="2085">
                  <c:v>2085</c:v>
                </c:pt>
                <c:pt idx="2086">
                  <c:v>2086</c:v>
                </c:pt>
                <c:pt idx="2087">
                  <c:v>2087</c:v>
                </c:pt>
                <c:pt idx="2088">
                  <c:v>2088</c:v>
                </c:pt>
                <c:pt idx="2089">
                  <c:v>2089</c:v>
                </c:pt>
                <c:pt idx="2090">
                  <c:v>2090</c:v>
                </c:pt>
                <c:pt idx="2091">
                  <c:v>2091</c:v>
                </c:pt>
                <c:pt idx="2092">
                  <c:v>2092</c:v>
                </c:pt>
                <c:pt idx="2093">
                  <c:v>2093</c:v>
                </c:pt>
                <c:pt idx="2094">
                  <c:v>2094</c:v>
                </c:pt>
                <c:pt idx="2095">
                  <c:v>2095</c:v>
                </c:pt>
                <c:pt idx="2096">
                  <c:v>2096</c:v>
                </c:pt>
                <c:pt idx="2097">
                  <c:v>2097</c:v>
                </c:pt>
                <c:pt idx="2098">
                  <c:v>2098</c:v>
                </c:pt>
                <c:pt idx="2099">
                  <c:v>2099</c:v>
                </c:pt>
                <c:pt idx="2100">
                  <c:v>2100</c:v>
                </c:pt>
                <c:pt idx="2101">
                  <c:v>2101</c:v>
                </c:pt>
                <c:pt idx="2102">
                  <c:v>2102</c:v>
                </c:pt>
                <c:pt idx="2103">
                  <c:v>2103</c:v>
                </c:pt>
                <c:pt idx="2104">
                  <c:v>2104</c:v>
                </c:pt>
                <c:pt idx="2105">
                  <c:v>2105</c:v>
                </c:pt>
                <c:pt idx="2106">
                  <c:v>2106</c:v>
                </c:pt>
                <c:pt idx="2107">
                  <c:v>2107</c:v>
                </c:pt>
                <c:pt idx="2108">
                  <c:v>2108</c:v>
                </c:pt>
                <c:pt idx="2109">
                  <c:v>2109</c:v>
                </c:pt>
                <c:pt idx="2110">
                  <c:v>2110</c:v>
                </c:pt>
                <c:pt idx="2111">
                  <c:v>2111</c:v>
                </c:pt>
                <c:pt idx="2112">
                  <c:v>2112</c:v>
                </c:pt>
                <c:pt idx="2113">
                  <c:v>2113</c:v>
                </c:pt>
                <c:pt idx="2114">
                  <c:v>2114</c:v>
                </c:pt>
                <c:pt idx="2115">
                  <c:v>2115</c:v>
                </c:pt>
                <c:pt idx="2116">
                  <c:v>2116</c:v>
                </c:pt>
                <c:pt idx="2117">
                  <c:v>2117</c:v>
                </c:pt>
                <c:pt idx="2118">
                  <c:v>2118</c:v>
                </c:pt>
                <c:pt idx="2119">
                  <c:v>2119</c:v>
                </c:pt>
                <c:pt idx="2120">
                  <c:v>2120</c:v>
                </c:pt>
                <c:pt idx="2121">
                  <c:v>2121</c:v>
                </c:pt>
                <c:pt idx="2122">
                  <c:v>2122</c:v>
                </c:pt>
                <c:pt idx="2123">
                  <c:v>2123</c:v>
                </c:pt>
                <c:pt idx="2124">
                  <c:v>2124</c:v>
                </c:pt>
                <c:pt idx="2125">
                  <c:v>2125</c:v>
                </c:pt>
                <c:pt idx="2126">
                  <c:v>2126</c:v>
                </c:pt>
                <c:pt idx="2127">
                  <c:v>2127</c:v>
                </c:pt>
                <c:pt idx="2128">
                  <c:v>2128</c:v>
                </c:pt>
                <c:pt idx="2129">
                  <c:v>2129</c:v>
                </c:pt>
                <c:pt idx="2130">
                  <c:v>2130</c:v>
                </c:pt>
                <c:pt idx="2131">
                  <c:v>2131</c:v>
                </c:pt>
                <c:pt idx="2132">
                  <c:v>2132</c:v>
                </c:pt>
                <c:pt idx="2133">
                  <c:v>2133</c:v>
                </c:pt>
                <c:pt idx="2134">
                  <c:v>2134</c:v>
                </c:pt>
                <c:pt idx="2135">
                  <c:v>2135</c:v>
                </c:pt>
                <c:pt idx="2136">
                  <c:v>2136</c:v>
                </c:pt>
                <c:pt idx="2137">
                  <c:v>2137</c:v>
                </c:pt>
                <c:pt idx="2138">
                  <c:v>2138</c:v>
                </c:pt>
                <c:pt idx="2139">
                  <c:v>2139</c:v>
                </c:pt>
                <c:pt idx="2140">
                  <c:v>2140</c:v>
                </c:pt>
                <c:pt idx="2141">
                  <c:v>2141</c:v>
                </c:pt>
                <c:pt idx="2142">
                  <c:v>2142</c:v>
                </c:pt>
                <c:pt idx="2143">
                  <c:v>2143</c:v>
                </c:pt>
                <c:pt idx="2144">
                  <c:v>2144</c:v>
                </c:pt>
                <c:pt idx="2145">
                  <c:v>2145</c:v>
                </c:pt>
                <c:pt idx="2146">
                  <c:v>2146</c:v>
                </c:pt>
                <c:pt idx="2147">
                  <c:v>2147</c:v>
                </c:pt>
                <c:pt idx="2148">
                  <c:v>2148</c:v>
                </c:pt>
                <c:pt idx="2149">
                  <c:v>2149</c:v>
                </c:pt>
                <c:pt idx="2150">
                  <c:v>2150</c:v>
                </c:pt>
                <c:pt idx="2151">
                  <c:v>2151</c:v>
                </c:pt>
                <c:pt idx="2152">
                  <c:v>2152</c:v>
                </c:pt>
                <c:pt idx="2153">
                  <c:v>2153</c:v>
                </c:pt>
                <c:pt idx="2154">
                  <c:v>2154</c:v>
                </c:pt>
                <c:pt idx="2155">
                  <c:v>2155</c:v>
                </c:pt>
                <c:pt idx="2156">
                  <c:v>2156</c:v>
                </c:pt>
                <c:pt idx="2157">
                  <c:v>2157</c:v>
                </c:pt>
                <c:pt idx="2158">
                  <c:v>2158</c:v>
                </c:pt>
                <c:pt idx="2159">
                  <c:v>2159</c:v>
                </c:pt>
                <c:pt idx="2160">
                  <c:v>2160</c:v>
                </c:pt>
                <c:pt idx="2161">
                  <c:v>2161</c:v>
                </c:pt>
                <c:pt idx="2162">
                  <c:v>2162</c:v>
                </c:pt>
                <c:pt idx="2163">
                  <c:v>2163</c:v>
                </c:pt>
                <c:pt idx="2164">
                  <c:v>2164</c:v>
                </c:pt>
                <c:pt idx="2165">
                  <c:v>2165</c:v>
                </c:pt>
                <c:pt idx="2166">
                  <c:v>2166</c:v>
                </c:pt>
                <c:pt idx="2167">
                  <c:v>2167</c:v>
                </c:pt>
                <c:pt idx="2168">
                  <c:v>2168</c:v>
                </c:pt>
                <c:pt idx="2169">
                  <c:v>2169</c:v>
                </c:pt>
                <c:pt idx="2170">
                  <c:v>2170</c:v>
                </c:pt>
                <c:pt idx="2171">
                  <c:v>2171</c:v>
                </c:pt>
                <c:pt idx="2172">
                  <c:v>2172</c:v>
                </c:pt>
                <c:pt idx="2173">
                  <c:v>2173</c:v>
                </c:pt>
                <c:pt idx="2174">
                  <c:v>2174</c:v>
                </c:pt>
                <c:pt idx="2175">
                  <c:v>2175</c:v>
                </c:pt>
                <c:pt idx="2176">
                  <c:v>2176</c:v>
                </c:pt>
                <c:pt idx="2177">
                  <c:v>2177</c:v>
                </c:pt>
                <c:pt idx="2178">
                  <c:v>2178</c:v>
                </c:pt>
                <c:pt idx="2179">
                  <c:v>2179</c:v>
                </c:pt>
                <c:pt idx="2180">
                  <c:v>2180</c:v>
                </c:pt>
                <c:pt idx="2181">
                  <c:v>2181</c:v>
                </c:pt>
                <c:pt idx="2182">
                  <c:v>2182</c:v>
                </c:pt>
                <c:pt idx="2183">
                  <c:v>2183</c:v>
                </c:pt>
                <c:pt idx="2184">
                  <c:v>2184</c:v>
                </c:pt>
                <c:pt idx="2185">
                  <c:v>2185</c:v>
                </c:pt>
                <c:pt idx="2186">
                  <c:v>2186</c:v>
                </c:pt>
                <c:pt idx="2187">
                  <c:v>2187</c:v>
                </c:pt>
                <c:pt idx="2188">
                  <c:v>2188</c:v>
                </c:pt>
                <c:pt idx="2189">
                  <c:v>2189</c:v>
                </c:pt>
                <c:pt idx="2190">
                  <c:v>2190</c:v>
                </c:pt>
                <c:pt idx="2191">
                  <c:v>2191</c:v>
                </c:pt>
                <c:pt idx="2192">
                  <c:v>2192</c:v>
                </c:pt>
                <c:pt idx="2193">
                  <c:v>2193</c:v>
                </c:pt>
                <c:pt idx="2194">
                  <c:v>2194</c:v>
                </c:pt>
                <c:pt idx="2195">
                  <c:v>2195</c:v>
                </c:pt>
                <c:pt idx="2196">
                  <c:v>2196</c:v>
                </c:pt>
                <c:pt idx="2197">
                  <c:v>2197</c:v>
                </c:pt>
                <c:pt idx="2198">
                  <c:v>2198</c:v>
                </c:pt>
                <c:pt idx="2199">
                  <c:v>2199</c:v>
                </c:pt>
                <c:pt idx="2200">
                  <c:v>2200</c:v>
                </c:pt>
                <c:pt idx="2201">
                  <c:v>2201</c:v>
                </c:pt>
                <c:pt idx="2202">
                  <c:v>2202</c:v>
                </c:pt>
                <c:pt idx="2203">
                  <c:v>2203</c:v>
                </c:pt>
                <c:pt idx="2204">
                  <c:v>2204</c:v>
                </c:pt>
                <c:pt idx="2205">
                  <c:v>2205</c:v>
                </c:pt>
                <c:pt idx="2206">
                  <c:v>2206</c:v>
                </c:pt>
                <c:pt idx="2207">
                  <c:v>2207</c:v>
                </c:pt>
                <c:pt idx="2208">
                  <c:v>2208</c:v>
                </c:pt>
                <c:pt idx="2209">
                  <c:v>2209</c:v>
                </c:pt>
                <c:pt idx="2210">
                  <c:v>2210</c:v>
                </c:pt>
                <c:pt idx="2211">
                  <c:v>2211</c:v>
                </c:pt>
                <c:pt idx="2212">
                  <c:v>2212</c:v>
                </c:pt>
                <c:pt idx="2213">
                  <c:v>2213</c:v>
                </c:pt>
                <c:pt idx="2214">
                  <c:v>2214</c:v>
                </c:pt>
                <c:pt idx="2215">
                  <c:v>2215</c:v>
                </c:pt>
                <c:pt idx="2216">
                  <c:v>2216</c:v>
                </c:pt>
                <c:pt idx="2217">
                  <c:v>2217</c:v>
                </c:pt>
                <c:pt idx="2218">
                  <c:v>2218</c:v>
                </c:pt>
                <c:pt idx="2219">
                  <c:v>2219</c:v>
                </c:pt>
                <c:pt idx="2220">
                  <c:v>2220</c:v>
                </c:pt>
                <c:pt idx="2221">
                  <c:v>2221</c:v>
                </c:pt>
                <c:pt idx="2222">
                  <c:v>2222</c:v>
                </c:pt>
                <c:pt idx="2223">
                  <c:v>2223</c:v>
                </c:pt>
                <c:pt idx="2224">
                  <c:v>2224</c:v>
                </c:pt>
                <c:pt idx="2225">
                  <c:v>2225</c:v>
                </c:pt>
                <c:pt idx="2226">
                  <c:v>2226</c:v>
                </c:pt>
                <c:pt idx="2227">
                  <c:v>2227</c:v>
                </c:pt>
                <c:pt idx="2228">
                  <c:v>2228</c:v>
                </c:pt>
                <c:pt idx="2229">
                  <c:v>2229</c:v>
                </c:pt>
                <c:pt idx="2230">
                  <c:v>2230</c:v>
                </c:pt>
                <c:pt idx="2231">
                  <c:v>2231</c:v>
                </c:pt>
                <c:pt idx="2232">
                  <c:v>2232</c:v>
                </c:pt>
                <c:pt idx="2233">
                  <c:v>2233</c:v>
                </c:pt>
                <c:pt idx="2234">
                  <c:v>2234</c:v>
                </c:pt>
                <c:pt idx="2235">
                  <c:v>2235</c:v>
                </c:pt>
                <c:pt idx="2236">
                  <c:v>2236</c:v>
                </c:pt>
                <c:pt idx="2237">
                  <c:v>2237</c:v>
                </c:pt>
                <c:pt idx="2238">
                  <c:v>2238</c:v>
                </c:pt>
                <c:pt idx="2239">
                  <c:v>2239</c:v>
                </c:pt>
                <c:pt idx="2240">
                  <c:v>2240</c:v>
                </c:pt>
                <c:pt idx="2241">
                  <c:v>2241</c:v>
                </c:pt>
                <c:pt idx="2242">
                  <c:v>2242</c:v>
                </c:pt>
                <c:pt idx="2243">
                  <c:v>2243</c:v>
                </c:pt>
                <c:pt idx="2244">
                  <c:v>2244</c:v>
                </c:pt>
                <c:pt idx="2245">
                  <c:v>2245</c:v>
                </c:pt>
                <c:pt idx="2246">
                  <c:v>2246</c:v>
                </c:pt>
                <c:pt idx="2247">
                  <c:v>2247</c:v>
                </c:pt>
                <c:pt idx="2248">
                  <c:v>2248</c:v>
                </c:pt>
                <c:pt idx="2249">
                  <c:v>2249</c:v>
                </c:pt>
                <c:pt idx="2250">
                  <c:v>2250</c:v>
                </c:pt>
                <c:pt idx="2251">
                  <c:v>2251</c:v>
                </c:pt>
                <c:pt idx="2252">
                  <c:v>2252</c:v>
                </c:pt>
                <c:pt idx="2253">
                  <c:v>2253</c:v>
                </c:pt>
                <c:pt idx="2254">
                  <c:v>2254</c:v>
                </c:pt>
                <c:pt idx="2255">
                  <c:v>2255</c:v>
                </c:pt>
                <c:pt idx="2256">
                  <c:v>2256</c:v>
                </c:pt>
                <c:pt idx="2257">
                  <c:v>2257</c:v>
                </c:pt>
                <c:pt idx="2258">
                  <c:v>2258</c:v>
                </c:pt>
                <c:pt idx="2259">
                  <c:v>2259</c:v>
                </c:pt>
                <c:pt idx="2260">
                  <c:v>2260</c:v>
                </c:pt>
                <c:pt idx="2261">
                  <c:v>2261</c:v>
                </c:pt>
                <c:pt idx="2262">
                  <c:v>2262</c:v>
                </c:pt>
                <c:pt idx="2263">
                  <c:v>2263</c:v>
                </c:pt>
                <c:pt idx="2264">
                  <c:v>2264</c:v>
                </c:pt>
                <c:pt idx="2265">
                  <c:v>2265</c:v>
                </c:pt>
                <c:pt idx="2266">
                  <c:v>2266</c:v>
                </c:pt>
                <c:pt idx="2267">
                  <c:v>2267</c:v>
                </c:pt>
                <c:pt idx="2268">
                  <c:v>2268</c:v>
                </c:pt>
                <c:pt idx="2269">
                  <c:v>2269</c:v>
                </c:pt>
                <c:pt idx="2270">
                  <c:v>2270</c:v>
                </c:pt>
                <c:pt idx="2271">
                  <c:v>2271</c:v>
                </c:pt>
                <c:pt idx="2272">
                  <c:v>2272</c:v>
                </c:pt>
                <c:pt idx="2273">
                  <c:v>2273</c:v>
                </c:pt>
                <c:pt idx="2274">
                  <c:v>2274</c:v>
                </c:pt>
                <c:pt idx="2275">
                  <c:v>2275</c:v>
                </c:pt>
                <c:pt idx="2276">
                  <c:v>2276</c:v>
                </c:pt>
                <c:pt idx="2277">
                  <c:v>2277</c:v>
                </c:pt>
                <c:pt idx="2278">
                  <c:v>2278</c:v>
                </c:pt>
                <c:pt idx="2279">
                  <c:v>2279</c:v>
                </c:pt>
                <c:pt idx="2280">
                  <c:v>2280</c:v>
                </c:pt>
                <c:pt idx="2281">
                  <c:v>2281</c:v>
                </c:pt>
                <c:pt idx="2282">
                  <c:v>2282</c:v>
                </c:pt>
                <c:pt idx="2283">
                  <c:v>2283</c:v>
                </c:pt>
                <c:pt idx="2284">
                  <c:v>2284</c:v>
                </c:pt>
                <c:pt idx="2285">
                  <c:v>2285</c:v>
                </c:pt>
                <c:pt idx="2286">
                  <c:v>2286</c:v>
                </c:pt>
                <c:pt idx="2287">
                  <c:v>2287</c:v>
                </c:pt>
                <c:pt idx="2288">
                  <c:v>2288</c:v>
                </c:pt>
                <c:pt idx="2289">
                  <c:v>2289</c:v>
                </c:pt>
                <c:pt idx="2290">
                  <c:v>2290</c:v>
                </c:pt>
                <c:pt idx="2291">
                  <c:v>2291</c:v>
                </c:pt>
                <c:pt idx="2292">
                  <c:v>2292</c:v>
                </c:pt>
                <c:pt idx="2293">
                  <c:v>2293</c:v>
                </c:pt>
                <c:pt idx="2294">
                  <c:v>2294</c:v>
                </c:pt>
                <c:pt idx="2295">
                  <c:v>2295</c:v>
                </c:pt>
                <c:pt idx="2296">
                  <c:v>2296</c:v>
                </c:pt>
                <c:pt idx="2297">
                  <c:v>2297</c:v>
                </c:pt>
                <c:pt idx="2298">
                  <c:v>2298</c:v>
                </c:pt>
                <c:pt idx="2299">
                  <c:v>2299</c:v>
                </c:pt>
                <c:pt idx="2300">
                  <c:v>2300</c:v>
                </c:pt>
                <c:pt idx="2301">
                  <c:v>2301</c:v>
                </c:pt>
                <c:pt idx="2302">
                  <c:v>2302</c:v>
                </c:pt>
                <c:pt idx="2303">
                  <c:v>2303</c:v>
                </c:pt>
                <c:pt idx="2304">
                  <c:v>2304</c:v>
                </c:pt>
                <c:pt idx="2305">
                  <c:v>2305</c:v>
                </c:pt>
                <c:pt idx="2306">
                  <c:v>2306</c:v>
                </c:pt>
                <c:pt idx="2307">
                  <c:v>2307</c:v>
                </c:pt>
                <c:pt idx="2308">
                  <c:v>2308</c:v>
                </c:pt>
                <c:pt idx="2309">
                  <c:v>2309</c:v>
                </c:pt>
                <c:pt idx="2310">
                  <c:v>2310</c:v>
                </c:pt>
                <c:pt idx="2311">
                  <c:v>2311</c:v>
                </c:pt>
                <c:pt idx="2312">
                  <c:v>2312</c:v>
                </c:pt>
                <c:pt idx="2313">
                  <c:v>2313</c:v>
                </c:pt>
                <c:pt idx="2314">
                  <c:v>2314</c:v>
                </c:pt>
                <c:pt idx="2315">
                  <c:v>2315</c:v>
                </c:pt>
                <c:pt idx="2316">
                  <c:v>2316</c:v>
                </c:pt>
                <c:pt idx="2317">
                  <c:v>2317</c:v>
                </c:pt>
                <c:pt idx="2318">
                  <c:v>2318</c:v>
                </c:pt>
                <c:pt idx="2319">
                  <c:v>2319</c:v>
                </c:pt>
                <c:pt idx="2320">
                  <c:v>2320</c:v>
                </c:pt>
                <c:pt idx="2321">
                  <c:v>2321</c:v>
                </c:pt>
                <c:pt idx="2322">
                  <c:v>2322</c:v>
                </c:pt>
                <c:pt idx="2323">
                  <c:v>2323</c:v>
                </c:pt>
                <c:pt idx="2324">
                  <c:v>2324</c:v>
                </c:pt>
                <c:pt idx="2325">
                  <c:v>2325</c:v>
                </c:pt>
                <c:pt idx="2326">
                  <c:v>2326</c:v>
                </c:pt>
                <c:pt idx="2327">
                  <c:v>2327</c:v>
                </c:pt>
                <c:pt idx="2328">
                  <c:v>2328</c:v>
                </c:pt>
                <c:pt idx="2329">
                  <c:v>2329</c:v>
                </c:pt>
                <c:pt idx="2330">
                  <c:v>2330</c:v>
                </c:pt>
                <c:pt idx="2331">
                  <c:v>2331</c:v>
                </c:pt>
                <c:pt idx="2332">
                  <c:v>2332</c:v>
                </c:pt>
                <c:pt idx="2333">
                  <c:v>2333</c:v>
                </c:pt>
                <c:pt idx="2334">
                  <c:v>2334</c:v>
                </c:pt>
                <c:pt idx="2335">
                  <c:v>2335</c:v>
                </c:pt>
                <c:pt idx="2336">
                  <c:v>2336</c:v>
                </c:pt>
                <c:pt idx="2337">
                  <c:v>2337</c:v>
                </c:pt>
                <c:pt idx="2338">
                  <c:v>2338</c:v>
                </c:pt>
                <c:pt idx="2339">
                  <c:v>2339</c:v>
                </c:pt>
                <c:pt idx="2340">
                  <c:v>2340</c:v>
                </c:pt>
                <c:pt idx="2341">
                  <c:v>2341</c:v>
                </c:pt>
                <c:pt idx="2342">
                  <c:v>2342</c:v>
                </c:pt>
                <c:pt idx="2343">
                  <c:v>2343</c:v>
                </c:pt>
                <c:pt idx="2344">
                  <c:v>2344</c:v>
                </c:pt>
                <c:pt idx="2345">
                  <c:v>2345</c:v>
                </c:pt>
                <c:pt idx="2346">
                  <c:v>2346</c:v>
                </c:pt>
                <c:pt idx="2347">
                  <c:v>2347</c:v>
                </c:pt>
                <c:pt idx="2348">
                  <c:v>2348</c:v>
                </c:pt>
                <c:pt idx="2349">
                  <c:v>2349</c:v>
                </c:pt>
                <c:pt idx="2350">
                  <c:v>2350</c:v>
                </c:pt>
                <c:pt idx="2351">
                  <c:v>2351</c:v>
                </c:pt>
                <c:pt idx="2352">
                  <c:v>2352</c:v>
                </c:pt>
                <c:pt idx="2353">
                  <c:v>2353</c:v>
                </c:pt>
                <c:pt idx="2354">
                  <c:v>2354</c:v>
                </c:pt>
                <c:pt idx="2355">
                  <c:v>2355</c:v>
                </c:pt>
                <c:pt idx="2356">
                  <c:v>2356</c:v>
                </c:pt>
                <c:pt idx="2357">
                  <c:v>2357</c:v>
                </c:pt>
                <c:pt idx="2358">
                  <c:v>2358</c:v>
                </c:pt>
                <c:pt idx="2359">
                  <c:v>2359</c:v>
                </c:pt>
                <c:pt idx="2360">
                  <c:v>2360</c:v>
                </c:pt>
                <c:pt idx="2361">
                  <c:v>2361</c:v>
                </c:pt>
                <c:pt idx="2362">
                  <c:v>2362</c:v>
                </c:pt>
                <c:pt idx="2363">
                  <c:v>2363</c:v>
                </c:pt>
                <c:pt idx="2364">
                  <c:v>2364</c:v>
                </c:pt>
                <c:pt idx="2365">
                  <c:v>2365</c:v>
                </c:pt>
                <c:pt idx="2366">
                  <c:v>2366</c:v>
                </c:pt>
                <c:pt idx="2367">
                  <c:v>2367</c:v>
                </c:pt>
                <c:pt idx="2368">
                  <c:v>2368</c:v>
                </c:pt>
                <c:pt idx="2369">
                  <c:v>2369</c:v>
                </c:pt>
                <c:pt idx="2370">
                  <c:v>2370</c:v>
                </c:pt>
                <c:pt idx="2371">
                  <c:v>2371</c:v>
                </c:pt>
                <c:pt idx="2372">
                  <c:v>2372</c:v>
                </c:pt>
                <c:pt idx="2373">
                  <c:v>2373</c:v>
                </c:pt>
                <c:pt idx="2374">
                  <c:v>2374</c:v>
                </c:pt>
                <c:pt idx="2375">
                  <c:v>2375</c:v>
                </c:pt>
                <c:pt idx="2376">
                  <c:v>2376</c:v>
                </c:pt>
                <c:pt idx="2377">
                  <c:v>2377</c:v>
                </c:pt>
                <c:pt idx="2378">
                  <c:v>2378</c:v>
                </c:pt>
                <c:pt idx="2379">
                  <c:v>2379</c:v>
                </c:pt>
                <c:pt idx="2380">
                  <c:v>2380</c:v>
                </c:pt>
                <c:pt idx="2381">
                  <c:v>2381</c:v>
                </c:pt>
                <c:pt idx="2382">
                  <c:v>2382</c:v>
                </c:pt>
                <c:pt idx="2383">
                  <c:v>2383</c:v>
                </c:pt>
                <c:pt idx="2384">
                  <c:v>2384</c:v>
                </c:pt>
                <c:pt idx="2385">
                  <c:v>2385</c:v>
                </c:pt>
                <c:pt idx="2386">
                  <c:v>2386</c:v>
                </c:pt>
                <c:pt idx="2387">
                  <c:v>2387</c:v>
                </c:pt>
                <c:pt idx="2388">
                  <c:v>2388</c:v>
                </c:pt>
                <c:pt idx="2389">
                  <c:v>2389</c:v>
                </c:pt>
                <c:pt idx="2390">
                  <c:v>2390</c:v>
                </c:pt>
                <c:pt idx="2391">
                  <c:v>2391</c:v>
                </c:pt>
                <c:pt idx="2392">
                  <c:v>2392</c:v>
                </c:pt>
                <c:pt idx="2393">
                  <c:v>2393</c:v>
                </c:pt>
                <c:pt idx="2394">
                  <c:v>2394</c:v>
                </c:pt>
                <c:pt idx="2395">
                  <c:v>2395</c:v>
                </c:pt>
                <c:pt idx="2396">
                  <c:v>2396</c:v>
                </c:pt>
                <c:pt idx="2397">
                  <c:v>2397</c:v>
                </c:pt>
                <c:pt idx="2398">
                  <c:v>2398</c:v>
                </c:pt>
                <c:pt idx="2399">
                  <c:v>2399</c:v>
                </c:pt>
                <c:pt idx="2400">
                  <c:v>2400</c:v>
                </c:pt>
                <c:pt idx="2401">
                  <c:v>2401</c:v>
                </c:pt>
                <c:pt idx="2402">
                  <c:v>2402</c:v>
                </c:pt>
                <c:pt idx="2403">
                  <c:v>2403</c:v>
                </c:pt>
                <c:pt idx="2404">
                  <c:v>2404</c:v>
                </c:pt>
                <c:pt idx="2405">
                  <c:v>2405</c:v>
                </c:pt>
                <c:pt idx="2406">
                  <c:v>2406</c:v>
                </c:pt>
                <c:pt idx="2407">
                  <c:v>2407</c:v>
                </c:pt>
                <c:pt idx="2408">
                  <c:v>2408</c:v>
                </c:pt>
                <c:pt idx="2409">
                  <c:v>2409</c:v>
                </c:pt>
                <c:pt idx="2410">
                  <c:v>2410</c:v>
                </c:pt>
                <c:pt idx="2411">
                  <c:v>2411</c:v>
                </c:pt>
                <c:pt idx="2412">
                  <c:v>2412</c:v>
                </c:pt>
                <c:pt idx="2413">
                  <c:v>2413</c:v>
                </c:pt>
                <c:pt idx="2414">
                  <c:v>2414</c:v>
                </c:pt>
                <c:pt idx="2415">
                  <c:v>2415</c:v>
                </c:pt>
                <c:pt idx="2416">
                  <c:v>2416</c:v>
                </c:pt>
                <c:pt idx="2417">
                  <c:v>2417</c:v>
                </c:pt>
                <c:pt idx="2418">
                  <c:v>2418</c:v>
                </c:pt>
                <c:pt idx="2419">
                  <c:v>2419</c:v>
                </c:pt>
                <c:pt idx="2420">
                  <c:v>2420</c:v>
                </c:pt>
                <c:pt idx="2421">
                  <c:v>2421</c:v>
                </c:pt>
                <c:pt idx="2422">
                  <c:v>2422</c:v>
                </c:pt>
                <c:pt idx="2423">
                  <c:v>2423</c:v>
                </c:pt>
                <c:pt idx="2424">
                  <c:v>2424</c:v>
                </c:pt>
                <c:pt idx="2425">
                  <c:v>2425</c:v>
                </c:pt>
                <c:pt idx="2426">
                  <c:v>2426</c:v>
                </c:pt>
                <c:pt idx="2427">
                  <c:v>2427</c:v>
                </c:pt>
                <c:pt idx="2428">
                  <c:v>2428</c:v>
                </c:pt>
                <c:pt idx="2429">
                  <c:v>2429</c:v>
                </c:pt>
                <c:pt idx="2430">
                  <c:v>2430</c:v>
                </c:pt>
                <c:pt idx="2431">
                  <c:v>2431</c:v>
                </c:pt>
                <c:pt idx="2432">
                  <c:v>2432</c:v>
                </c:pt>
                <c:pt idx="2433">
                  <c:v>2433</c:v>
                </c:pt>
                <c:pt idx="2434">
                  <c:v>2434</c:v>
                </c:pt>
                <c:pt idx="2435">
                  <c:v>2435</c:v>
                </c:pt>
                <c:pt idx="2436">
                  <c:v>2436</c:v>
                </c:pt>
                <c:pt idx="2437">
                  <c:v>2437</c:v>
                </c:pt>
                <c:pt idx="2438">
                  <c:v>2438</c:v>
                </c:pt>
                <c:pt idx="2439">
                  <c:v>2439</c:v>
                </c:pt>
                <c:pt idx="2440">
                  <c:v>2440</c:v>
                </c:pt>
                <c:pt idx="2441">
                  <c:v>2441</c:v>
                </c:pt>
                <c:pt idx="2442">
                  <c:v>2442</c:v>
                </c:pt>
                <c:pt idx="2443">
                  <c:v>2443</c:v>
                </c:pt>
                <c:pt idx="2444">
                  <c:v>2444</c:v>
                </c:pt>
                <c:pt idx="2445">
                  <c:v>2445</c:v>
                </c:pt>
                <c:pt idx="2446">
                  <c:v>2446</c:v>
                </c:pt>
                <c:pt idx="2447">
                  <c:v>2447</c:v>
                </c:pt>
                <c:pt idx="2448">
                  <c:v>2448</c:v>
                </c:pt>
                <c:pt idx="2449">
                  <c:v>2449</c:v>
                </c:pt>
                <c:pt idx="2450">
                  <c:v>2450</c:v>
                </c:pt>
                <c:pt idx="2451">
                  <c:v>2451</c:v>
                </c:pt>
                <c:pt idx="2452">
                  <c:v>2452</c:v>
                </c:pt>
                <c:pt idx="2453">
                  <c:v>2453</c:v>
                </c:pt>
                <c:pt idx="2454">
                  <c:v>2454</c:v>
                </c:pt>
                <c:pt idx="2455">
                  <c:v>2455</c:v>
                </c:pt>
                <c:pt idx="2456">
                  <c:v>2456</c:v>
                </c:pt>
                <c:pt idx="2457">
                  <c:v>2457</c:v>
                </c:pt>
                <c:pt idx="2458">
                  <c:v>2458</c:v>
                </c:pt>
                <c:pt idx="2459">
                  <c:v>2459</c:v>
                </c:pt>
                <c:pt idx="2460">
                  <c:v>2460</c:v>
                </c:pt>
                <c:pt idx="2461">
                  <c:v>2461</c:v>
                </c:pt>
                <c:pt idx="2462">
                  <c:v>2462</c:v>
                </c:pt>
                <c:pt idx="2463">
                  <c:v>2463</c:v>
                </c:pt>
                <c:pt idx="2464">
                  <c:v>2464</c:v>
                </c:pt>
                <c:pt idx="2465">
                  <c:v>2465</c:v>
                </c:pt>
                <c:pt idx="2466">
                  <c:v>2466</c:v>
                </c:pt>
                <c:pt idx="2467">
                  <c:v>2467</c:v>
                </c:pt>
                <c:pt idx="2468">
                  <c:v>2468</c:v>
                </c:pt>
                <c:pt idx="2469">
                  <c:v>2469</c:v>
                </c:pt>
                <c:pt idx="2470">
                  <c:v>2470</c:v>
                </c:pt>
                <c:pt idx="2471">
                  <c:v>2471</c:v>
                </c:pt>
                <c:pt idx="2472">
                  <c:v>2472</c:v>
                </c:pt>
                <c:pt idx="2473">
                  <c:v>2473</c:v>
                </c:pt>
                <c:pt idx="2474">
                  <c:v>2474</c:v>
                </c:pt>
                <c:pt idx="2475">
                  <c:v>2475</c:v>
                </c:pt>
                <c:pt idx="2476">
                  <c:v>2476</c:v>
                </c:pt>
                <c:pt idx="2477">
                  <c:v>2477</c:v>
                </c:pt>
                <c:pt idx="2478">
                  <c:v>2478</c:v>
                </c:pt>
                <c:pt idx="2479">
                  <c:v>2479</c:v>
                </c:pt>
                <c:pt idx="2480">
                  <c:v>2480</c:v>
                </c:pt>
                <c:pt idx="2481">
                  <c:v>2481</c:v>
                </c:pt>
                <c:pt idx="2482">
                  <c:v>2482</c:v>
                </c:pt>
                <c:pt idx="2483">
                  <c:v>2483</c:v>
                </c:pt>
                <c:pt idx="2484">
                  <c:v>2484</c:v>
                </c:pt>
                <c:pt idx="2485">
                  <c:v>2485</c:v>
                </c:pt>
                <c:pt idx="2486">
                  <c:v>2486</c:v>
                </c:pt>
                <c:pt idx="2487">
                  <c:v>2487</c:v>
                </c:pt>
                <c:pt idx="2488">
                  <c:v>2488</c:v>
                </c:pt>
                <c:pt idx="2489">
                  <c:v>2489</c:v>
                </c:pt>
                <c:pt idx="2490">
                  <c:v>2490</c:v>
                </c:pt>
                <c:pt idx="2491">
                  <c:v>2491</c:v>
                </c:pt>
                <c:pt idx="2492">
                  <c:v>2492</c:v>
                </c:pt>
                <c:pt idx="2493">
                  <c:v>2493</c:v>
                </c:pt>
                <c:pt idx="2494">
                  <c:v>2494</c:v>
                </c:pt>
                <c:pt idx="2495">
                  <c:v>2495</c:v>
                </c:pt>
                <c:pt idx="2496">
                  <c:v>2496</c:v>
                </c:pt>
                <c:pt idx="2497">
                  <c:v>2497</c:v>
                </c:pt>
                <c:pt idx="2498">
                  <c:v>2498</c:v>
                </c:pt>
                <c:pt idx="2499">
                  <c:v>2499</c:v>
                </c:pt>
                <c:pt idx="2500">
                  <c:v>2500</c:v>
                </c:pt>
                <c:pt idx="2501">
                  <c:v>2501</c:v>
                </c:pt>
                <c:pt idx="2502">
                  <c:v>2502</c:v>
                </c:pt>
                <c:pt idx="2503">
                  <c:v>2503</c:v>
                </c:pt>
                <c:pt idx="2504">
                  <c:v>2504</c:v>
                </c:pt>
                <c:pt idx="2505">
                  <c:v>2505</c:v>
                </c:pt>
                <c:pt idx="2506">
                  <c:v>2506</c:v>
                </c:pt>
                <c:pt idx="2507">
                  <c:v>2507</c:v>
                </c:pt>
                <c:pt idx="2508">
                  <c:v>2508</c:v>
                </c:pt>
                <c:pt idx="2509">
                  <c:v>2509</c:v>
                </c:pt>
                <c:pt idx="2510">
                  <c:v>2510</c:v>
                </c:pt>
                <c:pt idx="2511">
                  <c:v>2511</c:v>
                </c:pt>
                <c:pt idx="2512">
                  <c:v>2512</c:v>
                </c:pt>
                <c:pt idx="2513">
                  <c:v>2513</c:v>
                </c:pt>
                <c:pt idx="2514">
                  <c:v>2514</c:v>
                </c:pt>
                <c:pt idx="2515">
                  <c:v>2515</c:v>
                </c:pt>
                <c:pt idx="2516">
                  <c:v>2516</c:v>
                </c:pt>
                <c:pt idx="2517">
                  <c:v>2517</c:v>
                </c:pt>
                <c:pt idx="2518">
                  <c:v>2518</c:v>
                </c:pt>
                <c:pt idx="2519">
                  <c:v>2519</c:v>
                </c:pt>
                <c:pt idx="2520">
                  <c:v>2520</c:v>
                </c:pt>
                <c:pt idx="2521">
                  <c:v>2521</c:v>
                </c:pt>
                <c:pt idx="2522">
                  <c:v>2522</c:v>
                </c:pt>
                <c:pt idx="2523">
                  <c:v>2523</c:v>
                </c:pt>
                <c:pt idx="2524">
                  <c:v>2524</c:v>
                </c:pt>
                <c:pt idx="2525">
                  <c:v>2525</c:v>
                </c:pt>
                <c:pt idx="2526">
                  <c:v>2526</c:v>
                </c:pt>
                <c:pt idx="2527">
                  <c:v>2527</c:v>
                </c:pt>
                <c:pt idx="2528">
                  <c:v>2528</c:v>
                </c:pt>
                <c:pt idx="2529">
                  <c:v>2529</c:v>
                </c:pt>
                <c:pt idx="2530">
                  <c:v>2530</c:v>
                </c:pt>
                <c:pt idx="2531">
                  <c:v>2531</c:v>
                </c:pt>
                <c:pt idx="2532">
                  <c:v>2532</c:v>
                </c:pt>
                <c:pt idx="2533">
                  <c:v>2533</c:v>
                </c:pt>
                <c:pt idx="2534">
                  <c:v>2534</c:v>
                </c:pt>
                <c:pt idx="2535">
                  <c:v>2535</c:v>
                </c:pt>
                <c:pt idx="2536">
                  <c:v>2536</c:v>
                </c:pt>
                <c:pt idx="2537">
                  <c:v>2537</c:v>
                </c:pt>
                <c:pt idx="2538">
                  <c:v>2538</c:v>
                </c:pt>
                <c:pt idx="2539">
                  <c:v>2539</c:v>
                </c:pt>
                <c:pt idx="2540">
                  <c:v>2540</c:v>
                </c:pt>
                <c:pt idx="2541">
                  <c:v>2541</c:v>
                </c:pt>
                <c:pt idx="2542">
                  <c:v>2542</c:v>
                </c:pt>
                <c:pt idx="2543">
                  <c:v>2543</c:v>
                </c:pt>
                <c:pt idx="2544">
                  <c:v>2544</c:v>
                </c:pt>
                <c:pt idx="2545">
                  <c:v>2545</c:v>
                </c:pt>
                <c:pt idx="2546">
                  <c:v>2546</c:v>
                </c:pt>
                <c:pt idx="2547">
                  <c:v>2547</c:v>
                </c:pt>
                <c:pt idx="2548">
                  <c:v>2548</c:v>
                </c:pt>
                <c:pt idx="2549">
                  <c:v>2549</c:v>
                </c:pt>
                <c:pt idx="2550">
                  <c:v>2550</c:v>
                </c:pt>
                <c:pt idx="2551">
                  <c:v>2551</c:v>
                </c:pt>
                <c:pt idx="2552">
                  <c:v>2552</c:v>
                </c:pt>
                <c:pt idx="2553">
                  <c:v>2553</c:v>
                </c:pt>
                <c:pt idx="2554">
                  <c:v>2554</c:v>
                </c:pt>
                <c:pt idx="2555">
                  <c:v>2555</c:v>
                </c:pt>
                <c:pt idx="2556">
                  <c:v>2556</c:v>
                </c:pt>
                <c:pt idx="2557">
                  <c:v>2557</c:v>
                </c:pt>
                <c:pt idx="2558">
                  <c:v>2558</c:v>
                </c:pt>
                <c:pt idx="2559">
                  <c:v>2559</c:v>
                </c:pt>
                <c:pt idx="2560">
                  <c:v>2560</c:v>
                </c:pt>
                <c:pt idx="2561">
                  <c:v>2561</c:v>
                </c:pt>
                <c:pt idx="2562">
                  <c:v>2562</c:v>
                </c:pt>
                <c:pt idx="2563">
                  <c:v>2563</c:v>
                </c:pt>
                <c:pt idx="2564">
                  <c:v>2564</c:v>
                </c:pt>
                <c:pt idx="2565">
                  <c:v>2565</c:v>
                </c:pt>
                <c:pt idx="2566">
                  <c:v>2566</c:v>
                </c:pt>
                <c:pt idx="2567">
                  <c:v>2567</c:v>
                </c:pt>
                <c:pt idx="2568">
                  <c:v>2568</c:v>
                </c:pt>
                <c:pt idx="2569">
                  <c:v>2569</c:v>
                </c:pt>
                <c:pt idx="2570">
                  <c:v>2570</c:v>
                </c:pt>
                <c:pt idx="2571">
                  <c:v>2571</c:v>
                </c:pt>
                <c:pt idx="2572">
                  <c:v>2572</c:v>
                </c:pt>
                <c:pt idx="2573">
                  <c:v>2573</c:v>
                </c:pt>
                <c:pt idx="2574">
                  <c:v>2574</c:v>
                </c:pt>
                <c:pt idx="2575">
                  <c:v>2575</c:v>
                </c:pt>
                <c:pt idx="2576">
                  <c:v>2576</c:v>
                </c:pt>
                <c:pt idx="2577">
                  <c:v>2577</c:v>
                </c:pt>
                <c:pt idx="2578">
                  <c:v>2578</c:v>
                </c:pt>
                <c:pt idx="2579">
                  <c:v>2579</c:v>
                </c:pt>
                <c:pt idx="2580">
                  <c:v>2580</c:v>
                </c:pt>
                <c:pt idx="2581">
                  <c:v>2581</c:v>
                </c:pt>
                <c:pt idx="2582">
                  <c:v>2582</c:v>
                </c:pt>
                <c:pt idx="2583">
                  <c:v>2583</c:v>
                </c:pt>
                <c:pt idx="2584">
                  <c:v>2584</c:v>
                </c:pt>
                <c:pt idx="2585">
                  <c:v>2585</c:v>
                </c:pt>
                <c:pt idx="2586">
                  <c:v>2586</c:v>
                </c:pt>
                <c:pt idx="2587">
                  <c:v>2587</c:v>
                </c:pt>
                <c:pt idx="2588">
                  <c:v>2588</c:v>
                </c:pt>
                <c:pt idx="2589">
                  <c:v>2589</c:v>
                </c:pt>
                <c:pt idx="2590">
                  <c:v>2590</c:v>
                </c:pt>
                <c:pt idx="2591">
                  <c:v>2591</c:v>
                </c:pt>
                <c:pt idx="2592">
                  <c:v>2592</c:v>
                </c:pt>
                <c:pt idx="2593">
                  <c:v>2593</c:v>
                </c:pt>
                <c:pt idx="2594">
                  <c:v>2594</c:v>
                </c:pt>
                <c:pt idx="2595">
                  <c:v>2595</c:v>
                </c:pt>
                <c:pt idx="2596">
                  <c:v>2596</c:v>
                </c:pt>
                <c:pt idx="2597">
                  <c:v>2597</c:v>
                </c:pt>
                <c:pt idx="2598">
                  <c:v>2598</c:v>
                </c:pt>
                <c:pt idx="2599">
                  <c:v>2599</c:v>
                </c:pt>
                <c:pt idx="2600">
                  <c:v>2600</c:v>
                </c:pt>
                <c:pt idx="2601">
                  <c:v>2601</c:v>
                </c:pt>
                <c:pt idx="2602">
                  <c:v>2602</c:v>
                </c:pt>
                <c:pt idx="2603">
                  <c:v>2603</c:v>
                </c:pt>
                <c:pt idx="2604">
                  <c:v>2604</c:v>
                </c:pt>
                <c:pt idx="2605">
                  <c:v>2605</c:v>
                </c:pt>
                <c:pt idx="2606">
                  <c:v>2606</c:v>
                </c:pt>
                <c:pt idx="2607">
                  <c:v>2607</c:v>
                </c:pt>
                <c:pt idx="2608">
                  <c:v>2608</c:v>
                </c:pt>
                <c:pt idx="2609">
                  <c:v>2609</c:v>
                </c:pt>
                <c:pt idx="2610">
                  <c:v>2610</c:v>
                </c:pt>
                <c:pt idx="2611">
                  <c:v>2611</c:v>
                </c:pt>
                <c:pt idx="2612">
                  <c:v>2612</c:v>
                </c:pt>
                <c:pt idx="2613">
                  <c:v>2613</c:v>
                </c:pt>
                <c:pt idx="2614">
                  <c:v>2614</c:v>
                </c:pt>
                <c:pt idx="2615">
                  <c:v>2615</c:v>
                </c:pt>
                <c:pt idx="2616">
                  <c:v>2616</c:v>
                </c:pt>
                <c:pt idx="2617">
                  <c:v>2617</c:v>
                </c:pt>
                <c:pt idx="2618">
                  <c:v>2618</c:v>
                </c:pt>
                <c:pt idx="2619">
                  <c:v>2619</c:v>
                </c:pt>
                <c:pt idx="2620">
                  <c:v>2620</c:v>
                </c:pt>
                <c:pt idx="2621">
                  <c:v>2621</c:v>
                </c:pt>
                <c:pt idx="2622">
                  <c:v>2622</c:v>
                </c:pt>
                <c:pt idx="2623">
                  <c:v>2623</c:v>
                </c:pt>
                <c:pt idx="2624">
                  <c:v>2624</c:v>
                </c:pt>
                <c:pt idx="2625">
                  <c:v>2625</c:v>
                </c:pt>
                <c:pt idx="2626">
                  <c:v>2626</c:v>
                </c:pt>
                <c:pt idx="2627">
                  <c:v>2627</c:v>
                </c:pt>
                <c:pt idx="2628">
                  <c:v>2628</c:v>
                </c:pt>
                <c:pt idx="2629">
                  <c:v>2629</c:v>
                </c:pt>
                <c:pt idx="2630">
                  <c:v>2630</c:v>
                </c:pt>
                <c:pt idx="2631">
                  <c:v>2631</c:v>
                </c:pt>
                <c:pt idx="2632">
                  <c:v>2632</c:v>
                </c:pt>
                <c:pt idx="2633">
                  <c:v>2633</c:v>
                </c:pt>
                <c:pt idx="2634">
                  <c:v>2634</c:v>
                </c:pt>
                <c:pt idx="2635">
                  <c:v>2635</c:v>
                </c:pt>
                <c:pt idx="2636">
                  <c:v>2636</c:v>
                </c:pt>
                <c:pt idx="2637">
                  <c:v>2637</c:v>
                </c:pt>
                <c:pt idx="2638">
                  <c:v>2638</c:v>
                </c:pt>
                <c:pt idx="2639">
                  <c:v>2639</c:v>
                </c:pt>
                <c:pt idx="2640">
                  <c:v>2640</c:v>
                </c:pt>
                <c:pt idx="2641">
                  <c:v>2641</c:v>
                </c:pt>
                <c:pt idx="2642">
                  <c:v>2642</c:v>
                </c:pt>
                <c:pt idx="2643">
                  <c:v>2643</c:v>
                </c:pt>
                <c:pt idx="2644">
                  <c:v>2644</c:v>
                </c:pt>
                <c:pt idx="2645">
                  <c:v>2645</c:v>
                </c:pt>
                <c:pt idx="2646">
                  <c:v>2646</c:v>
                </c:pt>
                <c:pt idx="2647">
                  <c:v>2647</c:v>
                </c:pt>
                <c:pt idx="2648">
                  <c:v>2648</c:v>
                </c:pt>
                <c:pt idx="2649">
                  <c:v>2649</c:v>
                </c:pt>
                <c:pt idx="2650">
                  <c:v>2650</c:v>
                </c:pt>
                <c:pt idx="2651">
                  <c:v>2651</c:v>
                </c:pt>
                <c:pt idx="2652">
                  <c:v>2652</c:v>
                </c:pt>
                <c:pt idx="2653">
                  <c:v>2653</c:v>
                </c:pt>
                <c:pt idx="2654">
                  <c:v>2654</c:v>
                </c:pt>
                <c:pt idx="2655">
                  <c:v>2655</c:v>
                </c:pt>
                <c:pt idx="2656">
                  <c:v>2656</c:v>
                </c:pt>
                <c:pt idx="2657">
                  <c:v>2657</c:v>
                </c:pt>
                <c:pt idx="2658">
                  <c:v>2658</c:v>
                </c:pt>
                <c:pt idx="2659">
                  <c:v>2659</c:v>
                </c:pt>
                <c:pt idx="2660">
                  <c:v>2660</c:v>
                </c:pt>
                <c:pt idx="2661">
                  <c:v>2661</c:v>
                </c:pt>
                <c:pt idx="2662">
                  <c:v>2662</c:v>
                </c:pt>
                <c:pt idx="2663">
                  <c:v>2663</c:v>
                </c:pt>
                <c:pt idx="2664">
                  <c:v>2664</c:v>
                </c:pt>
                <c:pt idx="2665">
                  <c:v>2665</c:v>
                </c:pt>
                <c:pt idx="2666">
                  <c:v>2666</c:v>
                </c:pt>
                <c:pt idx="2667">
                  <c:v>2667</c:v>
                </c:pt>
                <c:pt idx="2668">
                  <c:v>2668</c:v>
                </c:pt>
                <c:pt idx="2669">
                  <c:v>2669</c:v>
                </c:pt>
                <c:pt idx="2670">
                  <c:v>2670</c:v>
                </c:pt>
                <c:pt idx="2671">
                  <c:v>2671</c:v>
                </c:pt>
                <c:pt idx="2672">
                  <c:v>2672</c:v>
                </c:pt>
                <c:pt idx="2673">
                  <c:v>2673</c:v>
                </c:pt>
                <c:pt idx="2674">
                  <c:v>2674</c:v>
                </c:pt>
                <c:pt idx="2675">
                  <c:v>2675</c:v>
                </c:pt>
                <c:pt idx="2676">
                  <c:v>2676</c:v>
                </c:pt>
                <c:pt idx="2677">
                  <c:v>2677</c:v>
                </c:pt>
                <c:pt idx="2678">
                  <c:v>2678</c:v>
                </c:pt>
                <c:pt idx="2679">
                  <c:v>2679</c:v>
                </c:pt>
                <c:pt idx="2680">
                  <c:v>2680</c:v>
                </c:pt>
                <c:pt idx="2681">
                  <c:v>2681</c:v>
                </c:pt>
                <c:pt idx="2682">
                  <c:v>2682</c:v>
                </c:pt>
                <c:pt idx="2683">
                  <c:v>2683</c:v>
                </c:pt>
                <c:pt idx="2684">
                  <c:v>2684</c:v>
                </c:pt>
                <c:pt idx="2685">
                  <c:v>2685</c:v>
                </c:pt>
                <c:pt idx="2686">
                  <c:v>2686</c:v>
                </c:pt>
                <c:pt idx="2687">
                  <c:v>2687</c:v>
                </c:pt>
                <c:pt idx="2688">
                  <c:v>2688</c:v>
                </c:pt>
                <c:pt idx="2689">
                  <c:v>2689</c:v>
                </c:pt>
                <c:pt idx="2690">
                  <c:v>2690</c:v>
                </c:pt>
                <c:pt idx="2691">
                  <c:v>2691</c:v>
                </c:pt>
                <c:pt idx="2692">
                  <c:v>2692</c:v>
                </c:pt>
                <c:pt idx="2693">
                  <c:v>2693</c:v>
                </c:pt>
                <c:pt idx="2694">
                  <c:v>2694</c:v>
                </c:pt>
                <c:pt idx="2695">
                  <c:v>2695</c:v>
                </c:pt>
                <c:pt idx="2696">
                  <c:v>2696</c:v>
                </c:pt>
                <c:pt idx="2697">
                  <c:v>2697</c:v>
                </c:pt>
                <c:pt idx="2698">
                  <c:v>2698</c:v>
                </c:pt>
                <c:pt idx="2699">
                  <c:v>2699</c:v>
                </c:pt>
                <c:pt idx="2700">
                  <c:v>2700</c:v>
                </c:pt>
                <c:pt idx="2701">
                  <c:v>2701</c:v>
                </c:pt>
                <c:pt idx="2702">
                  <c:v>2702</c:v>
                </c:pt>
                <c:pt idx="2703">
                  <c:v>2703</c:v>
                </c:pt>
                <c:pt idx="2704">
                  <c:v>2704</c:v>
                </c:pt>
                <c:pt idx="2705">
                  <c:v>2705</c:v>
                </c:pt>
                <c:pt idx="2706">
                  <c:v>2706</c:v>
                </c:pt>
                <c:pt idx="2707">
                  <c:v>2707</c:v>
                </c:pt>
                <c:pt idx="2708">
                  <c:v>2708</c:v>
                </c:pt>
                <c:pt idx="2709">
                  <c:v>2709</c:v>
                </c:pt>
                <c:pt idx="2710">
                  <c:v>2710</c:v>
                </c:pt>
                <c:pt idx="2711">
                  <c:v>2711</c:v>
                </c:pt>
                <c:pt idx="2712">
                  <c:v>2712</c:v>
                </c:pt>
                <c:pt idx="2713">
                  <c:v>2713</c:v>
                </c:pt>
                <c:pt idx="2714">
                  <c:v>2714</c:v>
                </c:pt>
                <c:pt idx="2715">
                  <c:v>2715</c:v>
                </c:pt>
                <c:pt idx="2716">
                  <c:v>2716</c:v>
                </c:pt>
                <c:pt idx="2717">
                  <c:v>2717</c:v>
                </c:pt>
                <c:pt idx="2718">
                  <c:v>2718</c:v>
                </c:pt>
                <c:pt idx="2719">
                  <c:v>2719</c:v>
                </c:pt>
                <c:pt idx="2720">
                  <c:v>2720</c:v>
                </c:pt>
                <c:pt idx="2721">
                  <c:v>2721</c:v>
                </c:pt>
                <c:pt idx="2722">
                  <c:v>2722</c:v>
                </c:pt>
                <c:pt idx="2723">
                  <c:v>2723</c:v>
                </c:pt>
                <c:pt idx="2724">
                  <c:v>2724</c:v>
                </c:pt>
                <c:pt idx="2725">
                  <c:v>2725</c:v>
                </c:pt>
                <c:pt idx="2726">
                  <c:v>2726</c:v>
                </c:pt>
                <c:pt idx="2727">
                  <c:v>2727</c:v>
                </c:pt>
                <c:pt idx="2728">
                  <c:v>2728</c:v>
                </c:pt>
                <c:pt idx="2729">
                  <c:v>2729</c:v>
                </c:pt>
                <c:pt idx="2730">
                  <c:v>2730</c:v>
                </c:pt>
                <c:pt idx="2731">
                  <c:v>2731</c:v>
                </c:pt>
                <c:pt idx="2732">
                  <c:v>2732</c:v>
                </c:pt>
                <c:pt idx="2733">
                  <c:v>2733</c:v>
                </c:pt>
                <c:pt idx="2734">
                  <c:v>2734</c:v>
                </c:pt>
                <c:pt idx="2735">
                  <c:v>2735</c:v>
                </c:pt>
                <c:pt idx="2736">
                  <c:v>2736</c:v>
                </c:pt>
                <c:pt idx="2737">
                  <c:v>2737</c:v>
                </c:pt>
                <c:pt idx="2738">
                  <c:v>2738</c:v>
                </c:pt>
                <c:pt idx="2739">
                  <c:v>2739</c:v>
                </c:pt>
                <c:pt idx="2740">
                  <c:v>2740</c:v>
                </c:pt>
                <c:pt idx="2741">
                  <c:v>2741</c:v>
                </c:pt>
                <c:pt idx="2742">
                  <c:v>2742</c:v>
                </c:pt>
                <c:pt idx="2743">
                  <c:v>2743</c:v>
                </c:pt>
                <c:pt idx="2744">
                  <c:v>2744</c:v>
                </c:pt>
                <c:pt idx="2745">
                  <c:v>2745</c:v>
                </c:pt>
                <c:pt idx="2746">
                  <c:v>2746</c:v>
                </c:pt>
                <c:pt idx="2747">
                  <c:v>2747</c:v>
                </c:pt>
                <c:pt idx="2748">
                  <c:v>2748</c:v>
                </c:pt>
                <c:pt idx="2749">
                  <c:v>2749</c:v>
                </c:pt>
                <c:pt idx="2750">
                  <c:v>2750</c:v>
                </c:pt>
                <c:pt idx="2751">
                  <c:v>2751</c:v>
                </c:pt>
                <c:pt idx="2752">
                  <c:v>2752</c:v>
                </c:pt>
                <c:pt idx="2753">
                  <c:v>2753</c:v>
                </c:pt>
                <c:pt idx="2754">
                  <c:v>2754</c:v>
                </c:pt>
                <c:pt idx="2755">
                  <c:v>2755</c:v>
                </c:pt>
                <c:pt idx="2756">
                  <c:v>2756</c:v>
                </c:pt>
                <c:pt idx="2757">
                  <c:v>2757</c:v>
                </c:pt>
                <c:pt idx="2758">
                  <c:v>2758</c:v>
                </c:pt>
                <c:pt idx="2759">
                  <c:v>2759</c:v>
                </c:pt>
                <c:pt idx="2760">
                  <c:v>2760</c:v>
                </c:pt>
                <c:pt idx="2761">
                  <c:v>2761</c:v>
                </c:pt>
                <c:pt idx="2762">
                  <c:v>2762</c:v>
                </c:pt>
                <c:pt idx="2763">
                  <c:v>2763</c:v>
                </c:pt>
                <c:pt idx="2764">
                  <c:v>2764</c:v>
                </c:pt>
                <c:pt idx="2765">
                  <c:v>2765</c:v>
                </c:pt>
                <c:pt idx="2766">
                  <c:v>2766</c:v>
                </c:pt>
                <c:pt idx="2767">
                  <c:v>2767</c:v>
                </c:pt>
                <c:pt idx="2768">
                  <c:v>2768</c:v>
                </c:pt>
                <c:pt idx="2769">
                  <c:v>2769</c:v>
                </c:pt>
                <c:pt idx="2770">
                  <c:v>2770</c:v>
                </c:pt>
                <c:pt idx="2771">
                  <c:v>2771</c:v>
                </c:pt>
                <c:pt idx="2772">
                  <c:v>2772</c:v>
                </c:pt>
                <c:pt idx="2773">
                  <c:v>2773</c:v>
                </c:pt>
                <c:pt idx="2774">
                  <c:v>2774</c:v>
                </c:pt>
                <c:pt idx="2775">
                  <c:v>2775</c:v>
                </c:pt>
                <c:pt idx="2776">
                  <c:v>2776</c:v>
                </c:pt>
                <c:pt idx="2777">
                  <c:v>2777</c:v>
                </c:pt>
                <c:pt idx="2778">
                  <c:v>2778</c:v>
                </c:pt>
                <c:pt idx="2779">
                  <c:v>2779</c:v>
                </c:pt>
                <c:pt idx="2780">
                  <c:v>2780</c:v>
                </c:pt>
                <c:pt idx="2781">
                  <c:v>2781</c:v>
                </c:pt>
                <c:pt idx="2782">
                  <c:v>2782</c:v>
                </c:pt>
                <c:pt idx="2783">
                  <c:v>2783</c:v>
                </c:pt>
                <c:pt idx="2784">
                  <c:v>2784</c:v>
                </c:pt>
                <c:pt idx="2785">
                  <c:v>2785</c:v>
                </c:pt>
                <c:pt idx="2786">
                  <c:v>2786</c:v>
                </c:pt>
                <c:pt idx="2787">
                  <c:v>2787</c:v>
                </c:pt>
                <c:pt idx="2788">
                  <c:v>2788</c:v>
                </c:pt>
                <c:pt idx="2789">
                  <c:v>2789</c:v>
                </c:pt>
                <c:pt idx="2790">
                  <c:v>2790</c:v>
                </c:pt>
                <c:pt idx="2791">
                  <c:v>2791</c:v>
                </c:pt>
                <c:pt idx="2792">
                  <c:v>2792</c:v>
                </c:pt>
                <c:pt idx="2793">
                  <c:v>2793</c:v>
                </c:pt>
                <c:pt idx="2794">
                  <c:v>2794</c:v>
                </c:pt>
                <c:pt idx="2795">
                  <c:v>2795</c:v>
                </c:pt>
                <c:pt idx="2796">
                  <c:v>2796</c:v>
                </c:pt>
                <c:pt idx="2797">
                  <c:v>2797</c:v>
                </c:pt>
                <c:pt idx="2798">
                  <c:v>2798</c:v>
                </c:pt>
                <c:pt idx="2799">
                  <c:v>2799</c:v>
                </c:pt>
                <c:pt idx="2800">
                  <c:v>2800</c:v>
                </c:pt>
                <c:pt idx="2801">
                  <c:v>2801</c:v>
                </c:pt>
                <c:pt idx="2802">
                  <c:v>2802</c:v>
                </c:pt>
                <c:pt idx="2803">
                  <c:v>2803</c:v>
                </c:pt>
                <c:pt idx="2804">
                  <c:v>2804</c:v>
                </c:pt>
                <c:pt idx="2805">
                  <c:v>2805</c:v>
                </c:pt>
                <c:pt idx="2806">
                  <c:v>2806</c:v>
                </c:pt>
                <c:pt idx="2807">
                  <c:v>2807</c:v>
                </c:pt>
                <c:pt idx="2808">
                  <c:v>2808</c:v>
                </c:pt>
                <c:pt idx="2809">
                  <c:v>2809</c:v>
                </c:pt>
                <c:pt idx="2810">
                  <c:v>2810</c:v>
                </c:pt>
                <c:pt idx="2811">
                  <c:v>2811</c:v>
                </c:pt>
                <c:pt idx="2812">
                  <c:v>2812</c:v>
                </c:pt>
                <c:pt idx="2813">
                  <c:v>2813</c:v>
                </c:pt>
                <c:pt idx="2814">
                  <c:v>2814</c:v>
                </c:pt>
                <c:pt idx="2815">
                  <c:v>2815</c:v>
                </c:pt>
                <c:pt idx="2816">
                  <c:v>2816</c:v>
                </c:pt>
                <c:pt idx="2817">
                  <c:v>2817</c:v>
                </c:pt>
                <c:pt idx="2818">
                  <c:v>2818</c:v>
                </c:pt>
                <c:pt idx="2819">
                  <c:v>2819</c:v>
                </c:pt>
                <c:pt idx="2820">
                  <c:v>2820</c:v>
                </c:pt>
                <c:pt idx="2821">
                  <c:v>2821</c:v>
                </c:pt>
                <c:pt idx="2822">
                  <c:v>2822</c:v>
                </c:pt>
                <c:pt idx="2823">
                  <c:v>2823</c:v>
                </c:pt>
                <c:pt idx="2824">
                  <c:v>2824</c:v>
                </c:pt>
                <c:pt idx="2825">
                  <c:v>2825</c:v>
                </c:pt>
                <c:pt idx="2826">
                  <c:v>2826</c:v>
                </c:pt>
                <c:pt idx="2827">
                  <c:v>2827</c:v>
                </c:pt>
                <c:pt idx="2828">
                  <c:v>2828</c:v>
                </c:pt>
                <c:pt idx="2829">
                  <c:v>2829</c:v>
                </c:pt>
                <c:pt idx="2830">
                  <c:v>2830</c:v>
                </c:pt>
                <c:pt idx="2831">
                  <c:v>2831</c:v>
                </c:pt>
                <c:pt idx="2832">
                  <c:v>2832</c:v>
                </c:pt>
                <c:pt idx="2833">
                  <c:v>2833</c:v>
                </c:pt>
                <c:pt idx="2834">
                  <c:v>2834</c:v>
                </c:pt>
                <c:pt idx="2835">
                  <c:v>2835</c:v>
                </c:pt>
                <c:pt idx="2836">
                  <c:v>2836</c:v>
                </c:pt>
                <c:pt idx="2837">
                  <c:v>2837</c:v>
                </c:pt>
                <c:pt idx="2838">
                  <c:v>2838</c:v>
                </c:pt>
                <c:pt idx="2839">
                  <c:v>2839</c:v>
                </c:pt>
                <c:pt idx="2840">
                  <c:v>2840</c:v>
                </c:pt>
                <c:pt idx="2841">
                  <c:v>2841</c:v>
                </c:pt>
                <c:pt idx="2842">
                  <c:v>2842</c:v>
                </c:pt>
                <c:pt idx="2843">
                  <c:v>2843</c:v>
                </c:pt>
                <c:pt idx="2844">
                  <c:v>2844</c:v>
                </c:pt>
                <c:pt idx="2845">
                  <c:v>2845</c:v>
                </c:pt>
                <c:pt idx="2846">
                  <c:v>2846</c:v>
                </c:pt>
                <c:pt idx="2847">
                  <c:v>2847</c:v>
                </c:pt>
                <c:pt idx="2848">
                  <c:v>2848</c:v>
                </c:pt>
                <c:pt idx="2849">
                  <c:v>2849</c:v>
                </c:pt>
                <c:pt idx="2850">
                  <c:v>2850</c:v>
                </c:pt>
                <c:pt idx="2851">
                  <c:v>2851</c:v>
                </c:pt>
                <c:pt idx="2852">
                  <c:v>2852</c:v>
                </c:pt>
                <c:pt idx="2853">
                  <c:v>2853</c:v>
                </c:pt>
                <c:pt idx="2854">
                  <c:v>2854</c:v>
                </c:pt>
                <c:pt idx="2855">
                  <c:v>2855</c:v>
                </c:pt>
                <c:pt idx="2856">
                  <c:v>2856</c:v>
                </c:pt>
                <c:pt idx="2857">
                  <c:v>2857</c:v>
                </c:pt>
                <c:pt idx="2858">
                  <c:v>2858</c:v>
                </c:pt>
                <c:pt idx="2859">
                  <c:v>2859</c:v>
                </c:pt>
                <c:pt idx="2860">
                  <c:v>2860</c:v>
                </c:pt>
                <c:pt idx="2861">
                  <c:v>2861</c:v>
                </c:pt>
                <c:pt idx="2862">
                  <c:v>2862</c:v>
                </c:pt>
                <c:pt idx="2863">
                  <c:v>2863</c:v>
                </c:pt>
                <c:pt idx="2864">
                  <c:v>2864</c:v>
                </c:pt>
                <c:pt idx="2865">
                  <c:v>2865</c:v>
                </c:pt>
                <c:pt idx="2866">
                  <c:v>2866</c:v>
                </c:pt>
                <c:pt idx="2867">
                  <c:v>2867</c:v>
                </c:pt>
                <c:pt idx="2868">
                  <c:v>2868</c:v>
                </c:pt>
                <c:pt idx="2869">
                  <c:v>2869</c:v>
                </c:pt>
                <c:pt idx="2870">
                  <c:v>2870</c:v>
                </c:pt>
                <c:pt idx="2871">
                  <c:v>2871</c:v>
                </c:pt>
                <c:pt idx="2872">
                  <c:v>2872</c:v>
                </c:pt>
                <c:pt idx="2873">
                  <c:v>2873</c:v>
                </c:pt>
                <c:pt idx="2874">
                  <c:v>2874</c:v>
                </c:pt>
                <c:pt idx="2875">
                  <c:v>2875</c:v>
                </c:pt>
                <c:pt idx="2876">
                  <c:v>2876</c:v>
                </c:pt>
                <c:pt idx="2877">
                  <c:v>2877</c:v>
                </c:pt>
                <c:pt idx="2878">
                  <c:v>2878</c:v>
                </c:pt>
                <c:pt idx="2879">
                  <c:v>2879</c:v>
                </c:pt>
                <c:pt idx="2880">
                  <c:v>2880</c:v>
                </c:pt>
                <c:pt idx="2881">
                  <c:v>2881</c:v>
                </c:pt>
                <c:pt idx="2882">
                  <c:v>2882</c:v>
                </c:pt>
                <c:pt idx="2883">
                  <c:v>2883</c:v>
                </c:pt>
                <c:pt idx="2884">
                  <c:v>2884</c:v>
                </c:pt>
                <c:pt idx="2885">
                  <c:v>2885</c:v>
                </c:pt>
                <c:pt idx="2886">
                  <c:v>2886</c:v>
                </c:pt>
                <c:pt idx="2887">
                  <c:v>2887</c:v>
                </c:pt>
                <c:pt idx="2888">
                  <c:v>2888</c:v>
                </c:pt>
                <c:pt idx="2889">
                  <c:v>2889</c:v>
                </c:pt>
                <c:pt idx="2890">
                  <c:v>2890</c:v>
                </c:pt>
                <c:pt idx="2891">
                  <c:v>2891</c:v>
                </c:pt>
                <c:pt idx="2892">
                  <c:v>2892</c:v>
                </c:pt>
                <c:pt idx="2893">
                  <c:v>2893</c:v>
                </c:pt>
                <c:pt idx="2894">
                  <c:v>2894</c:v>
                </c:pt>
                <c:pt idx="2895">
                  <c:v>2895</c:v>
                </c:pt>
                <c:pt idx="2896">
                  <c:v>2896</c:v>
                </c:pt>
                <c:pt idx="2897">
                  <c:v>2897</c:v>
                </c:pt>
                <c:pt idx="2898">
                  <c:v>2898</c:v>
                </c:pt>
                <c:pt idx="2899">
                  <c:v>2899</c:v>
                </c:pt>
                <c:pt idx="2900">
                  <c:v>2900</c:v>
                </c:pt>
                <c:pt idx="2901">
                  <c:v>2901</c:v>
                </c:pt>
                <c:pt idx="2902">
                  <c:v>2902</c:v>
                </c:pt>
                <c:pt idx="2903">
                  <c:v>2903</c:v>
                </c:pt>
                <c:pt idx="2904">
                  <c:v>2904</c:v>
                </c:pt>
                <c:pt idx="2905">
                  <c:v>2905</c:v>
                </c:pt>
                <c:pt idx="2906">
                  <c:v>2906</c:v>
                </c:pt>
                <c:pt idx="2907">
                  <c:v>2907</c:v>
                </c:pt>
                <c:pt idx="2908">
                  <c:v>2908</c:v>
                </c:pt>
                <c:pt idx="2909">
                  <c:v>2909</c:v>
                </c:pt>
                <c:pt idx="2910">
                  <c:v>2910</c:v>
                </c:pt>
                <c:pt idx="2911">
                  <c:v>2911</c:v>
                </c:pt>
                <c:pt idx="2912">
                  <c:v>2912</c:v>
                </c:pt>
                <c:pt idx="2913">
                  <c:v>2913</c:v>
                </c:pt>
                <c:pt idx="2914">
                  <c:v>2914</c:v>
                </c:pt>
                <c:pt idx="2915">
                  <c:v>2915</c:v>
                </c:pt>
                <c:pt idx="2916">
                  <c:v>2916</c:v>
                </c:pt>
                <c:pt idx="2917">
                  <c:v>2917</c:v>
                </c:pt>
                <c:pt idx="2918">
                  <c:v>2918</c:v>
                </c:pt>
                <c:pt idx="2919">
                  <c:v>2919</c:v>
                </c:pt>
                <c:pt idx="2920">
                  <c:v>2920</c:v>
                </c:pt>
                <c:pt idx="2921">
                  <c:v>2921</c:v>
                </c:pt>
                <c:pt idx="2922">
                  <c:v>2922</c:v>
                </c:pt>
                <c:pt idx="2923">
                  <c:v>2923</c:v>
                </c:pt>
                <c:pt idx="2924">
                  <c:v>2924</c:v>
                </c:pt>
                <c:pt idx="2925">
                  <c:v>2925</c:v>
                </c:pt>
                <c:pt idx="2926">
                  <c:v>2926</c:v>
                </c:pt>
                <c:pt idx="2927">
                  <c:v>2927</c:v>
                </c:pt>
                <c:pt idx="2928">
                  <c:v>2928</c:v>
                </c:pt>
                <c:pt idx="2929">
                  <c:v>2929</c:v>
                </c:pt>
                <c:pt idx="2930">
                  <c:v>2930</c:v>
                </c:pt>
                <c:pt idx="2931">
                  <c:v>2931</c:v>
                </c:pt>
                <c:pt idx="2932">
                  <c:v>2932</c:v>
                </c:pt>
                <c:pt idx="2933">
                  <c:v>2933</c:v>
                </c:pt>
                <c:pt idx="2934">
                  <c:v>2934</c:v>
                </c:pt>
                <c:pt idx="2935">
                  <c:v>2935</c:v>
                </c:pt>
                <c:pt idx="2936">
                  <c:v>2936</c:v>
                </c:pt>
                <c:pt idx="2937">
                  <c:v>2937</c:v>
                </c:pt>
                <c:pt idx="2938">
                  <c:v>2938</c:v>
                </c:pt>
                <c:pt idx="2939">
                  <c:v>2939</c:v>
                </c:pt>
                <c:pt idx="2940">
                  <c:v>2940</c:v>
                </c:pt>
                <c:pt idx="2941">
                  <c:v>2941</c:v>
                </c:pt>
                <c:pt idx="2942">
                  <c:v>2942</c:v>
                </c:pt>
                <c:pt idx="2943">
                  <c:v>2943</c:v>
                </c:pt>
                <c:pt idx="2944">
                  <c:v>2944</c:v>
                </c:pt>
                <c:pt idx="2945">
                  <c:v>2945</c:v>
                </c:pt>
                <c:pt idx="2946">
                  <c:v>2946</c:v>
                </c:pt>
                <c:pt idx="2947">
                  <c:v>2947</c:v>
                </c:pt>
                <c:pt idx="2948">
                  <c:v>2948</c:v>
                </c:pt>
                <c:pt idx="2949">
                  <c:v>2949</c:v>
                </c:pt>
                <c:pt idx="2950">
                  <c:v>2950</c:v>
                </c:pt>
                <c:pt idx="2951">
                  <c:v>2951</c:v>
                </c:pt>
                <c:pt idx="2952">
                  <c:v>2952</c:v>
                </c:pt>
                <c:pt idx="2953">
                  <c:v>2953</c:v>
                </c:pt>
                <c:pt idx="2954">
                  <c:v>2954</c:v>
                </c:pt>
                <c:pt idx="2955">
                  <c:v>2955</c:v>
                </c:pt>
                <c:pt idx="2956">
                  <c:v>2956</c:v>
                </c:pt>
                <c:pt idx="2957">
                  <c:v>2957</c:v>
                </c:pt>
                <c:pt idx="2958">
                  <c:v>2958</c:v>
                </c:pt>
                <c:pt idx="2959">
                  <c:v>2959</c:v>
                </c:pt>
                <c:pt idx="2960">
                  <c:v>2960</c:v>
                </c:pt>
                <c:pt idx="2961">
                  <c:v>2961</c:v>
                </c:pt>
                <c:pt idx="2962">
                  <c:v>2962</c:v>
                </c:pt>
                <c:pt idx="2963">
                  <c:v>2963</c:v>
                </c:pt>
                <c:pt idx="2964">
                  <c:v>2964</c:v>
                </c:pt>
                <c:pt idx="2965">
                  <c:v>2965</c:v>
                </c:pt>
                <c:pt idx="2966">
                  <c:v>2966</c:v>
                </c:pt>
                <c:pt idx="2967">
                  <c:v>2967</c:v>
                </c:pt>
                <c:pt idx="2968">
                  <c:v>2968</c:v>
                </c:pt>
                <c:pt idx="2969">
                  <c:v>2969</c:v>
                </c:pt>
                <c:pt idx="2970">
                  <c:v>2970</c:v>
                </c:pt>
                <c:pt idx="2971">
                  <c:v>2971</c:v>
                </c:pt>
                <c:pt idx="2972">
                  <c:v>2972</c:v>
                </c:pt>
                <c:pt idx="2973">
                  <c:v>2973</c:v>
                </c:pt>
                <c:pt idx="2974">
                  <c:v>2974</c:v>
                </c:pt>
                <c:pt idx="2975">
                  <c:v>2975</c:v>
                </c:pt>
                <c:pt idx="2976">
                  <c:v>2976</c:v>
                </c:pt>
                <c:pt idx="2977">
                  <c:v>2977</c:v>
                </c:pt>
                <c:pt idx="2978">
                  <c:v>2978</c:v>
                </c:pt>
                <c:pt idx="2979">
                  <c:v>2979</c:v>
                </c:pt>
                <c:pt idx="2980">
                  <c:v>2980</c:v>
                </c:pt>
                <c:pt idx="2981">
                  <c:v>2981</c:v>
                </c:pt>
                <c:pt idx="2982">
                  <c:v>2982</c:v>
                </c:pt>
                <c:pt idx="2983">
                  <c:v>2983</c:v>
                </c:pt>
                <c:pt idx="2984">
                  <c:v>2984</c:v>
                </c:pt>
                <c:pt idx="2985">
                  <c:v>2985</c:v>
                </c:pt>
                <c:pt idx="2986">
                  <c:v>2986</c:v>
                </c:pt>
                <c:pt idx="2987">
                  <c:v>2987</c:v>
                </c:pt>
                <c:pt idx="2988">
                  <c:v>2988</c:v>
                </c:pt>
                <c:pt idx="2989">
                  <c:v>2989</c:v>
                </c:pt>
                <c:pt idx="2990">
                  <c:v>2990</c:v>
                </c:pt>
                <c:pt idx="2991">
                  <c:v>2991</c:v>
                </c:pt>
                <c:pt idx="2992">
                  <c:v>2992</c:v>
                </c:pt>
                <c:pt idx="2993">
                  <c:v>2993</c:v>
                </c:pt>
                <c:pt idx="2994">
                  <c:v>2994</c:v>
                </c:pt>
                <c:pt idx="2995">
                  <c:v>2995</c:v>
                </c:pt>
                <c:pt idx="2996">
                  <c:v>2996</c:v>
                </c:pt>
                <c:pt idx="2997">
                  <c:v>2997</c:v>
                </c:pt>
                <c:pt idx="2998">
                  <c:v>2998</c:v>
                </c:pt>
                <c:pt idx="2999">
                  <c:v>2999</c:v>
                </c:pt>
                <c:pt idx="3000">
                  <c:v>3000</c:v>
                </c:pt>
              </c:numCache>
            </c:numRef>
          </c:xVal>
          <c:yVal>
            <c:numRef>
              <c:f>'online fitting _ouM DHP1c'!$U$9:$U$3009</c:f>
              <c:numCache>
                <c:formatCode>General</c:formatCode>
                <c:ptCount val="3001"/>
                <c:pt idx="0">
                  <c:v>0</c:v>
                </c:pt>
                <c:pt idx="1">
                  <c:v>7.1111072841655888E-5</c:v>
                </c:pt>
                <c:pt idx="2">
                  <c:v>1.4209721830365786E-4</c:v>
                </c:pt>
                <c:pt idx="3">
                  <c:v>2.129587653042587E-4</c:v>
                </c:pt>
                <c:pt idx="4">
                  <c:v>2.8369604160805592E-4</c:v>
                </c:pt>
                <c:pt idx="5">
                  <c:v>3.5430937383104514E-4</c:v>
                </c:pt>
                <c:pt idx="6">
                  <c:v>4.2479908744564714E-4</c:v>
                </c:pt>
                <c:pt idx="7">
                  <c:v>4.9516550678570855E-4</c:v>
                </c:pt>
                <c:pt idx="8">
                  <c:v>5.6540895505147615E-4</c:v>
                </c:pt>
                <c:pt idx="9">
                  <c:v>6.3552975431454509E-4</c:v>
                </c:pt>
                <c:pt idx="10">
                  <c:v>7.055282255227813E-4</c:v>
                </c:pt>
                <c:pt idx="11">
                  <c:v>7.754046885052186E-4</c:v>
                </c:pt>
                <c:pt idx="12">
                  <c:v>8.4515946197692932E-4</c:v>
                </c:pt>
                <c:pt idx="13">
                  <c:v>9.1479286354387008E-4</c:v>
                </c:pt>
                <c:pt idx="14">
                  <c:v>9.8430520970770215E-4</c:v>
                </c:pt>
                <c:pt idx="15">
                  <c:v>1.0536968158705875E-3</c:v>
                </c:pt>
                <c:pt idx="16">
                  <c:v>1.1229679963399573E-3</c:v>
                </c:pt>
                <c:pt idx="17">
                  <c:v>1.1921190643332598E-3</c:v>
                </c:pt>
                <c:pt idx="18">
                  <c:v>1.2611503319826791E-3</c:v>
                </c:pt>
                <c:pt idx="19">
                  <c:v>1.3300621103398325E-3</c:v>
                </c:pt>
                <c:pt idx="20">
                  <c:v>1.3988547093804428E-3</c:v>
                </c:pt>
                <c:pt idx="21">
                  <c:v>1.467528438008985E-3</c:v>
                </c:pt>
                <c:pt idx="22">
                  <c:v>1.5360836040633104E-3</c:v>
                </c:pt>
                <c:pt idx="23">
                  <c:v>1.6045205143192473E-3</c:v>
                </c:pt>
                <c:pt idx="24">
                  <c:v>1.6728394744951749E-3</c:v>
                </c:pt>
                <c:pt idx="25">
                  <c:v>1.7410407892565775E-3</c:v>
                </c:pt>
                <c:pt idx="26">
                  <c:v>1.8091247622205732E-3</c:v>
                </c:pt>
                <c:pt idx="27">
                  <c:v>1.8770916959604173E-3</c:v>
                </c:pt>
                <c:pt idx="28">
                  <c:v>1.9449418920099873E-3</c:v>
                </c:pt>
                <c:pt idx="29">
                  <c:v>2.012675650868241E-3</c:v>
                </c:pt>
                <c:pt idx="30">
                  <c:v>2.0802932720036514E-3</c:v>
                </c:pt>
                <c:pt idx="31">
                  <c:v>2.1477950538586225E-3</c:v>
                </c:pt>
                <c:pt idx="32">
                  <c:v>2.2151812938538775E-3</c:v>
                </c:pt>
                <c:pt idx="33">
                  <c:v>2.2824522883928299E-3</c:v>
                </c:pt>
                <c:pt idx="34">
                  <c:v>2.349608332865928E-3</c:v>
                </c:pt>
                <c:pt idx="35">
                  <c:v>2.4166497216549761E-3</c:v>
                </c:pt>
                <c:pt idx="36">
                  <c:v>2.4835767481374412E-3</c:v>
                </c:pt>
                <c:pt idx="37">
                  <c:v>2.5503897046907273E-3</c:v>
                </c:pt>
                <c:pt idx="38">
                  <c:v>2.6170888826964364E-3</c:v>
                </c:pt>
                <c:pt idx="39">
                  <c:v>2.6836745725446038E-3</c:v>
                </c:pt>
                <c:pt idx="40">
                  <c:v>2.7501470636379093E-3</c:v>
                </c:pt>
                <c:pt idx="41">
                  <c:v>2.8165066443958755E-3</c:v>
                </c:pt>
                <c:pt idx="42">
                  <c:v>2.8827536022590344E-3</c:v>
                </c:pt>
                <c:pt idx="43">
                  <c:v>2.9488882236930799E-3</c:v>
                </c:pt>
                <c:pt idx="44">
                  <c:v>3.0149107941929965E-3</c:v>
                </c:pt>
                <c:pt idx="45">
                  <c:v>3.0808215982871682E-3</c:v>
                </c:pt>
                <c:pt idx="46">
                  <c:v>3.146620919541464E-3</c:v>
                </c:pt>
                <c:pt idx="47">
                  <c:v>3.2123090405633062E-3</c:v>
                </c:pt>
                <c:pt idx="48">
                  <c:v>3.2778862430057156E-3</c:v>
                </c:pt>
                <c:pt idx="49">
                  <c:v>3.3433528075713374E-3</c:v>
                </c:pt>
                <c:pt idx="50">
                  <c:v>3.4087090140164466E-3</c:v>
                </c:pt>
                <c:pt idx="51">
                  <c:v>3.4739551411549319E-3</c:v>
                </c:pt>
                <c:pt idx="52">
                  <c:v>3.5390914668622605E-3</c:v>
                </c:pt>
                <c:pt idx="53">
                  <c:v>3.6041182680794253E-3</c:v>
                </c:pt>
                <c:pt idx="54">
                  <c:v>3.669035820816866E-3</c:v>
                </c:pt>
                <c:pt idx="55">
                  <c:v>3.7338444001583783E-3</c:v>
                </c:pt>
                <c:pt idx="56">
                  <c:v>3.7985442802649962E-3</c:v>
                </c:pt>
                <c:pt idx="57">
                  <c:v>3.86313573437886E-3</c:v>
                </c:pt>
                <c:pt idx="58">
                  <c:v>3.9276190348270599E-3</c:v>
                </c:pt>
                <c:pt idx="59">
                  <c:v>3.9919944530254683E-3</c:v>
                </c:pt>
                <c:pt idx="60">
                  <c:v>4.0562622594825437E-3</c:v>
                </c:pt>
                <c:pt idx="61">
                  <c:v>4.1204227238031193E-3</c:v>
                </c:pt>
                <c:pt idx="62">
                  <c:v>4.1844761146921797E-3</c:v>
                </c:pt>
                <c:pt idx="63">
                  <c:v>4.2484226999585997E-3</c:v>
                </c:pt>
                <c:pt idx="64">
                  <c:v>4.3122627465188891E-3</c:v>
                </c:pt>
                <c:pt idx="65">
                  <c:v>4.3759965204008995E-3</c:v>
                </c:pt>
                <c:pt idx="66">
                  <c:v>4.4396242867475229E-3</c:v>
                </c:pt>
                <c:pt idx="67">
                  <c:v>4.5031463098203668E-3</c:v>
                </c:pt>
                <c:pt idx="68">
                  <c:v>4.5665628530034089E-3</c:v>
                </c:pt>
                <c:pt idx="69">
                  <c:v>4.6298741788066457E-3</c:v>
                </c:pt>
                <c:pt idx="70">
                  <c:v>4.6930805488697089E-3</c:v>
                </c:pt>
                <c:pt idx="71">
                  <c:v>4.7561822239654715E-3</c:v>
                </c:pt>
                <c:pt idx="72">
                  <c:v>4.8191794640036322E-3</c:v>
                </c:pt>
                <c:pt idx="73">
                  <c:v>4.8820725280342868E-3</c:v>
                </c:pt>
                <c:pt idx="74">
                  <c:v>4.944861674251475E-3</c:v>
                </c:pt>
                <c:pt idx="75">
                  <c:v>5.0075471599967201E-3</c:v>
                </c:pt>
                <c:pt idx="76">
                  <c:v>5.0701292417625358E-3</c:v>
                </c:pt>
                <c:pt idx="77">
                  <c:v>5.1326081751959336E-3</c:v>
                </c:pt>
                <c:pt idx="78">
                  <c:v>5.1949842151018978E-3</c:v>
                </c:pt>
                <c:pt idx="79">
                  <c:v>5.2572576154468493E-3</c:v>
                </c:pt>
                <c:pt idx="80">
                  <c:v>5.3194286293620982E-3</c:v>
                </c:pt>
                <c:pt idx="81">
                  <c:v>5.3814975091472676E-3</c:v>
                </c:pt>
                <c:pt idx="82">
                  <c:v>5.443464506273709E-3</c:v>
                </c:pt>
                <c:pt idx="83">
                  <c:v>5.5053298713878974E-3</c:v>
                </c:pt>
                <c:pt idx="84">
                  <c:v>5.567093854314812E-3</c:v>
                </c:pt>
                <c:pt idx="85">
                  <c:v>5.6287567040612984E-3</c:v>
                </c:pt>
                <c:pt idx="86">
                  <c:v>5.6903186688194154E-3</c:v>
                </c:pt>
                <c:pt idx="87">
                  <c:v>5.7517799959697627E-3</c:v>
                </c:pt>
                <c:pt idx="88">
                  <c:v>5.8131409320847987E-3</c:v>
                </c:pt>
                <c:pt idx="89">
                  <c:v>5.8744017229321339E-3</c:v>
                </c:pt>
                <c:pt idx="90">
                  <c:v>5.9355626134778138E-3</c:v>
                </c:pt>
                <c:pt idx="91">
                  <c:v>5.9966238478895827E-3</c:v>
                </c:pt>
                <c:pt idx="92">
                  <c:v>6.0575856695401359E-3</c:v>
                </c:pt>
                <c:pt idx="93">
                  <c:v>6.1184483210103523E-3</c:v>
                </c:pt>
                <c:pt idx="94">
                  <c:v>6.1792120440925091E-3</c:v>
                </c:pt>
                <c:pt idx="95">
                  <c:v>6.2398770797934848E-3</c:v>
                </c:pt>
                <c:pt idx="96">
                  <c:v>6.3004436683379485E-3</c:v>
                </c:pt>
                <c:pt idx="97">
                  <c:v>6.3609120491715286E-3</c:v>
                </c:pt>
                <c:pt idx="98">
                  <c:v>6.4212824609639679E-3</c:v>
                </c:pt>
                <c:pt idx="99">
                  <c:v>6.4815551416122644E-3</c:v>
                </c:pt>
                <c:pt idx="100">
                  <c:v>6.5417303282437949E-3</c:v>
                </c:pt>
                <c:pt idx="101">
                  <c:v>6.6018082572194279E-3</c:v>
                </c:pt>
                <c:pt idx="102">
                  <c:v>6.6617891641366144E-3</c:v>
                </c:pt>
                <c:pt idx="103">
                  <c:v>6.7216732838324689E-3</c:v>
                </c:pt>
                <c:pt idx="104">
                  <c:v>6.7814608503868378E-3</c:v>
                </c:pt>
                <c:pt idx="105">
                  <c:v>6.8411520971253413E-3</c:v>
                </c:pt>
                <c:pt idx="106">
                  <c:v>6.90074725662242E-3</c:v>
                </c:pt>
                <c:pt idx="107">
                  <c:v>6.9602465607043421E-3</c:v>
                </c:pt>
                <c:pt idx="108">
                  <c:v>7.0196502404522212E-3</c:v>
                </c:pt>
                <c:pt idx="109">
                  <c:v>7.0789585262050021E-3</c:v>
                </c:pt>
                <c:pt idx="110">
                  <c:v>7.1381716475624364E-3</c:v>
                </c:pt>
                <c:pt idx="111">
                  <c:v>7.1972898333880521E-3</c:v>
                </c:pt>
                <c:pt idx="112">
                  <c:v>7.2563133118120939E-3</c:v>
                </c:pt>
                <c:pt idx="113">
                  <c:v>7.3152423102344653E-3</c:v>
                </c:pt>
                <c:pt idx="114">
                  <c:v>7.3740770553276424E-3</c:v>
                </c:pt>
                <c:pt idx="115">
                  <c:v>7.4328177730395833E-3</c:v>
                </c:pt>
                <c:pt idx="116">
                  <c:v>7.4914646885966239E-3</c:v>
                </c:pt>
                <c:pt idx="117">
                  <c:v>7.550018026506347E-3</c:v>
                </c:pt>
                <c:pt idx="118">
                  <c:v>7.6084780105604597E-3</c:v>
                </c:pt>
                <c:pt idx="119">
                  <c:v>7.6668448638376342E-3</c:v>
                </c:pt>
                <c:pt idx="120">
                  <c:v>7.7251188087063471E-3</c:v>
                </c:pt>
                <c:pt idx="121">
                  <c:v>7.7833000668277117E-3</c:v>
                </c:pt>
                <c:pt idx="122">
                  <c:v>7.8413888591582753E-3</c:v>
                </c:pt>
                <c:pt idx="123">
                  <c:v>7.899385405952827E-3</c:v>
                </c:pt>
                <c:pt idx="124">
                  <c:v>7.957289926767178E-3</c:v>
                </c:pt>
                <c:pt idx="125">
                  <c:v>8.0151026404609287E-3</c:v>
                </c:pt>
                <c:pt idx="126">
                  <c:v>8.0728237652002328E-3</c:v>
                </c:pt>
                <c:pt idx="127">
                  <c:v>8.1304535184605342E-3</c:v>
                </c:pt>
                <c:pt idx="128">
                  <c:v>8.1879921170293045E-3</c:v>
                </c:pt>
                <c:pt idx="129">
                  <c:v>8.2454397770087614E-3</c:v>
                </c:pt>
                <c:pt idx="130">
                  <c:v>8.3027967138185645E-3</c:v>
                </c:pt>
                <c:pt idx="131">
                  <c:v>8.360063142198523E-3</c:v>
                </c:pt>
                <c:pt idx="132">
                  <c:v>8.4172392762112604E-3</c:v>
                </c:pt>
                <c:pt idx="133">
                  <c:v>8.4743253292448948E-3</c:v>
                </c:pt>
                <c:pt idx="134">
                  <c:v>8.5313215140156873E-3</c:v>
                </c:pt>
                <c:pt idx="135">
                  <c:v>8.5882280425706777E-3</c:v>
                </c:pt>
                <c:pt idx="136">
                  <c:v>8.6450451262903294E-3</c:v>
                </c:pt>
                <c:pt idx="137">
                  <c:v>8.7017729758911352E-3</c:v>
                </c:pt>
                <c:pt idx="138">
                  <c:v>8.7584118014282248E-3</c:v>
                </c:pt>
                <c:pt idx="139">
                  <c:v>8.8149618122979577E-3</c:v>
                </c:pt>
                <c:pt idx="140">
                  <c:v>8.8714232172405049E-3</c:v>
                </c:pt>
                <c:pt idx="141">
                  <c:v>8.9277962243424162E-3</c:v>
                </c:pt>
                <c:pt idx="142">
                  <c:v>8.9840810410391769E-3</c:v>
                </c:pt>
                <c:pt idx="143">
                  <c:v>9.0402778741177515E-3</c:v>
                </c:pt>
                <c:pt idx="144">
                  <c:v>9.0963869297191156E-3</c:v>
                </c:pt>
                <c:pt idx="145">
                  <c:v>9.152408413340779E-3</c:v>
                </c:pt>
                <c:pt idx="146">
                  <c:v>9.2083425298392953E-3</c:v>
                </c:pt>
                <c:pt idx="147">
                  <c:v>9.2641894834327495E-3</c:v>
                </c:pt>
                <c:pt idx="148">
                  <c:v>9.3199494777032564E-3</c:v>
                </c:pt>
                <c:pt idx="149">
                  <c:v>9.3756227155994271E-3</c:v>
                </c:pt>
                <c:pt idx="150">
                  <c:v>9.4312093994388304E-3</c:v>
                </c:pt>
                <c:pt idx="151">
                  <c:v>9.4867097309104496E-3</c:v>
                </c:pt>
                <c:pt idx="152">
                  <c:v>9.5421239110771126E-3</c:v>
                </c:pt>
                <c:pt idx="153">
                  <c:v>9.5974521403779309E-3</c:v>
                </c:pt>
                <c:pt idx="154">
                  <c:v>9.6526946186307055E-3</c:v>
                </c:pt>
                <c:pt idx="155">
                  <c:v>9.7078515450343423E-3</c:v>
                </c:pt>
                <c:pt idx="156">
                  <c:v>9.7629231181712364E-3</c:v>
                </c:pt>
                <c:pt idx="157">
                  <c:v>9.8179095360096634E-3</c:v>
                </c:pt>
                <c:pt idx="158">
                  <c:v>9.8728109959061519E-3</c:v>
                </c:pt>
                <c:pt idx="159">
                  <c:v>9.9276276946078327E-3</c:v>
                </c:pt>
                <c:pt idx="160">
                  <c:v>9.9823598282548064E-3</c:v>
                </c:pt>
                <c:pt idx="161">
                  <c:v>1.0037007592382472E-2</c:v>
                </c:pt>
                <c:pt idx="162">
                  <c:v>1.0091571181923852E-2</c:v>
                </c:pt>
                <c:pt idx="163">
                  <c:v>1.0146050791211924E-2</c:v>
                </c:pt>
                <c:pt idx="164">
                  <c:v>1.0200446613981914E-2</c:v>
                </c:pt>
                <c:pt idx="165">
                  <c:v>1.0254758843373603E-2</c:v>
                </c:pt>
                <c:pt idx="166">
                  <c:v>1.0308987671933603E-2</c:v>
                </c:pt>
                <c:pt idx="167">
                  <c:v>1.036313329161764E-2</c:v>
                </c:pt>
                <c:pt idx="168">
                  <c:v>1.041719589379282E-2</c:v>
                </c:pt>
                <c:pt idx="169">
                  <c:v>1.0471175669239875E-2</c:v>
                </c:pt>
                <c:pt idx="170">
                  <c:v>1.0525072808155416E-2</c:v>
                </c:pt>
                <c:pt idx="171">
                  <c:v>1.0578887500154163E-2</c:v>
                </c:pt>
                <c:pt idx="172">
                  <c:v>1.0632619934271167E-2</c:v>
                </c:pt>
                <c:pt idx="173">
                  <c:v>1.0686270298964027E-2</c:v>
                </c:pt>
                <c:pt idx="174">
                  <c:v>1.0739838782115088E-2</c:v>
                </c:pt>
                <c:pt idx="175">
                  <c:v>1.0793325571033645E-2</c:v>
                </c:pt>
                <c:pt idx="176">
                  <c:v>1.084673085245811E-2</c:v>
                </c:pt>
                <c:pt idx="177">
                  <c:v>1.0900054812558202E-2</c:v>
                </c:pt>
                <c:pt idx="178">
                  <c:v>1.0953297636937098E-2</c:v>
                </c:pt>
                <c:pt idx="179">
                  <c:v>1.1006459510633589E-2</c:v>
                </c:pt>
                <c:pt idx="180">
                  <c:v>1.105954061812423E-2</c:v>
                </c:pt>
                <c:pt idx="181">
                  <c:v>1.1112541143325468E-2</c:v>
                </c:pt>
                <c:pt idx="182">
                  <c:v>1.1165461269595769E-2</c:v>
                </c:pt>
                <c:pt idx="183">
                  <c:v>1.1218301179737725E-2</c:v>
                </c:pt>
                <c:pt idx="184">
                  <c:v>1.1271061056000167E-2</c:v>
                </c:pt>
                <c:pt idx="185">
                  <c:v>1.1323741080080264E-2</c:v>
                </c:pt>
                <c:pt idx="186">
                  <c:v>1.1376341433125594E-2</c:v>
                </c:pt>
                <c:pt idx="187">
                  <c:v>1.1428862295736237E-2</c:v>
                </c:pt>
                <c:pt idx="188">
                  <c:v>1.1481303847966829E-2</c:v>
                </c:pt>
                <c:pt idx="189">
                  <c:v>1.1533666269328625E-2</c:v>
                </c:pt>
                <c:pt idx="190">
                  <c:v>1.158594973879155E-2</c:v>
                </c:pt>
                <c:pt idx="191">
                  <c:v>1.1638154434786233E-2</c:v>
                </c:pt>
                <c:pt idx="192">
                  <c:v>1.1690280535206038E-2</c:v>
                </c:pt>
                <c:pt idx="193">
                  <c:v>1.1742328217409085E-2</c:v>
                </c:pt>
                <c:pt idx="194">
                  <c:v>1.1794297658220265E-2</c:v>
                </c:pt>
                <c:pt idx="195">
                  <c:v>1.184618903393324E-2</c:v>
                </c:pt>
                <c:pt idx="196">
                  <c:v>1.1898002520312428E-2</c:v>
                </c:pt>
                <c:pt idx="197">
                  <c:v>1.1949738292595005E-2</c:v>
                </c:pt>
                <c:pt idx="198">
                  <c:v>1.2001396525492865E-2</c:v>
                </c:pt>
                <c:pt idx="199">
                  <c:v>1.2052977393194596E-2</c:v>
                </c:pt>
                <c:pt idx="200">
                  <c:v>1.2104481069367429E-2</c:v>
                </c:pt>
                <c:pt idx="201">
                  <c:v>1.21559077271592E-2</c:v>
                </c:pt>
                <c:pt idx="202">
                  <c:v>1.2207257539200279E-2</c:v>
                </c:pt>
                <c:pt idx="203">
                  <c:v>1.2258530677605503E-2</c:v>
                </c:pt>
                <c:pt idx="204">
                  <c:v>1.2309727313976105E-2</c:v>
                </c:pt>
                <c:pt idx="205">
                  <c:v>1.2360847619401623E-2</c:v>
                </c:pt>
                <c:pt idx="206">
                  <c:v>1.2411891764461811E-2</c:v>
                </c:pt>
                <c:pt idx="207">
                  <c:v>1.246285991922853E-2</c:v>
                </c:pt>
                <c:pt idx="208">
                  <c:v>1.2513752253267637E-2</c:v>
                </c:pt>
                <c:pt idx="209">
                  <c:v>1.2564568935640877E-2</c:v>
                </c:pt>
                <c:pt idx="210">
                  <c:v>1.2615310134907734E-2</c:v>
                </c:pt>
                <c:pt idx="211">
                  <c:v>1.266597601912732E-2</c:v>
                </c:pt>
                <c:pt idx="212">
                  <c:v>1.271656675586021E-2</c:v>
                </c:pt>
                <c:pt idx="213">
                  <c:v>1.2767082512170298E-2</c:v>
                </c:pt>
                <c:pt idx="214">
                  <c:v>1.2817523454626634E-2</c:v>
                </c:pt>
                <c:pt idx="215">
                  <c:v>1.2867889749305255E-2</c:v>
                </c:pt>
                <c:pt idx="216">
                  <c:v>1.2918181561791012E-2</c:v>
                </c:pt>
                <c:pt idx="217">
                  <c:v>1.296839905717938E-2</c:v>
                </c:pt>
                <c:pt idx="218">
                  <c:v>1.3018542400078258E-2</c:v>
                </c:pt>
                <c:pt idx="219">
                  <c:v>1.3068611754609782E-2</c:v>
                </c:pt>
                <c:pt idx="220">
                  <c:v>1.3118607284412106E-2</c:v>
                </c:pt>
                <c:pt idx="221">
                  <c:v>1.316852915264119E-2</c:v>
                </c:pt>
                <c:pt idx="222">
                  <c:v>1.3218377521972569E-2</c:v>
                </c:pt>
                <c:pt idx="223">
                  <c:v>1.3268152554603122E-2</c:v>
                </c:pt>
                <c:pt idx="224">
                  <c:v>1.3317854412252833E-2</c:v>
                </c:pt>
                <c:pt idx="225">
                  <c:v>1.3367483256166547E-2</c:v>
                </c:pt>
                <c:pt idx="226">
                  <c:v>1.34170392471157E-2</c:v>
                </c:pt>
                <c:pt idx="227">
                  <c:v>1.3466522545400067E-2</c:v>
                </c:pt>
                <c:pt idx="228">
                  <c:v>1.3515933310849488E-2</c:v>
                </c:pt>
                <c:pt idx="229">
                  <c:v>1.3565271702825583E-2</c:v>
                </c:pt>
                <c:pt idx="230">
                  <c:v>1.3614537880223479E-2</c:v>
                </c:pt>
                <c:pt idx="231">
                  <c:v>1.3663732001473496E-2</c:v>
                </c:pt>
                <c:pt idx="232">
                  <c:v>1.3712854224542863E-2</c:v>
                </c:pt>
                <c:pt idx="233">
                  <c:v>1.3761904706937399E-2</c:v>
                </c:pt>
                <c:pt idx="234">
                  <c:v>1.3810883605703197E-2</c:v>
                </c:pt>
                <c:pt idx="235">
                  <c:v>1.3859791077428312E-2</c:v>
                </c:pt>
                <c:pt idx="236">
                  <c:v>1.3908627278244405E-2</c:v>
                </c:pt>
                <c:pt idx="237">
                  <c:v>1.3957392363828432E-2</c:v>
                </c:pt>
                <c:pt idx="238">
                  <c:v>1.4006086489404278E-2</c:v>
                </c:pt>
                <c:pt idx="239">
                  <c:v>1.4054709809744414E-2</c:v>
                </c:pt>
                <c:pt idx="240">
                  <c:v>1.4103262479171539E-2</c:v>
                </c:pt>
                <c:pt idx="241">
                  <c:v>1.4151744651560201E-2</c:v>
                </c:pt>
                <c:pt idx="242">
                  <c:v>1.4200156480338432E-2</c:v>
                </c:pt>
                <c:pt idx="243">
                  <c:v>1.4248498118489366E-2</c:v>
                </c:pt>
                <c:pt idx="244">
                  <c:v>1.4296769718552841E-2</c:v>
                </c:pt>
                <c:pt idx="245">
                  <c:v>1.4344971432627026E-2</c:v>
                </c:pt>
                <c:pt idx="246">
                  <c:v>1.4393103412369991E-2</c:v>
                </c:pt>
                <c:pt idx="247">
                  <c:v>1.4441165809001311E-2</c:v>
                </c:pt>
                <c:pt idx="248">
                  <c:v>1.4489158773303654E-2</c:v>
                </c:pt>
                <c:pt idx="249">
                  <c:v>1.4537082455624344E-2</c:v>
                </c:pt>
                <c:pt idx="250">
                  <c:v>1.4584937005876951E-2</c:v>
                </c:pt>
                <c:pt idx="251">
                  <c:v>1.4632722573542834E-2</c:v>
                </c:pt>
                <c:pt idx="252">
                  <c:v>1.468043930767271E-2</c:v>
                </c:pt>
                <c:pt idx="253">
                  <c:v>1.4728087356888195E-2</c:v>
                </c:pt>
                <c:pt idx="254">
                  <c:v>1.4775666869383355E-2</c:v>
                </c:pt>
                <c:pt idx="255">
                  <c:v>1.4823177992926245E-2</c:v>
                </c:pt>
                <c:pt idx="256">
                  <c:v>1.4870620874860421E-2</c:v>
                </c:pt>
                <c:pt idx="257">
                  <c:v>1.4917995662106484E-2</c:v>
                </c:pt>
                <c:pt idx="258">
                  <c:v>1.4965302501163586E-2</c:v>
                </c:pt>
                <c:pt idx="259">
                  <c:v>1.5012541538110933E-2</c:v>
                </c:pt>
                <c:pt idx="260">
                  <c:v>1.5059712918609316E-2</c:v>
                </c:pt>
                <c:pt idx="261">
                  <c:v>1.5106816787902572E-2</c:v>
                </c:pt>
                <c:pt idx="262">
                  <c:v>1.5153853290819102E-2</c:v>
                </c:pt>
                <c:pt idx="263">
                  <c:v>1.5200822571773338E-2</c:v>
                </c:pt>
                <c:pt idx="264">
                  <c:v>1.5247724774767232E-2</c:v>
                </c:pt>
                <c:pt idx="265">
                  <c:v>1.5294560043391732E-2</c:v>
                </c:pt>
                <c:pt idx="266">
                  <c:v>1.5341328520828229E-2</c:v>
                </c:pt>
                <c:pt idx="267">
                  <c:v>1.538803034985003E-2</c:v>
                </c:pt>
                <c:pt idx="268">
                  <c:v>1.5434665672823806E-2</c:v>
                </c:pt>
                <c:pt idx="269">
                  <c:v>1.5481234631711041E-2</c:v>
                </c:pt>
                <c:pt idx="270">
                  <c:v>1.5527737368069477E-2</c:v>
                </c:pt>
                <c:pt idx="271">
                  <c:v>1.5574174023054537E-2</c:v>
                </c:pt>
                <c:pt idx="272">
                  <c:v>1.5620544737420758E-2</c:v>
                </c:pt>
                <c:pt idx="273">
                  <c:v>1.5666849651523217E-2</c:v>
                </c:pt>
                <c:pt idx="274">
                  <c:v>1.5713088905318945E-2</c:v>
                </c:pt>
                <c:pt idx="275">
                  <c:v>1.5759262638368333E-2</c:v>
                </c:pt>
                <c:pt idx="276">
                  <c:v>1.5805370989836549E-2</c:v>
                </c:pt>
                <c:pt idx="277">
                  <c:v>1.5851414098494911E-2</c:v>
                </c:pt>
                <c:pt idx="278">
                  <c:v>1.589739210272231E-2</c:v>
                </c:pt>
                <c:pt idx="279">
                  <c:v>1.594330514050657E-2</c:v>
                </c:pt>
                <c:pt idx="280">
                  <c:v>1.5989153349445846E-2</c:v>
                </c:pt>
                <c:pt idx="281">
                  <c:v>1.6034936866749991E-2</c:v>
                </c:pt>
                <c:pt idx="282">
                  <c:v>1.6080655829241924E-2</c:v>
                </c:pt>
                <c:pt idx="283">
                  <c:v>1.6126310373358998E-2</c:v>
                </c:pt>
                <c:pt idx="284">
                  <c:v>1.6171900635154349E-2</c:v>
                </c:pt>
                <c:pt idx="285">
                  <c:v>1.6217426750298258E-2</c:v>
                </c:pt>
                <c:pt idx="286">
                  <c:v>1.6262888854079491E-2</c:v>
                </c:pt>
                <c:pt idx="287">
                  <c:v>1.6308287081406633E-2</c:v>
                </c:pt>
                <c:pt idx="288">
                  <c:v>1.6353621566809438E-2</c:v>
                </c:pt>
                <c:pt idx="289">
                  <c:v>1.6398892444440139E-2</c:v>
                </c:pt>
                <c:pt idx="290">
                  <c:v>1.6444099848074795E-2</c:v>
                </c:pt>
                <c:pt idx="291">
                  <c:v>1.648924391111458E-2</c:v>
                </c:pt>
                <c:pt idx="292">
                  <c:v>1.653432476658712E-2</c:v>
                </c:pt>
                <c:pt idx="293">
                  <c:v>1.6579342547147779E-2</c:v>
                </c:pt>
                <c:pt idx="294">
                  <c:v>1.6624297385080984E-2</c:v>
                </c:pt>
                <c:pt idx="295">
                  <c:v>1.6669189412301499E-2</c:v>
                </c:pt>
                <c:pt idx="296">
                  <c:v>1.6714018760355727E-2</c:v>
                </c:pt>
                <c:pt idx="297">
                  <c:v>1.6758785560422991E-2</c:v>
                </c:pt>
                <c:pt idx="298">
                  <c:v>1.6803489943316808E-2</c:v>
                </c:pt>
                <c:pt idx="299">
                  <c:v>1.6848132039486183E-2</c:v>
                </c:pt>
                <c:pt idx="300">
                  <c:v>1.6892711979016858E-2</c:v>
                </c:pt>
                <c:pt idx="301">
                  <c:v>1.6937229891632571E-2</c:v>
                </c:pt>
                <c:pt idx="302">
                  <c:v>1.6981685906696343E-2</c:v>
                </c:pt>
                <c:pt idx="303">
                  <c:v>1.7026080153211699E-2</c:v>
                </c:pt>
                <c:pt idx="304">
                  <c:v>1.707041275982394E-2</c:v>
                </c:pt>
                <c:pt idx="305">
                  <c:v>1.7114683854821365E-2</c:v>
                </c:pt>
                <c:pt idx="306">
                  <c:v>1.7158893566136535E-2</c:v>
                </c:pt>
                <c:pt idx="307">
                  <c:v>1.7203042021347471E-2</c:v>
                </c:pt>
                <c:pt idx="308">
                  <c:v>1.724712934767891E-2</c:v>
                </c:pt>
                <c:pt idx="309">
                  <c:v>1.7291155672003514E-2</c:v>
                </c:pt>
                <c:pt idx="310">
                  <c:v>1.7335121120843098E-2</c:v>
                </c:pt>
                <c:pt idx="311">
                  <c:v>1.7379025820369817E-2</c:v>
                </c:pt>
                <c:pt idx="312">
                  <c:v>1.7422869896407404E-2</c:v>
                </c:pt>
                <c:pt idx="313">
                  <c:v>1.7466653474432346E-2</c:v>
                </c:pt>
                <c:pt idx="314">
                  <c:v>1.7510376679575109E-2</c:v>
                </c:pt>
                <c:pt idx="315">
                  <c:v>1.7554039636621294E-2</c:v>
                </c:pt>
                <c:pt idx="316">
                  <c:v>1.7597642470012862E-2</c:v>
                </c:pt>
                <c:pt idx="317">
                  <c:v>1.7641185303849283E-2</c:v>
                </c:pt>
                <c:pt idx="318">
                  <c:v>1.7684668261888737E-2</c:v>
                </c:pt>
                <c:pt idx="319">
                  <c:v>1.7728091467549275E-2</c:v>
                </c:pt>
                <c:pt idx="320">
                  <c:v>1.7771455043909992E-2</c:v>
                </c:pt>
                <c:pt idx="321">
                  <c:v>1.7814759113712188E-2</c:v>
                </c:pt>
                <c:pt idx="322">
                  <c:v>1.7858003799360516E-2</c:v>
                </c:pt>
                <c:pt idx="323">
                  <c:v>1.7901189222924153E-2</c:v>
                </c:pt>
                <c:pt idx="324">
                  <c:v>1.7944315506137943E-2</c:v>
                </c:pt>
                <c:pt idx="325">
                  <c:v>1.7987382770403536E-2</c:v>
                </c:pt>
                <c:pt idx="326">
                  <c:v>1.8030391136790523E-2</c:v>
                </c:pt>
                <c:pt idx="327">
                  <c:v>1.8073340726037581E-2</c:v>
                </c:pt>
                <c:pt idx="328">
                  <c:v>1.8116231658553601E-2</c:v>
                </c:pt>
                <c:pt idx="329">
                  <c:v>1.8159064054418809E-2</c:v>
                </c:pt>
                <c:pt idx="330">
                  <c:v>1.8201838033385889E-2</c:v>
                </c:pt>
                <c:pt idx="331">
                  <c:v>1.8244553714881099E-2</c:v>
                </c:pt>
                <c:pt idx="332">
                  <c:v>1.8287211218005379E-2</c:v>
                </c:pt>
                <c:pt idx="333">
                  <c:v>1.8329810661535464E-2</c:v>
                </c:pt>
                <c:pt idx="334">
                  <c:v>1.8372352163924983E-2</c:v>
                </c:pt>
                <c:pt idx="335">
                  <c:v>1.8414835843305558E-2</c:v>
                </c:pt>
                <c:pt idx="336">
                  <c:v>1.8457261817487892E-2</c:v>
                </c:pt>
                <c:pt idx="337">
                  <c:v>1.849963020396287E-2</c:v>
                </c:pt>
                <c:pt idx="338">
                  <c:v>1.8541941119902632E-2</c:v>
                </c:pt>
                <c:pt idx="339">
                  <c:v>1.8584194682161659E-2</c:v>
                </c:pt>
                <c:pt idx="340">
                  <c:v>1.8626391007277848E-2</c:v>
                </c:pt>
                <c:pt idx="341">
                  <c:v>1.8668530211473574E-2</c:v>
                </c:pt>
                <c:pt idx="342">
                  <c:v>1.8710612410656781E-2</c:v>
                </c:pt>
                <c:pt idx="343">
                  <c:v>1.8752637720422013E-2</c:v>
                </c:pt>
                <c:pt idx="344">
                  <c:v>1.8794606256051508E-2</c:v>
                </c:pt>
                <c:pt idx="345">
                  <c:v>1.8836518132516213E-2</c:v>
                </c:pt>
                <c:pt idx="346">
                  <c:v>1.8878373464476871E-2</c:v>
                </c:pt>
                <c:pt idx="347">
                  <c:v>1.8920172366285033E-2</c:v>
                </c:pt>
                <c:pt idx="348">
                  <c:v>1.8961914951984127E-2</c:v>
                </c:pt>
                <c:pt idx="349">
                  <c:v>1.9003601335310483E-2</c:v>
                </c:pt>
                <c:pt idx="350">
                  <c:v>1.9045231629694365E-2</c:v>
                </c:pt>
                <c:pt idx="351">
                  <c:v>1.9086805948261003E-2</c:v>
                </c:pt>
                <c:pt idx="352">
                  <c:v>1.9128324403831613E-2</c:v>
                </c:pt>
                <c:pt idx="353">
                  <c:v>1.9169787108924422E-2</c:v>
                </c:pt>
                <c:pt idx="354">
                  <c:v>1.9211194175755692E-2</c:v>
                </c:pt>
                <c:pt idx="355">
                  <c:v>1.9252545716240715E-2</c:v>
                </c:pt>
                <c:pt idx="356">
                  <c:v>1.9293841841994827E-2</c:v>
                </c:pt>
                <c:pt idx="357">
                  <c:v>1.9335082664334424E-2</c:v>
                </c:pt>
                <c:pt idx="358">
                  <c:v>1.9376268294277951E-2</c:v>
                </c:pt>
                <c:pt idx="359">
                  <c:v>1.9417398842546903E-2</c:v>
                </c:pt>
                <c:pt idx="360">
                  <c:v>1.9458474419566808E-2</c:v>
                </c:pt>
                <c:pt idx="361">
                  <c:v>1.9499495135468226E-2</c:v>
                </c:pt>
                <c:pt idx="362">
                  <c:v>1.9540461100087725E-2</c:v>
                </c:pt>
                <c:pt idx="363">
                  <c:v>1.9581372422968882E-2</c:v>
                </c:pt>
                <c:pt idx="364">
                  <c:v>1.9622229213363228E-2</c:v>
                </c:pt>
                <c:pt idx="365">
                  <c:v>1.9663031580231236E-2</c:v>
                </c:pt>
                <c:pt idx="366">
                  <c:v>1.970377963224329E-2</c:v>
                </c:pt>
                <c:pt idx="367">
                  <c:v>1.9744473477780657E-2</c:v>
                </c:pt>
                <c:pt idx="368">
                  <c:v>1.9785113224936438E-2</c:v>
                </c:pt>
                <c:pt idx="369">
                  <c:v>1.982569898151652E-2</c:v>
                </c:pt>
                <c:pt idx="370">
                  <c:v>1.9866230855040537E-2</c:v>
                </c:pt>
                <c:pt idx="371">
                  <c:v>1.9906708952742828E-2</c:v>
                </c:pt>
                <c:pt idx="372">
                  <c:v>1.9947133381573362E-2</c:v>
                </c:pt>
                <c:pt idx="373">
                  <c:v>1.9987504248198701E-2</c:v>
                </c:pt>
                <c:pt idx="374">
                  <c:v>2.0027821659002926E-2</c:v>
                </c:pt>
                <c:pt idx="375">
                  <c:v>2.0068085720088568E-2</c:v>
                </c:pt>
                <c:pt idx="376">
                  <c:v>2.0108296537277554E-2</c:v>
                </c:pt>
                <c:pt idx="377">
                  <c:v>2.0148454216112114E-2</c:v>
                </c:pt>
                <c:pt idx="378">
                  <c:v>2.0188558861855728E-2</c:v>
                </c:pt>
                <c:pt idx="379">
                  <c:v>2.0228610579494027E-2</c:v>
                </c:pt>
                <c:pt idx="380">
                  <c:v>2.026860947373571E-2</c:v>
                </c:pt>
                <c:pt idx="381">
                  <c:v>2.0308555649013474E-2</c:v>
                </c:pt>
                <c:pt idx="382">
                  <c:v>2.0348449209484892E-2</c:v>
                </c:pt>
                <c:pt idx="383">
                  <c:v>2.0388290259033361E-2</c:v>
                </c:pt>
                <c:pt idx="384">
                  <c:v>2.0428078901268958E-2</c:v>
                </c:pt>
                <c:pt idx="385">
                  <c:v>2.0467815239529372E-2</c:v>
                </c:pt>
                <c:pt idx="386">
                  <c:v>2.0507499376880782E-2</c:v>
                </c:pt>
                <c:pt idx="387">
                  <c:v>2.0547131416118747E-2</c:v>
                </c:pt>
                <c:pt idx="388">
                  <c:v>2.0586711459769116E-2</c:v>
                </c:pt>
                <c:pt idx="389">
                  <c:v>2.0626239610088876E-2</c:v>
                </c:pt>
                <c:pt idx="390">
                  <c:v>2.066571596906706E-2</c:v>
                </c:pt>
                <c:pt idx="391">
                  <c:v>2.0705140638425622E-2</c:v>
                </c:pt>
                <c:pt idx="392">
                  <c:v>2.074451371962029E-2</c:v>
                </c:pt>
                <c:pt idx="393">
                  <c:v>2.0783835313841464E-2</c:v>
                </c:pt>
                <c:pt idx="394">
                  <c:v>2.0823105522015065E-2</c:v>
                </c:pt>
                <c:pt idx="395">
                  <c:v>2.0862324444803401E-2</c:v>
                </c:pt>
                <c:pt idx="396">
                  <c:v>2.0901492182606032E-2</c:v>
                </c:pt>
                <c:pt idx="397">
                  <c:v>2.094060883556062E-2</c:v>
                </c:pt>
                <c:pt idx="398">
                  <c:v>2.0979674503543797E-2</c:v>
                </c:pt>
                <c:pt idx="399">
                  <c:v>2.1018689286171989E-2</c:v>
                </c:pt>
                <c:pt idx="400">
                  <c:v>2.1057653282802295E-2</c:v>
                </c:pt>
                <c:pt idx="401">
                  <c:v>2.1096566592533304E-2</c:v>
                </c:pt>
                <c:pt idx="402">
                  <c:v>2.113542931420594E-2</c:v>
                </c:pt>
                <c:pt idx="403">
                  <c:v>2.1174241546404318E-2</c:v>
                </c:pt>
                <c:pt idx="404">
                  <c:v>2.1213003387456551E-2</c:v>
                </c:pt>
                <c:pt idx="405">
                  <c:v>2.1251714935435595E-2</c:v>
                </c:pt>
                <c:pt idx="406">
                  <c:v>2.1290376288160075E-2</c:v>
                </c:pt>
                <c:pt idx="407">
                  <c:v>2.1328987543195115E-2</c:v>
                </c:pt>
                <c:pt idx="408">
                  <c:v>2.1367548797853138E-2</c:v>
                </c:pt>
                <c:pt idx="409">
                  <c:v>2.1406060149194703E-2</c:v>
                </c:pt>
                <c:pt idx="410">
                  <c:v>2.1444521694029321E-2</c:v>
                </c:pt>
                <c:pt idx="411">
                  <c:v>2.1482933528916247E-2</c:v>
                </c:pt>
                <c:pt idx="412">
                  <c:v>2.1521295750165301E-2</c:v>
                </c:pt>
                <c:pt idx="413">
                  <c:v>2.155960845383768E-2</c:v>
                </c:pt>
                <c:pt idx="414">
                  <c:v>2.1597871735746742E-2</c:v>
                </c:pt>
                <c:pt idx="415">
                  <c:v>2.1636085691458824E-2</c:v>
                </c:pt>
                <c:pt idx="416">
                  <c:v>2.1674250416294009E-2</c:v>
                </c:pt>
                <c:pt idx="417">
                  <c:v>2.1712366005326958E-2</c:v>
                </c:pt>
                <c:pt idx="418">
                  <c:v>2.1750432553387669E-2</c:v>
                </c:pt>
                <c:pt idx="419">
                  <c:v>2.1788450155062269E-2</c:v>
                </c:pt>
                <c:pt idx="420">
                  <c:v>2.1826418904693817E-2</c:v>
                </c:pt>
                <c:pt idx="421">
                  <c:v>2.1864338896383048E-2</c:v>
                </c:pt>
                <c:pt idx="422">
                  <c:v>2.190221022398919E-2</c:v>
                </c:pt>
                <c:pt idx="423">
                  <c:v>2.1940032981130706E-2</c:v>
                </c:pt>
                <c:pt idx="424">
                  <c:v>2.1977807261186089E-2</c:v>
                </c:pt>
                <c:pt idx="425">
                  <c:v>2.2015533157294608E-2</c:v>
                </c:pt>
                <c:pt idx="426">
                  <c:v>2.2053210762357105E-2</c:v>
                </c:pt>
                <c:pt idx="427">
                  <c:v>2.2090840169036719E-2</c:v>
                </c:pt>
                <c:pt idx="428">
                  <c:v>2.2128421469759681E-2</c:v>
                </c:pt>
                <c:pt idx="429">
                  <c:v>2.2165954756716039E-2</c:v>
                </c:pt>
                <c:pt idx="430">
                  <c:v>2.2203440121860443E-2</c:v>
                </c:pt>
                <c:pt idx="431">
                  <c:v>2.2240877656912881E-2</c:v>
                </c:pt>
                <c:pt idx="432">
                  <c:v>2.227826745335941E-2</c:v>
                </c:pt>
                <c:pt idx="433">
                  <c:v>2.2315609602452935E-2</c:v>
                </c:pt>
                <c:pt idx="434">
                  <c:v>2.2352904195213925E-2</c:v>
                </c:pt>
                <c:pt idx="435">
                  <c:v>2.2390151322431169E-2</c:v>
                </c:pt>
                <c:pt idx="436">
                  <c:v>2.24273510746625E-2</c:v>
                </c:pt>
                <c:pt idx="437">
                  <c:v>2.2464503542235535E-2</c:v>
                </c:pt>
                <c:pt idx="438">
                  <c:v>2.2501608815248406E-2</c:v>
                </c:pt>
                <c:pt idx="439">
                  <c:v>2.2538666983570491E-2</c:v>
                </c:pt>
                <c:pt idx="440">
                  <c:v>2.2575678136843139E-2</c:v>
                </c:pt>
                <c:pt idx="441">
                  <c:v>2.2612642364480382E-2</c:v>
                </c:pt>
                <c:pt idx="442">
                  <c:v>2.2649559755669672E-2</c:v>
                </c:pt>
                <c:pt idx="443">
                  <c:v>2.2686430399372581E-2</c:v>
                </c:pt>
                <c:pt idx="444">
                  <c:v>2.2723254384325528E-2</c:v>
                </c:pt>
                <c:pt idx="445">
                  <c:v>2.2760031799040494E-2</c:v>
                </c:pt>
                <c:pt idx="446">
                  <c:v>2.2796762731805711E-2</c:v>
                </c:pt>
                <c:pt idx="447">
                  <c:v>2.2833447270686393E-2</c:v>
                </c:pt>
                <c:pt idx="448">
                  <c:v>2.2870085503525421E-2</c:v>
                </c:pt>
                <c:pt idx="449">
                  <c:v>2.2906677517944063E-2</c:v>
                </c:pt>
                <c:pt idx="450">
                  <c:v>2.2943223401342652E-2</c:v>
                </c:pt>
                <c:pt idx="451">
                  <c:v>2.2979723240901289E-2</c:v>
                </c:pt>
                <c:pt idx="452">
                  <c:v>2.3016177123580544E-2</c:v>
                </c:pt>
                <c:pt idx="453">
                  <c:v>2.3052585136122142E-2</c:v>
                </c:pt>
                <c:pt idx="454">
                  <c:v>2.3088947365049645E-2</c:v>
                </c:pt>
                <c:pt idx="455">
                  <c:v>2.3125263896669145E-2</c:v>
                </c:pt>
                <c:pt idx="456">
                  <c:v>2.3161534817069947E-2</c:v>
                </c:pt>
                <c:pt idx="457">
                  <c:v>2.3197760212125242E-2</c:v>
                </c:pt>
                <c:pt idx="458">
                  <c:v>2.3233940167492782E-2</c:v>
                </c:pt>
                <c:pt idx="459">
                  <c:v>2.3270074768615586E-2</c:v>
                </c:pt>
                <c:pt idx="460">
                  <c:v>2.3306164100722566E-2</c:v>
                </c:pt>
                <c:pt idx="461">
                  <c:v>2.3342208248829235E-2</c:v>
                </c:pt>
                <c:pt idx="462">
                  <c:v>2.3378207297738342E-2</c:v>
                </c:pt>
                <c:pt idx="463">
                  <c:v>2.3414161332040575E-2</c:v>
                </c:pt>
                <c:pt idx="464">
                  <c:v>2.3450070436115186E-2</c:v>
                </c:pt>
                <c:pt idx="465">
                  <c:v>2.3485934694130683E-2</c:v>
                </c:pt>
                <c:pt idx="466">
                  <c:v>2.3521754190045464E-2</c:v>
                </c:pt>
                <c:pt idx="467">
                  <c:v>2.355752900760848E-2</c:v>
                </c:pt>
                <c:pt idx="468">
                  <c:v>2.3593259230359889E-2</c:v>
                </c:pt>
                <c:pt idx="469">
                  <c:v>2.3628944941631723E-2</c:v>
                </c:pt>
                <c:pt idx="470">
                  <c:v>2.3664586224548492E-2</c:v>
                </c:pt>
                <c:pt idx="471">
                  <c:v>2.3700183162027877E-2</c:v>
                </c:pt>
                <c:pt idx="472">
                  <c:v>2.373573583678134E-2</c:v>
                </c:pt>
                <c:pt idx="473">
                  <c:v>2.3771244331314785E-2</c:v>
                </c:pt>
                <c:pt idx="474">
                  <c:v>2.3806708727929182E-2</c:v>
                </c:pt>
                <c:pt idx="475">
                  <c:v>2.3842129108721213E-2</c:v>
                </c:pt>
                <c:pt idx="476">
                  <c:v>2.3877505555583902E-2</c:v>
                </c:pt>
                <c:pt idx="477">
                  <c:v>2.3912838150207241E-2</c:v>
                </c:pt>
                <c:pt idx="478">
                  <c:v>2.3948126974078828E-2</c:v>
                </c:pt>
                <c:pt idx="479">
                  <c:v>2.3983372108484492E-2</c:v>
                </c:pt>
                <c:pt idx="480">
                  <c:v>2.4018573634508905E-2</c:v>
                </c:pt>
                <c:pt idx="481">
                  <c:v>2.4053731633036222E-2</c:v>
                </c:pt>
                <c:pt idx="482">
                  <c:v>2.4088846184750681E-2</c:v>
                </c:pt>
                <c:pt idx="483">
                  <c:v>2.4123917370137242E-2</c:v>
                </c:pt>
                <c:pt idx="484">
                  <c:v>2.4158945269482181E-2</c:v>
                </c:pt>
                <c:pt idx="485">
                  <c:v>2.4193929962873718E-2</c:v>
                </c:pt>
                <c:pt idx="486">
                  <c:v>2.422887153020262E-2</c:v>
                </c:pt>
                <c:pt idx="487">
                  <c:v>2.4263770051162811E-2</c:v>
                </c:pt>
                <c:pt idx="488">
                  <c:v>2.4298625605251971E-2</c:v>
                </c:pt>
                <c:pt idx="489">
                  <c:v>2.4333438271772159E-2</c:v>
                </c:pt>
                <c:pt idx="490">
                  <c:v>2.4368208129830395E-2</c:v>
                </c:pt>
                <c:pt idx="491">
                  <c:v>2.4402935258339264E-2</c:v>
                </c:pt>
                <c:pt idx="492">
                  <c:v>2.4437619736017515E-2</c:v>
                </c:pt>
                <c:pt idx="493">
                  <c:v>2.4472261641390654E-2</c:v>
                </c:pt>
                <c:pt idx="494">
                  <c:v>2.450686105279155E-2</c:v>
                </c:pt>
                <c:pt idx="495">
                  <c:v>2.4541418048360998E-2</c:v>
                </c:pt>
                <c:pt idx="496">
                  <c:v>2.4575932706048329E-2</c:v>
                </c:pt>
                <c:pt idx="497">
                  <c:v>2.4610405103611992E-2</c:v>
                </c:pt>
                <c:pt idx="498">
                  <c:v>2.4644835318620134E-2</c:v>
                </c:pt>
                <c:pt idx="499">
                  <c:v>2.4679223428451188E-2</c:v>
                </c:pt>
                <c:pt idx="500">
                  <c:v>2.4713569510294443E-2</c:v>
                </c:pt>
                <c:pt idx="501">
                  <c:v>2.4747873641150626E-2</c:v>
                </c:pt>
                <c:pt idx="502">
                  <c:v>2.4782135897832482E-2</c:v>
                </c:pt>
                <c:pt idx="503">
                  <c:v>2.4816356356965344E-2</c:v>
                </c:pt>
                <c:pt idx="504">
                  <c:v>2.4850535094987702E-2</c:v>
                </c:pt>
                <c:pt idx="505">
                  <c:v>2.4884672188151775E-2</c:v>
                </c:pt>
                <c:pt idx="506">
                  <c:v>2.4918767712524076E-2</c:v>
                </c:pt>
                <c:pt idx="507">
                  <c:v>2.4952821743985977E-2</c:v>
                </c:pt>
                <c:pt idx="508">
                  <c:v>2.4986834358234272E-2</c:v>
                </c:pt>
                <c:pt idx="509">
                  <c:v>2.502080563078175E-2</c:v>
                </c:pt>
                <c:pt idx="510">
                  <c:v>2.5054735636957731E-2</c:v>
                </c:pt>
                <c:pt idx="511">
                  <c:v>2.5088624451908636E-2</c:v>
                </c:pt>
                <c:pt idx="512">
                  <c:v>2.5122472150598544E-2</c:v>
                </c:pt>
                <c:pt idx="513">
                  <c:v>2.515627880780974E-2</c:v>
                </c:pt>
                <c:pt idx="514">
                  <c:v>2.5190044498143264E-2</c:v>
                </c:pt>
                <c:pt idx="515">
                  <c:v>2.5223769296019466E-2</c:v>
                </c:pt>
                <c:pt idx="516">
                  <c:v>2.5257453275678549E-2</c:v>
                </c:pt>
                <c:pt idx="517">
                  <c:v>2.5291096511181107E-2</c:v>
                </c:pt>
                <c:pt idx="518">
                  <c:v>2.5324699076408688E-2</c:v>
                </c:pt>
                <c:pt idx="519">
                  <c:v>2.535826104506431E-2</c:v>
                </c:pt>
                <c:pt idx="520">
                  <c:v>2.5391782490673018E-2</c:v>
                </c:pt>
                <c:pt idx="521">
                  <c:v>2.5425263486582413E-2</c:v>
                </c:pt>
                <c:pt idx="522">
                  <c:v>2.5458704105963188E-2</c:v>
                </c:pt>
                <c:pt idx="523">
                  <c:v>2.5492104421809655E-2</c:v>
                </c:pt>
                <c:pt idx="524">
                  <c:v>2.5525464506940296E-2</c:v>
                </c:pt>
                <c:pt idx="525">
                  <c:v>2.5558784433998269E-2</c:v>
                </c:pt>
                <c:pt idx="526">
                  <c:v>2.5592064275451947E-2</c:v>
                </c:pt>
                <c:pt idx="527">
                  <c:v>2.5625304103595436E-2</c:v>
                </c:pt>
                <c:pt idx="528">
                  <c:v>2.5658503990549118E-2</c:v>
                </c:pt>
                <c:pt idx="529">
                  <c:v>2.5691664008260149E-2</c:v>
                </c:pt>
                <c:pt idx="530">
                  <c:v>2.5724784228502991E-2</c:v>
                </c:pt>
                <c:pt idx="531">
                  <c:v>2.5757864722879917E-2</c:v>
                </c:pt>
                <c:pt idx="532">
                  <c:v>2.5790905562821553E-2</c:v>
                </c:pt>
                <c:pt idx="533">
                  <c:v>2.5823906819587367E-2</c:v>
                </c:pt>
                <c:pt idx="534">
                  <c:v>2.5856868564266187E-2</c:v>
                </c:pt>
                <c:pt idx="535">
                  <c:v>2.5889790867776728E-2</c:v>
                </c:pt>
                <c:pt idx="536">
                  <c:v>2.5922673800868073E-2</c:v>
                </c:pt>
                <c:pt idx="537">
                  <c:v>2.5955517434120199E-2</c:v>
                </c:pt>
                <c:pt idx="538">
                  <c:v>2.5988321837944486E-2</c:v>
                </c:pt>
                <c:pt idx="539">
                  <c:v>2.6021087082584205E-2</c:v>
                </c:pt>
                <c:pt idx="540">
                  <c:v>2.6053813238115016E-2</c:v>
                </c:pt>
                <c:pt idx="541">
                  <c:v>2.6086500374445497E-2</c:v>
                </c:pt>
                <c:pt idx="542">
                  <c:v>2.6119148561317602E-2</c:v>
                </c:pt>
                <c:pt idx="543">
                  <c:v>2.6151757868307195E-2</c:v>
                </c:pt>
                <c:pt idx="544">
                  <c:v>2.6184328364824514E-2</c:v>
                </c:pt>
                <c:pt idx="545">
                  <c:v>2.6216860120114684E-2</c:v>
                </c:pt>
                <c:pt idx="546">
                  <c:v>2.6249353203258191E-2</c:v>
                </c:pt>
                <c:pt idx="547">
                  <c:v>2.6281807683171381E-2</c:v>
                </c:pt>
                <c:pt idx="548">
                  <c:v>2.6314223628606963E-2</c:v>
                </c:pt>
                <c:pt idx="549">
                  <c:v>2.6346601108154455E-2</c:v>
                </c:pt>
                <c:pt idx="550">
                  <c:v>2.6378940190240698E-2</c:v>
                </c:pt>
                <c:pt idx="551">
                  <c:v>2.6411240943130337E-2</c:v>
                </c:pt>
                <c:pt idx="552">
                  <c:v>2.6443503434926283E-2</c:v>
                </c:pt>
                <c:pt idx="553">
                  <c:v>2.6475727733570209E-2</c:v>
                </c:pt>
                <c:pt idx="554">
                  <c:v>2.6507913906843022E-2</c:v>
                </c:pt>
                <c:pt idx="555">
                  <c:v>2.6540062022365331E-2</c:v>
                </c:pt>
                <c:pt idx="556">
                  <c:v>2.6572172147597942E-2</c:v>
                </c:pt>
                <c:pt idx="557">
                  <c:v>2.660424434984229E-2</c:v>
                </c:pt>
                <c:pt idx="558">
                  <c:v>2.663627869624096E-2</c:v>
                </c:pt>
                <c:pt idx="559">
                  <c:v>2.6668275253778118E-2</c:v>
                </c:pt>
                <c:pt idx="560">
                  <c:v>2.6700234089279982E-2</c:v>
                </c:pt>
                <c:pt idx="561">
                  <c:v>2.6732155269415303E-2</c:v>
                </c:pt>
                <c:pt idx="562">
                  <c:v>2.6764038860695821E-2</c:v>
                </c:pt>
                <c:pt idx="563">
                  <c:v>2.6795884929476724E-2</c:v>
                </c:pt>
                <c:pt idx="564">
                  <c:v>2.6827693541957107E-2</c:v>
                </c:pt>
                <c:pt idx="565">
                  <c:v>2.6859464764180441E-2</c:v>
                </c:pt>
                <c:pt idx="566">
                  <c:v>2.6891198662035015E-2</c:v>
                </c:pt>
                <c:pt idx="567">
                  <c:v>2.6922895301254406E-2</c:v>
                </c:pt>
                <c:pt idx="568">
                  <c:v>2.6954554747417928E-2</c:v>
                </c:pt>
                <c:pt idx="569">
                  <c:v>2.6986177065951075E-2</c:v>
                </c:pt>
                <c:pt idx="570">
                  <c:v>2.7017762322125986E-2</c:v>
                </c:pt>
                <c:pt idx="571">
                  <c:v>2.7049310581061886E-2</c:v>
                </c:pt>
                <c:pt idx="572">
                  <c:v>2.7080821907725535E-2</c:v>
                </c:pt>
                <c:pt idx="573">
                  <c:v>2.7112296366931674E-2</c:v>
                </c:pt>
                <c:pt idx="574">
                  <c:v>2.7143734023343462E-2</c:v>
                </c:pt>
                <c:pt idx="575">
                  <c:v>2.7175134941472945E-2</c:v>
                </c:pt>
                <c:pt idx="576">
                  <c:v>2.7206499185681458E-2</c:v>
                </c:pt>
                <c:pt idx="577">
                  <c:v>2.7237826820180094E-2</c:v>
                </c:pt>
                <c:pt idx="578">
                  <c:v>2.7269117909030142E-2</c:v>
                </c:pt>
                <c:pt idx="579">
                  <c:v>2.7300372516143503E-2</c:v>
                </c:pt>
                <c:pt idx="580">
                  <c:v>2.7331590705283137E-2</c:v>
                </c:pt>
                <c:pt idx="581">
                  <c:v>2.7362772540063505E-2</c:v>
                </c:pt>
                <c:pt idx="582">
                  <c:v>2.7393918083950988E-2</c:v>
                </c:pt>
                <c:pt idx="583">
                  <c:v>2.7425027400264326E-2</c:v>
                </c:pt>
                <c:pt idx="584">
                  <c:v>2.7456100552175039E-2</c:v>
                </c:pt>
                <c:pt idx="585">
                  <c:v>2.7487137602707858E-2</c:v>
                </c:pt>
                <c:pt idx="586">
                  <c:v>2.7518138614741158E-2</c:v>
                </c:pt>
                <c:pt idx="587">
                  <c:v>2.7549103651007378E-2</c:v>
                </c:pt>
                <c:pt idx="588">
                  <c:v>2.758003277409344E-2</c:v>
                </c:pt>
                <c:pt idx="589">
                  <c:v>2.7610926046441171E-2</c:v>
                </c:pt>
                <c:pt idx="590">
                  <c:v>2.7641783530347727E-2</c:v>
                </c:pt>
                <c:pt idx="591">
                  <c:v>2.7672605287966019E-2</c:v>
                </c:pt>
                <c:pt idx="592">
                  <c:v>2.7703391381305106E-2</c:v>
                </c:pt>
                <c:pt idx="593">
                  <c:v>2.7734141872230646E-2</c:v>
                </c:pt>
                <c:pt idx="594">
                  <c:v>2.7764856822465274E-2</c:v>
                </c:pt>
                <c:pt idx="595">
                  <c:v>2.7795536293589045E-2</c:v>
                </c:pt>
                <c:pt idx="596">
                  <c:v>2.7826180347039823E-2</c:v>
                </c:pt>
                <c:pt idx="597">
                  <c:v>2.7856789044113713E-2</c:v>
                </c:pt>
                <c:pt idx="598">
                  <c:v>2.7887362445965444E-2</c:v>
                </c:pt>
                <c:pt idx="599">
                  <c:v>2.7917900613608798E-2</c:v>
                </c:pt>
                <c:pt idx="600">
                  <c:v>2.7948403607917005E-2</c:v>
                </c:pt>
                <c:pt idx="601">
                  <c:v>2.7978871489623153E-2</c:v>
                </c:pt>
                <c:pt idx="602">
                  <c:v>2.8009304319320586E-2</c:v>
                </c:pt>
                <c:pt idx="603">
                  <c:v>2.8039702157463306E-2</c:v>
                </c:pt>
                <c:pt idx="604">
                  <c:v>2.8070065064366382E-2</c:v>
                </c:pt>
                <c:pt idx="605">
                  <c:v>2.8100393100206334E-2</c:v>
                </c:pt>
                <c:pt idx="606">
                  <c:v>2.8130686325021543E-2</c:v>
                </c:pt>
                <c:pt idx="607">
                  <c:v>2.8160944798712645E-2</c:v>
                </c:pt>
                <c:pt idx="608">
                  <c:v>2.8191168581042921E-2</c:v>
                </c:pt>
                <c:pt idx="609">
                  <c:v>2.8221357731638693E-2</c:v>
                </c:pt>
                <c:pt idx="610">
                  <c:v>2.8251512309989714E-2</c:v>
                </c:pt>
                <c:pt idx="611">
                  <c:v>2.8281632375449572E-2</c:v>
                </c:pt>
                <c:pt idx="612">
                  <c:v>2.831171798723605E-2</c:v>
                </c:pt>
                <c:pt idx="613">
                  <c:v>2.8341769204431554E-2</c:v>
                </c:pt>
                <c:pt idx="614">
                  <c:v>2.8371786085983459E-2</c:v>
                </c:pt>
                <c:pt idx="615">
                  <c:v>2.8401768690704526E-2</c:v>
                </c:pt>
                <c:pt idx="616">
                  <c:v>2.8431717077273266E-2</c:v>
                </c:pt>
                <c:pt idx="617">
                  <c:v>2.8461631304234344E-2</c:v>
                </c:pt>
                <c:pt idx="618">
                  <c:v>2.8491511429998933E-2</c:v>
                </c:pt>
                <c:pt idx="619">
                  <c:v>2.8521357512845111E-2</c:v>
                </c:pt>
                <c:pt idx="620">
                  <c:v>2.8551169610918244E-2</c:v>
                </c:pt>
                <c:pt idx="621">
                  <c:v>2.8580947782231352E-2</c:v>
                </c:pt>
                <c:pt idx="622">
                  <c:v>2.8610692084665486E-2</c:v>
                </c:pt>
                <c:pt idx="623">
                  <c:v>2.8640402575970118E-2</c:v>
                </c:pt>
                <c:pt idx="624">
                  <c:v>2.8670079313763495E-2</c:v>
                </c:pt>
                <c:pt idx="625">
                  <c:v>2.8699722355533024E-2</c:v>
                </c:pt>
                <c:pt idx="626">
                  <c:v>2.872933175863563E-2</c:v>
                </c:pt>
                <c:pt idx="627">
                  <c:v>2.875890758029816E-2</c:v>
                </c:pt>
                <c:pt idx="628">
                  <c:v>2.8788449877617705E-2</c:v>
                </c:pt>
                <c:pt idx="629">
                  <c:v>2.8817958707561993E-2</c:v>
                </c:pt>
                <c:pt idx="630">
                  <c:v>2.8847434126969759E-2</c:v>
                </c:pt>
                <c:pt idx="631">
                  <c:v>2.8876876192551096E-2</c:v>
                </c:pt>
                <c:pt idx="632">
                  <c:v>2.8906284960887828E-2</c:v>
                </c:pt>
                <c:pt idx="633">
                  <c:v>2.8935660488433872E-2</c:v>
                </c:pt>
                <c:pt idx="634">
                  <c:v>2.8965002831515593E-2</c:v>
                </c:pt>
                <c:pt idx="635">
                  <c:v>2.8994312046332172E-2</c:v>
                </c:pt>
                <c:pt idx="636">
                  <c:v>2.9023588188955955E-2</c:v>
                </c:pt>
                <c:pt idx="637">
                  <c:v>2.9052831315332824E-2</c:v>
                </c:pt>
                <c:pt idx="638">
                  <c:v>2.9082041481282548E-2</c:v>
                </c:pt>
                <c:pt idx="639">
                  <c:v>2.9111218742499122E-2</c:v>
                </c:pt>
                <c:pt idx="640">
                  <c:v>2.9140363154551149E-2</c:v>
                </c:pt>
                <c:pt idx="641">
                  <c:v>2.9169474772882169E-2</c:v>
                </c:pt>
                <c:pt idx="642">
                  <c:v>2.919855365281103E-2</c:v>
                </c:pt>
                <c:pt idx="643">
                  <c:v>2.9227599849532222E-2</c:v>
                </c:pt>
                <c:pt idx="644">
                  <c:v>2.925661341811623E-2</c:v>
                </c:pt>
                <c:pt idx="645">
                  <c:v>2.9285594413509895E-2</c:v>
                </c:pt>
                <c:pt idx="646">
                  <c:v>2.9314542890536744E-2</c:v>
                </c:pt>
                <c:pt idx="647">
                  <c:v>2.9343458903897342E-2</c:v>
                </c:pt>
                <c:pt idx="648">
                  <c:v>2.9372342508169644E-2</c:v>
                </c:pt>
                <c:pt idx="649">
                  <c:v>2.9401193757809325E-2</c:v>
                </c:pt>
                <c:pt idx="650">
                  <c:v>2.9430012707150129E-2</c:v>
                </c:pt>
                <c:pt idx="651">
                  <c:v>2.9458799410404211E-2</c:v>
                </c:pt>
                <c:pt idx="652">
                  <c:v>2.9487553921662475E-2</c:v>
                </c:pt>
                <c:pt idx="653">
                  <c:v>2.9516276294894922E-2</c:v>
                </c:pt>
                <c:pt idx="654">
                  <c:v>2.9544966583950963E-2</c:v>
                </c:pt>
                <c:pt idx="655">
                  <c:v>2.9573624842559779E-2</c:v>
                </c:pt>
                <c:pt idx="656">
                  <c:v>2.960225112433066E-2</c:v>
                </c:pt>
                <c:pt idx="657">
                  <c:v>2.9630845482753316E-2</c:v>
                </c:pt>
                <c:pt idx="658">
                  <c:v>2.9659407971198225E-2</c:v>
                </c:pt>
                <c:pt idx="659">
                  <c:v>2.9687938642916963E-2</c:v>
                </c:pt>
                <c:pt idx="660">
                  <c:v>2.9716437551042533E-2</c:v>
                </c:pt>
                <c:pt idx="661">
                  <c:v>2.97449047485897E-2</c:v>
                </c:pt>
                <c:pt idx="662">
                  <c:v>2.9773340288455314E-2</c:v>
                </c:pt>
                <c:pt idx="663">
                  <c:v>2.9801744223418643E-2</c:v>
                </c:pt>
                <c:pt idx="664">
                  <c:v>2.9830116606141686E-2</c:v>
                </c:pt>
                <c:pt idx="665">
                  <c:v>2.9858457489169522E-2</c:v>
                </c:pt>
                <c:pt idx="666">
                  <c:v>2.9886766924930617E-2</c:v>
                </c:pt>
                <c:pt idx="667">
                  <c:v>2.9915044965737145E-2</c:v>
                </c:pt>
                <c:pt idx="668">
                  <c:v>2.9943291663785326E-2</c:v>
                </c:pt>
                <c:pt idx="669">
                  <c:v>2.9971507071155729E-2</c:v>
                </c:pt>
                <c:pt idx="670">
                  <c:v>2.9999691239813608E-2</c:v>
                </c:pt>
                <c:pt idx="671">
                  <c:v>3.0027844221609212E-2</c:v>
                </c:pt>
                <c:pt idx="672">
                  <c:v>3.0055966068278102E-2</c:v>
                </c:pt>
                <c:pt idx="673">
                  <c:v>3.0084056831441473E-2</c:v>
                </c:pt>
                <c:pt idx="674">
                  <c:v>3.0112116562606466E-2</c:v>
                </c:pt>
                <c:pt idx="675">
                  <c:v>3.0140145313166486E-2</c:v>
                </c:pt>
                <c:pt idx="676">
                  <c:v>3.0168143134401519E-2</c:v>
                </c:pt>
                <c:pt idx="677">
                  <c:v>3.0196110077478428E-2</c:v>
                </c:pt>
                <c:pt idx="678">
                  <c:v>3.0224046193451291E-2</c:v>
                </c:pt>
                <c:pt idx="679">
                  <c:v>3.0251951533261687E-2</c:v>
                </c:pt>
                <c:pt idx="680">
                  <c:v>3.0279826147739015E-2</c:v>
                </c:pt>
                <c:pt idx="681">
                  <c:v>3.0307670087600814E-2</c:v>
                </c:pt>
                <c:pt idx="682">
                  <c:v>3.0335483403453049E-2</c:v>
                </c:pt>
                <c:pt idx="683">
                  <c:v>3.0363266145790439E-2</c:v>
                </c:pt>
                <c:pt idx="684">
                  <c:v>3.039101836499674E-2</c:v>
                </c:pt>
                <c:pt idx="685">
                  <c:v>3.0418740111345068E-2</c:v>
                </c:pt>
                <c:pt idx="686">
                  <c:v>3.0446431434998204E-2</c:v>
                </c:pt>
                <c:pt idx="687">
                  <c:v>3.0474092386008882E-2</c:v>
                </c:pt>
                <c:pt idx="688">
                  <c:v>3.0501723014320095E-2</c:v>
                </c:pt>
                <c:pt idx="689">
                  <c:v>3.0529323369765403E-2</c:v>
                </c:pt>
                <c:pt idx="690">
                  <c:v>3.0556893502069221E-2</c:v>
                </c:pt>
                <c:pt idx="691">
                  <c:v>3.0584433460847136E-2</c:v>
                </c:pt>
                <c:pt idx="692">
                  <c:v>3.0611943295606184E-2</c:v>
                </c:pt>
                <c:pt idx="693">
                  <c:v>3.0639423055745154E-2</c:v>
                </c:pt>
                <c:pt idx="694">
                  <c:v>3.0666872790554897E-2</c:v>
                </c:pt>
                <c:pt idx="695">
                  <c:v>3.0694292549218589E-2</c:v>
                </c:pt>
                <c:pt idx="696">
                  <c:v>3.0721682380812073E-2</c:v>
                </c:pt>
                <c:pt idx="697">
                  <c:v>3.0749042334304099E-2</c:v>
                </c:pt>
                <c:pt idx="698">
                  <c:v>3.0776372458556651E-2</c:v>
                </c:pt>
                <c:pt idx="699">
                  <c:v>3.0803672802325224E-2</c:v>
                </c:pt>
                <c:pt idx="700">
                  <c:v>3.083094341425912E-2</c:v>
                </c:pt>
                <c:pt idx="701">
                  <c:v>3.0858184342901735E-2</c:v>
                </c:pt>
                <c:pt idx="702">
                  <c:v>3.0885395636690845E-2</c:v>
                </c:pt>
                <c:pt idx="703">
                  <c:v>3.0912577343958889E-2</c:v>
                </c:pt>
                <c:pt idx="704">
                  <c:v>3.0939729512933264E-2</c:v>
                </c:pt>
                <c:pt idx="705">
                  <c:v>3.0966852191736619E-2</c:v>
                </c:pt>
                <c:pt idx="706">
                  <c:v>3.0993945428387105E-2</c:v>
                </c:pt>
                <c:pt idx="707">
                  <c:v>3.1021009270798698E-2</c:v>
                </c:pt>
                <c:pt idx="708">
                  <c:v>3.1048043766781455E-2</c:v>
                </c:pt>
                <c:pt idx="709">
                  <c:v>3.1075048964041806E-2</c:v>
                </c:pt>
                <c:pt idx="710">
                  <c:v>3.1102024910182831E-2</c:v>
                </c:pt>
                <c:pt idx="711">
                  <c:v>3.1128971652704548E-2</c:v>
                </c:pt>
                <c:pt idx="712">
                  <c:v>3.1155889239004184E-2</c:v>
                </c:pt>
                <c:pt idx="713">
                  <c:v>3.118277771637645E-2</c:v>
                </c:pt>
                <c:pt idx="714">
                  <c:v>3.1209637132013818E-2</c:v>
                </c:pt>
                <c:pt idx="715">
                  <c:v>3.123646753300682E-2</c:v>
                </c:pt>
                <c:pt idx="716">
                  <c:v>3.1263268966344286E-2</c:v>
                </c:pt>
                <c:pt idx="717">
                  <c:v>3.1290041478913642E-2</c:v>
                </c:pt>
                <c:pt idx="718">
                  <c:v>3.1316785117501189E-2</c:v>
                </c:pt>
                <c:pt idx="719">
                  <c:v>3.1343499928792345E-2</c:v>
                </c:pt>
                <c:pt idx="720">
                  <c:v>3.1370185959371959E-2</c:v>
                </c:pt>
                <c:pt idx="721">
                  <c:v>3.1396843255724546E-2</c:v>
                </c:pt>
                <c:pt idx="722">
                  <c:v>3.142347186423456E-2</c:v>
                </c:pt>
                <c:pt idx="723">
                  <c:v>3.1450071831186699E-2</c:v>
                </c:pt>
                <c:pt idx="724">
                  <c:v>3.1476643202766129E-2</c:v>
                </c:pt>
                <c:pt idx="725">
                  <c:v>3.1503186025058784E-2</c:v>
                </c:pt>
                <c:pt idx="726">
                  <c:v>3.1529700344051594E-2</c:v>
                </c:pt>
                <c:pt idx="727">
                  <c:v>3.1556186205632802E-2</c:v>
                </c:pt>
                <c:pt idx="728">
                  <c:v>3.1582643655592192E-2</c:v>
                </c:pt>
                <c:pt idx="729">
                  <c:v>3.1609072739621352E-2</c:v>
                </c:pt>
                <c:pt idx="730">
                  <c:v>3.1635473503313957E-2</c:v>
                </c:pt>
                <c:pt idx="731">
                  <c:v>3.1661845992166024E-2</c:v>
                </c:pt>
                <c:pt idx="732">
                  <c:v>3.1688190251576161E-2</c:v>
                </c:pt>
                <c:pt idx="733">
                  <c:v>3.1714506326845852E-2</c:v>
                </c:pt>
                <c:pt idx="734">
                  <c:v>3.1740794263179689E-2</c:v>
                </c:pt>
                <c:pt idx="735">
                  <c:v>3.1767054105685651E-2</c:v>
                </c:pt>
                <c:pt idx="736">
                  <c:v>3.1793285899375356E-2</c:v>
                </c:pt>
                <c:pt idx="737">
                  <c:v>3.1819489689164315E-2</c:v>
                </c:pt>
                <c:pt idx="738">
                  <c:v>3.1845665519872182E-2</c:v>
                </c:pt>
                <c:pt idx="739">
                  <c:v>3.1871813436223029E-2</c:v>
                </c:pt>
                <c:pt idx="740">
                  <c:v>3.1897933482845586E-2</c:v>
                </c:pt>
                <c:pt idx="741">
                  <c:v>3.1924025704273509E-2</c:v>
                </c:pt>
                <c:pt idx="742">
                  <c:v>3.1950090144945598E-2</c:v>
                </c:pt>
                <c:pt idx="743">
                  <c:v>3.1976126849206102E-2</c:v>
                </c:pt>
                <c:pt idx="744">
                  <c:v>3.2002135861304917E-2</c:v>
                </c:pt>
                <c:pt idx="745">
                  <c:v>3.202811722539789E-2</c:v>
                </c:pt>
                <c:pt idx="746">
                  <c:v>3.2054070985547016E-2</c:v>
                </c:pt>
                <c:pt idx="747">
                  <c:v>3.2079997185720729E-2</c:v>
                </c:pt>
                <c:pt idx="748">
                  <c:v>3.2105895869794128E-2</c:v>
                </c:pt>
                <c:pt idx="749">
                  <c:v>3.2131767081549217E-2</c:v>
                </c:pt>
                <c:pt idx="750">
                  <c:v>3.2157610864675182E-2</c:v>
                </c:pt>
                <c:pt idx="751">
                  <c:v>3.2183427262768627E-2</c:v>
                </c:pt>
                <c:pt idx="752">
                  <c:v>3.220921631933378E-2</c:v>
                </c:pt>
                <c:pt idx="753">
                  <c:v>3.2234978077782799E-2</c:v>
                </c:pt>
                <c:pt idx="754">
                  <c:v>3.2260712581435973E-2</c:v>
                </c:pt>
                <c:pt idx="755">
                  <c:v>3.2286419873521981E-2</c:v>
                </c:pt>
                <c:pt idx="756">
                  <c:v>3.2312099997178122E-2</c:v>
                </c:pt>
                <c:pt idx="757">
                  <c:v>3.2337752995450587E-2</c:v>
                </c:pt>
                <c:pt idx="758">
                  <c:v>3.2363378911294649E-2</c:v>
                </c:pt>
                <c:pt idx="759">
                  <c:v>3.2388977787574949E-2</c:v>
                </c:pt>
                <c:pt idx="760">
                  <c:v>3.2414549667065716E-2</c:v>
                </c:pt>
                <c:pt idx="761">
                  <c:v>3.2440094592451001E-2</c:v>
                </c:pt>
                <c:pt idx="762">
                  <c:v>3.2465612606324919E-2</c:v>
                </c:pt>
                <c:pt idx="763">
                  <c:v>3.2491103751191894E-2</c:v>
                </c:pt>
                <c:pt idx="764">
                  <c:v>3.2516568069466872E-2</c:v>
                </c:pt>
                <c:pt idx="765">
                  <c:v>3.2542005603475609E-2</c:v>
                </c:pt>
                <c:pt idx="766">
                  <c:v>3.2567416395454823E-2</c:v>
                </c:pt>
                <c:pt idx="767">
                  <c:v>3.2592800487552497E-2</c:v>
                </c:pt>
                <c:pt idx="768">
                  <c:v>3.2618157921828088E-2</c:v>
                </c:pt>
                <c:pt idx="769">
                  <c:v>3.2643488740252753E-2</c:v>
                </c:pt>
                <c:pt idx="770">
                  <c:v>3.2668792984709594E-2</c:v>
                </c:pt>
                <c:pt idx="771">
                  <c:v>3.2694070696993864E-2</c:v>
                </c:pt>
                <c:pt idx="772">
                  <c:v>3.271932191881325E-2</c:v>
                </c:pt>
                <c:pt idx="773">
                  <c:v>3.2744546691788029E-2</c:v>
                </c:pt>
                <c:pt idx="774">
                  <c:v>3.2769745057451359E-2</c:v>
                </c:pt>
                <c:pt idx="775">
                  <c:v>3.2794917057249476E-2</c:v>
                </c:pt>
                <c:pt idx="776">
                  <c:v>3.2820062732541934E-2</c:v>
                </c:pt>
                <c:pt idx="777">
                  <c:v>3.2845182124601809E-2</c:v>
                </c:pt>
                <c:pt idx="778">
                  <c:v>3.2870275274615966E-2</c:v>
                </c:pt>
                <c:pt idx="779">
                  <c:v>3.2895342223685238E-2</c:v>
                </c:pt>
                <c:pt idx="780">
                  <c:v>3.2920383012824683E-2</c:v>
                </c:pt>
                <c:pt idx="781">
                  <c:v>3.2945397682963798E-2</c:v>
                </c:pt>
                <c:pt idx="782">
                  <c:v>3.2970386274946729E-2</c:v>
                </c:pt>
                <c:pt idx="783">
                  <c:v>3.2995348829532527E-2</c:v>
                </c:pt>
                <c:pt idx="784">
                  <c:v>3.3020285387395321E-2</c:v>
                </c:pt>
                <c:pt idx="785">
                  <c:v>3.3045195989124587E-2</c:v>
                </c:pt>
                <c:pt idx="786">
                  <c:v>3.3070080675225343E-2</c:v>
                </c:pt>
                <c:pt idx="787">
                  <c:v>3.3094939486118358E-2</c:v>
                </c:pt>
                <c:pt idx="788">
                  <c:v>3.3119772462140394E-2</c:v>
                </c:pt>
                <c:pt idx="789">
                  <c:v>3.3144579643544433E-2</c:v>
                </c:pt>
                <c:pt idx="790">
                  <c:v>3.316936107049985E-2</c:v>
                </c:pt>
                <c:pt idx="791">
                  <c:v>3.319411678309267E-2</c:v>
                </c:pt>
                <c:pt idx="792">
                  <c:v>3.3218846821325761E-2</c:v>
                </c:pt>
                <c:pt idx="793">
                  <c:v>3.3243551225119079E-2</c:v>
                </c:pt>
                <c:pt idx="794">
                  <c:v>3.3268230034309849E-2</c:v>
                </c:pt>
                <c:pt idx="795">
                  <c:v>3.3292883288652785E-2</c:v>
                </c:pt>
                <c:pt idx="796">
                  <c:v>3.3317511027820337E-2</c:v>
                </c:pt>
                <c:pt idx="797">
                  <c:v>3.3342113291402853E-2</c:v>
                </c:pt>
                <c:pt idx="798">
                  <c:v>3.3366690118908825E-2</c:v>
                </c:pt>
                <c:pt idx="799">
                  <c:v>3.339124154976511E-2</c:v>
                </c:pt>
                <c:pt idx="800">
                  <c:v>3.3415767623317098E-2</c:v>
                </c:pt>
                <c:pt idx="801">
                  <c:v>3.3440268378828956E-2</c:v>
                </c:pt>
                <c:pt idx="802">
                  <c:v>3.3464743855483828E-2</c:v>
                </c:pt>
                <c:pt idx="803">
                  <c:v>3.3489194092384059E-2</c:v>
                </c:pt>
                <c:pt idx="804">
                  <c:v>3.3513619128551358E-2</c:v>
                </c:pt>
                <c:pt idx="805">
                  <c:v>3.3538019002927071E-2</c:v>
                </c:pt>
                <c:pt idx="806">
                  <c:v>3.3562393754372324E-2</c:v>
                </c:pt>
                <c:pt idx="807">
                  <c:v>3.3586743421668279E-2</c:v>
                </c:pt>
                <c:pt idx="808">
                  <c:v>3.361106804351631E-2</c:v>
                </c:pt>
                <c:pt idx="809">
                  <c:v>3.3635367658538216E-2</c:v>
                </c:pt>
                <c:pt idx="810">
                  <c:v>3.365964230527644E-2</c:v>
                </c:pt>
                <c:pt idx="811">
                  <c:v>3.368389202219424E-2</c:v>
                </c:pt>
                <c:pt idx="812">
                  <c:v>3.3708116847675933E-2</c:v>
                </c:pt>
                <c:pt idx="813">
                  <c:v>3.3732316820027052E-2</c:v>
                </c:pt>
                <c:pt idx="814">
                  <c:v>3.3756491977474601E-2</c:v>
                </c:pt>
                <c:pt idx="815">
                  <c:v>3.378064235816719E-2</c:v>
                </c:pt>
                <c:pt idx="816">
                  <c:v>3.3804768000175317E-2</c:v>
                </c:pt>
                <c:pt idx="817">
                  <c:v>3.382886894149148E-2</c:v>
                </c:pt>
                <c:pt idx="818">
                  <c:v>3.3852945220030455E-2</c:v>
                </c:pt>
                <c:pt idx="819">
                  <c:v>3.387699687362946E-2</c:v>
                </c:pt>
                <c:pt idx="820">
                  <c:v>3.3901023940048319E-2</c:v>
                </c:pt>
                <c:pt idx="821">
                  <c:v>3.3925026456969737E-2</c:v>
                </c:pt>
                <c:pt idx="822">
                  <c:v>3.3949004461999409E-2</c:v>
                </c:pt>
                <c:pt idx="823">
                  <c:v>3.3972957992666315E-2</c:v>
                </c:pt>
                <c:pt idx="824">
                  <c:v>3.3996887086422817E-2</c:v>
                </c:pt>
                <c:pt idx="825">
                  <c:v>3.4020791780644925E-2</c:v>
                </c:pt>
                <c:pt idx="826">
                  <c:v>3.404467211263245E-2</c:v>
                </c:pt>
                <c:pt idx="827">
                  <c:v>3.4068528119609233E-2</c:v>
                </c:pt>
                <c:pt idx="828">
                  <c:v>3.4092359838723295E-2</c:v>
                </c:pt>
                <c:pt idx="829">
                  <c:v>3.4116167307047078E-2</c:v>
                </c:pt>
                <c:pt idx="830">
                  <c:v>3.4139950561577606E-2</c:v>
                </c:pt>
                <c:pt idx="831">
                  <c:v>3.4163709639236678E-2</c:v>
                </c:pt>
                <c:pt idx="832">
                  <c:v>3.4187444576871069E-2</c:v>
                </c:pt>
                <c:pt idx="833">
                  <c:v>3.4211155411252719E-2</c:v>
                </c:pt>
                <c:pt idx="834">
                  <c:v>3.4234842179078927E-2</c:v>
                </c:pt>
                <c:pt idx="835">
                  <c:v>3.4258504916972514E-2</c:v>
                </c:pt>
                <c:pt idx="836">
                  <c:v>3.4282143661482058E-2</c:v>
                </c:pt>
                <c:pt idx="837">
                  <c:v>3.4305758449082027E-2</c:v>
                </c:pt>
                <c:pt idx="838">
                  <c:v>3.4329349316173013E-2</c:v>
                </c:pt>
                <c:pt idx="839">
                  <c:v>3.4352916299081923E-2</c:v>
                </c:pt>
                <c:pt idx="840">
                  <c:v>3.437645943406209E-2</c:v>
                </c:pt>
                <c:pt idx="841">
                  <c:v>3.4399978757293566E-2</c:v>
                </c:pt>
                <c:pt idx="842">
                  <c:v>3.4423474304883218E-2</c:v>
                </c:pt>
                <c:pt idx="843">
                  <c:v>3.444694611286498E-2</c:v>
                </c:pt>
                <c:pt idx="844">
                  <c:v>3.4470394217199975E-2</c:v>
                </c:pt>
                <c:pt idx="845">
                  <c:v>3.449381865377675E-2</c:v>
                </c:pt>
                <c:pt idx="846">
                  <c:v>3.4517219458411429E-2</c:v>
                </c:pt>
                <c:pt idx="847">
                  <c:v>3.454059666684791E-2</c:v>
                </c:pt>
                <c:pt idx="848">
                  <c:v>3.4563950314758056E-2</c:v>
                </c:pt>
                <c:pt idx="849">
                  <c:v>3.4587280437741834E-2</c:v>
                </c:pt>
                <c:pt idx="850">
                  <c:v>3.461058707132756E-2</c:v>
                </c:pt>
                <c:pt idx="851">
                  <c:v>3.4633870250972004E-2</c:v>
                </c:pt>
                <c:pt idx="852">
                  <c:v>3.4657130012060645E-2</c:v>
                </c:pt>
                <c:pt idx="853">
                  <c:v>3.4680366389907798E-2</c:v>
                </c:pt>
                <c:pt idx="854">
                  <c:v>3.4703579419756818E-2</c:v>
                </c:pt>
                <c:pt idx="855">
                  <c:v>3.4726769136780258E-2</c:v>
                </c:pt>
                <c:pt idx="856">
                  <c:v>3.4749935576080075E-2</c:v>
                </c:pt>
                <c:pt idx="857">
                  <c:v>3.4773078772687774E-2</c:v>
                </c:pt>
                <c:pt idx="858">
                  <c:v>3.4796198761564617E-2</c:v>
                </c:pt>
                <c:pt idx="859">
                  <c:v>3.4819295577601779E-2</c:v>
                </c:pt>
                <c:pt idx="860">
                  <c:v>3.4842369255620523E-2</c:v>
                </c:pt>
                <c:pt idx="861">
                  <c:v>3.4865419830372384E-2</c:v>
                </c:pt>
                <c:pt idx="862">
                  <c:v>3.4888447336539341E-2</c:v>
                </c:pt>
                <c:pt idx="863">
                  <c:v>3.4911451808733986E-2</c:v>
                </c:pt>
                <c:pt idx="864">
                  <c:v>3.4934433281499706E-2</c:v>
                </c:pt>
                <c:pt idx="865">
                  <c:v>3.4957391789310843E-2</c:v>
                </c:pt>
                <c:pt idx="866">
                  <c:v>3.4980327366572882E-2</c:v>
                </c:pt>
                <c:pt idx="867">
                  <c:v>3.5003240047622612E-2</c:v>
                </c:pt>
                <c:pt idx="868">
                  <c:v>3.5026129866728303E-2</c:v>
                </c:pt>
                <c:pt idx="869">
                  <c:v>3.5048996858089862E-2</c:v>
                </c:pt>
                <c:pt idx="870">
                  <c:v>3.5071841055839041E-2</c:v>
                </c:pt>
                <c:pt idx="871">
                  <c:v>3.5094662494039558E-2</c:v>
                </c:pt>
                <c:pt idx="872">
                  <c:v>3.5117461206687295E-2</c:v>
                </c:pt>
                <c:pt idx="873">
                  <c:v>3.5140237227710466E-2</c:v>
                </c:pt>
                <c:pt idx="874">
                  <c:v>3.5162990590969785E-2</c:v>
                </c:pt>
                <c:pt idx="875">
                  <c:v>3.5185721330258615E-2</c:v>
                </c:pt>
                <c:pt idx="876">
                  <c:v>3.5208429479303173E-2</c:v>
                </c:pt>
                <c:pt idx="877">
                  <c:v>3.5231115071762638E-2</c:v>
                </c:pt>
                <c:pt idx="878">
                  <c:v>3.5253778141229396E-2</c:v>
                </c:pt>
                <c:pt idx="879">
                  <c:v>3.5276418721229136E-2</c:v>
                </c:pt>
                <c:pt idx="880">
                  <c:v>3.5299036845221038E-2</c:v>
                </c:pt>
                <c:pt idx="881">
                  <c:v>3.5321632546597967E-2</c:v>
                </c:pt>
                <c:pt idx="882">
                  <c:v>3.5344205858686584E-2</c:v>
                </c:pt>
                <c:pt idx="883">
                  <c:v>3.5366756814747567E-2</c:v>
                </c:pt>
                <c:pt idx="884">
                  <c:v>3.5389285447975719E-2</c:v>
                </c:pt>
                <c:pt idx="885">
                  <c:v>3.5411791791500176E-2</c:v>
                </c:pt>
                <c:pt idx="886">
                  <c:v>3.5434275878384533E-2</c:v>
                </c:pt>
                <c:pt idx="887">
                  <c:v>3.545673774162704E-2</c:v>
                </c:pt>
                <c:pt idx="888">
                  <c:v>3.5479177414160748E-2</c:v>
                </c:pt>
                <c:pt idx="889">
                  <c:v>3.5501594928853658E-2</c:v>
                </c:pt>
                <c:pt idx="890">
                  <c:v>3.5523990318508898E-2</c:v>
                </c:pt>
                <c:pt idx="891">
                  <c:v>3.554636361586487E-2</c:v>
                </c:pt>
                <c:pt idx="892">
                  <c:v>3.5568714853595439E-2</c:v>
                </c:pt>
                <c:pt idx="893">
                  <c:v>3.5591044064310046E-2</c:v>
                </c:pt>
                <c:pt idx="894">
                  <c:v>3.5613351280553901E-2</c:v>
                </c:pt>
                <c:pt idx="895">
                  <c:v>3.5635636534808127E-2</c:v>
                </c:pt>
                <c:pt idx="896">
                  <c:v>3.565789985948993E-2</c:v>
                </c:pt>
                <c:pt idx="897">
                  <c:v>3.5680141286952752E-2</c:v>
                </c:pt>
                <c:pt idx="898">
                  <c:v>3.5702360849486393E-2</c:v>
                </c:pt>
                <c:pt idx="899">
                  <c:v>3.5724558579317237E-2</c:v>
                </c:pt>
                <c:pt idx="900">
                  <c:v>3.5746734508608331E-2</c:v>
                </c:pt>
                <c:pt idx="901">
                  <c:v>3.5768888669459625E-2</c:v>
                </c:pt>
                <c:pt idx="902">
                  <c:v>3.579102109390802E-2</c:v>
                </c:pt>
                <c:pt idx="903">
                  <c:v>3.5813131813927646E-2</c:v>
                </c:pt>
                <c:pt idx="904">
                  <c:v>3.5835220861429894E-2</c:v>
                </c:pt>
                <c:pt idx="905">
                  <c:v>3.5857288268263669E-2</c:v>
                </c:pt>
                <c:pt idx="906">
                  <c:v>3.5879334066215476E-2</c:v>
                </c:pt>
                <c:pt idx="907">
                  <c:v>3.5901358287009619E-2</c:v>
                </c:pt>
                <c:pt idx="908">
                  <c:v>3.5923360962308325E-2</c:v>
                </c:pt>
                <c:pt idx="909">
                  <c:v>3.5945342123711893E-2</c:v>
                </c:pt>
                <c:pt idx="910">
                  <c:v>3.5967301802758866E-2</c:v>
                </c:pt>
                <c:pt idx="911">
                  <c:v>3.5989240030926163E-2</c:v>
                </c:pt>
                <c:pt idx="912">
                  <c:v>3.6011156839629258E-2</c:v>
                </c:pt>
                <c:pt idx="913">
                  <c:v>3.6033052260222284E-2</c:v>
                </c:pt>
                <c:pt idx="914">
                  <c:v>3.6054926323998225E-2</c:v>
                </c:pt>
                <c:pt idx="915">
                  <c:v>3.6076779062189035E-2</c:v>
                </c:pt>
                <c:pt idx="916">
                  <c:v>3.6098610505965821E-2</c:v>
                </c:pt>
                <c:pt idx="917">
                  <c:v>3.6120420686438948E-2</c:v>
                </c:pt>
                <c:pt idx="918">
                  <c:v>3.6142209634658216E-2</c:v>
                </c:pt>
                <c:pt idx="919">
                  <c:v>3.6163977381613019E-2</c:v>
                </c:pt>
                <c:pt idx="920">
                  <c:v>3.6185723958232434E-2</c:v>
                </c:pt>
                <c:pt idx="921">
                  <c:v>3.6207449395385449E-2</c:v>
                </c:pt>
                <c:pt idx="922">
                  <c:v>3.6229153723881032E-2</c:v>
                </c:pt>
                <c:pt idx="923">
                  <c:v>3.6250836974468341E-2</c:v>
                </c:pt>
                <c:pt idx="924">
                  <c:v>3.6272499177836814E-2</c:v>
                </c:pt>
                <c:pt idx="925">
                  <c:v>3.629414036461636E-2</c:v>
                </c:pt>
                <c:pt idx="926">
                  <c:v>3.6315760565377463E-2</c:v>
                </c:pt>
                <c:pt idx="927">
                  <c:v>3.633735981063136E-2</c:v>
                </c:pt>
                <c:pt idx="928">
                  <c:v>3.635893813083018E-2</c:v>
                </c:pt>
                <c:pt idx="929">
                  <c:v>3.6380495556367042E-2</c:v>
                </c:pt>
                <c:pt idx="930">
                  <c:v>3.6402032117576276E-2</c:v>
                </c:pt>
                <c:pt idx="931">
                  <c:v>3.6423547844733478E-2</c:v>
                </c:pt>
                <c:pt idx="932">
                  <c:v>3.6445042768055748E-2</c:v>
                </c:pt>
                <c:pt idx="933">
                  <c:v>3.6466516917701725E-2</c:v>
                </c:pt>
                <c:pt idx="934">
                  <c:v>3.648797032377183E-2</c:v>
                </c:pt>
                <c:pt idx="935">
                  <c:v>3.6509403016308319E-2</c:v>
                </c:pt>
                <c:pt idx="936">
                  <c:v>3.6530815025295496E-2</c:v>
                </c:pt>
                <c:pt idx="937">
                  <c:v>3.6552206380659813E-2</c:v>
                </c:pt>
                <c:pt idx="938">
                  <c:v>3.6573577112269988E-2</c:v>
                </c:pt>
                <c:pt idx="939">
                  <c:v>3.6594927249937223E-2</c:v>
                </c:pt>
                <c:pt idx="940">
                  <c:v>3.6616256823415246E-2</c:v>
                </c:pt>
                <c:pt idx="941">
                  <c:v>3.663756586240053E-2</c:v>
                </c:pt>
                <c:pt idx="942">
                  <c:v>3.6658854396532374E-2</c:v>
                </c:pt>
                <c:pt idx="943">
                  <c:v>3.6680122455393073E-2</c:v>
                </c:pt>
                <c:pt idx="944">
                  <c:v>3.670137006850803E-2</c:v>
                </c:pt>
                <c:pt idx="945">
                  <c:v>3.6722597265345942E-2</c:v>
                </c:pt>
                <c:pt idx="946">
                  <c:v>3.6743804075318867E-2</c:v>
                </c:pt>
                <c:pt idx="947">
                  <c:v>3.6764990527782412E-2</c:v>
                </c:pt>
                <c:pt idx="948">
                  <c:v>3.6786156652035849E-2</c:v>
                </c:pt>
                <c:pt idx="949">
                  <c:v>3.6807302477322237E-2</c:v>
                </c:pt>
                <c:pt idx="950">
                  <c:v>3.6828428032828611E-2</c:v>
                </c:pt>
                <c:pt idx="951">
                  <c:v>3.6849533347686023E-2</c:v>
                </c:pt>
                <c:pt idx="952">
                  <c:v>3.6870618450969776E-2</c:v>
                </c:pt>
                <c:pt idx="953">
                  <c:v>3.6891683371699492E-2</c:v>
                </c:pt>
                <c:pt idx="954">
                  <c:v>3.6912728138839258E-2</c:v>
                </c:pt>
                <c:pt idx="955">
                  <c:v>3.6933752781297784E-2</c:v>
                </c:pt>
                <c:pt idx="956">
                  <c:v>3.6954757327928495E-2</c:v>
                </c:pt>
                <c:pt idx="957">
                  <c:v>3.6975741807529709E-2</c:v>
                </c:pt>
                <c:pt idx="958">
                  <c:v>3.6996706248844727E-2</c:v>
                </c:pt>
                <c:pt idx="959">
                  <c:v>3.7017650680561988E-2</c:v>
                </c:pt>
                <c:pt idx="960">
                  <c:v>3.7038575131315192E-2</c:v>
                </c:pt>
                <c:pt idx="961">
                  <c:v>3.705947962968343E-2</c:v>
                </c:pt>
                <c:pt idx="962">
                  <c:v>3.7080364204191321E-2</c:v>
                </c:pt>
                <c:pt idx="963">
                  <c:v>3.7101228883309134E-2</c:v>
                </c:pt>
                <c:pt idx="964">
                  <c:v>3.7122073695452916E-2</c:v>
                </c:pt>
                <c:pt idx="965">
                  <c:v>3.7142898668984632E-2</c:v>
                </c:pt>
                <c:pt idx="966">
                  <c:v>3.7163703832212291E-2</c:v>
                </c:pt>
                <c:pt idx="967">
                  <c:v>3.7184489213390057E-2</c:v>
                </c:pt>
                <c:pt idx="968">
                  <c:v>3.7205254840718398E-2</c:v>
                </c:pt>
                <c:pt idx="969">
                  <c:v>3.7226000742344202E-2</c:v>
                </c:pt>
                <c:pt idx="970">
                  <c:v>3.7246726946360921E-2</c:v>
                </c:pt>
                <c:pt idx="971">
                  <c:v>3.7267433480808659E-2</c:v>
                </c:pt>
                <c:pt idx="972">
                  <c:v>3.7288120373674356E-2</c:v>
                </c:pt>
                <c:pt idx="973">
                  <c:v>3.7308787652891841E-2</c:v>
                </c:pt>
                <c:pt idx="974">
                  <c:v>3.7329435346342046E-2</c:v>
                </c:pt>
                <c:pt idx="975">
                  <c:v>3.7350063481853046E-2</c:v>
                </c:pt>
                <c:pt idx="976">
                  <c:v>3.7370672087200241E-2</c:v>
                </c:pt>
                <c:pt idx="977">
                  <c:v>3.7391261190106467E-2</c:v>
                </c:pt>
                <c:pt idx="978">
                  <c:v>3.7411830818242085E-2</c:v>
                </c:pt>
                <c:pt idx="979">
                  <c:v>3.7432380999225183E-2</c:v>
                </c:pt>
                <c:pt idx="980">
                  <c:v>3.7452911760621606E-2</c:v>
                </c:pt>
                <c:pt idx="981">
                  <c:v>3.7473423129945151E-2</c:v>
                </c:pt>
                <c:pt idx="982">
                  <c:v>3.7493915134657656E-2</c:v>
                </c:pt>
                <c:pt idx="983">
                  <c:v>3.7514387802169133E-2</c:v>
                </c:pt>
                <c:pt idx="984">
                  <c:v>3.7534841159837878E-2</c:v>
                </c:pt>
                <c:pt idx="985">
                  <c:v>3.7555275234970618E-2</c:v>
                </c:pt>
                <c:pt idx="986">
                  <c:v>3.7575690054822621E-2</c:v>
                </c:pt>
                <c:pt idx="987">
                  <c:v>3.7596085646597777E-2</c:v>
                </c:pt>
                <c:pt idx="988">
                  <c:v>3.7616462037448797E-2</c:v>
                </c:pt>
                <c:pt idx="989">
                  <c:v>3.7636819254477274E-2</c:v>
                </c:pt>
                <c:pt idx="990">
                  <c:v>3.765715732473382E-2</c:v>
                </c:pt>
                <c:pt idx="991">
                  <c:v>3.7677476275218183E-2</c:v>
                </c:pt>
                <c:pt idx="992">
                  <c:v>3.7697776132879383E-2</c:v>
                </c:pt>
                <c:pt idx="993">
                  <c:v>3.7718056924615807E-2</c:v>
                </c:pt>
                <c:pt idx="994">
                  <c:v>3.773831867727534E-2</c:v>
                </c:pt>
                <c:pt idx="995">
                  <c:v>3.7758561417655483E-2</c:v>
                </c:pt>
                <c:pt idx="996">
                  <c:v>3.7778785172503479E-2</c:v>
                </c:pt>
                <c:pt idx="997">
                  <c:v>3.7798989968516418E-2</c:v>
                </c:pt>
                <c:pt idx="998">
                  <c:v>3.7819175832341345E-2</c:v>
                </c:pt>
                <c:pt idx="999">
                  <c:v>3.7839342790575416E-2</c:v>
                </c:pt>
                <c:pt idx="1000">
                  <c:v>3.7859490869765963E-2</c:v>
                </c:pt>
                <c:pt idx="1001">
                  <c:v>3.787962009641066E-2</c:v>
                </c:pt>
                <c:pt idx="1002">
                  <c:v>3.7899730496957607E-2</c:v>
                </c:pt>
                <c:pt idx="1003">
                  <c:v>3.791982209780545E-2</c:v>
                </c:pt>
                <c:pt idx="1004">
                  <c:v>3.7939894925303516E-2</c:v>
                </c:pt>
                <c:pt idx="1005">
                  <c:v>3.7959949005751892E-2</c:v>
                </c:pt>
                <c:pt idx="1006">
                  <c:v>3.7979984365401599E-2</c:v>
                </c:pt>
                <c:pt idx="1007">
                  <c:v>3.8000001030454617E-2</c:v>
                </c:pt>
                <c:pt idx="1008">
                  <c:v>3.8019999027064107E-2</c:v>
                </c:pt>
                <c:pt idx="1009">
                  <c:v>3.8039978381334418E-2</c:v>
                </c:pt>
                <c:pt idx="1010">
                  <c:v>3.8059939119321304E-2</c:v>
                </c:pt>
                <c:pt idx="1011">
                  <c:v>3.8079881267031934E-2</c:v>
                </c:pt>
                <c:pt idx="1012">
                  <c:v>3.8099804850425099E-2</c:v>
                </c:pt>
                <c:pt idx="1013">
                  <c:v>3.8119709895411247E-2</c:v>
                </c:pt>
                <c:pt idx="1014">
                  <c:v>3.8139596427852668E-2</c:v>
                </c:pt>
                <c:pt idx="1015">
                  <c:v>3.8159464473563526E-2</c:v>
                </c:pt>
                <c:pt idx="1016">
                  <c:v>3.817931405831005E-2</c:v>
                </c:pt>
                <c:pt idx="1017">
                  <c:v>3.8199145207810592E-2</c:v>
                </c:pt>
                <c:pt idx="1018">
                  <c:v>3.8218957947735742E-2</c:v>
                </c:pt>
                <c:pt idx="1019">
                  <c:v>3.8238752303708483E-2</c:v>
                </c:pt>
                <c:pt idx="1020">
                  <c:v>3.8258528301304238E-2</c:v>
                </c:pt>
                <c:pt idx="1021">
                  <c:v>3.827828596605104E-2</c:v>
                </c:pt>
                <c:pt idx="1022">
                  <c:v>3.8298025323429574E-2</c:v>
                </c:pt>
                <c:pt idx="1023">
                  <c:v>3.8317746398873379E-2</c:v>
                </c:pt>
                <c:pt idx="1024">
                  <c:v>3.8337449217768854E-2</c:v>
                </c:pt>
                <c:pt idx="1025">
                  <c:v>3.8357133805455454E-2</c:v>
                </c:pt>
                <c:pt idx="1026">
                  <c:v>3.8376800187225751E-2</c:v>
                </c:pt>
                <c:pt idx="1027">
                  <c:v>3.8396448388325538E-2</c:v>
                </c:pt>
                <c:pt idx="1028">
                  <c:v>3.8416078433953969E-2</c:v>
                </c:pt>
                <c:pt idx="1029">
                  <c:v>3.8435690349263647E-2</c:v>
                </c:pt>
                <c:pt idx="1030">
                  <c:v>3.8455284159360746E-2</c:v>
                </c:pt>
                <c:pt idx="1031">
                  <c:v>3.8474859889305067E-2</c:v>
                </c:pt>
                <c:pt idx="1032">
                  <c:v>3.8494417564110241E-2</c:v>
                </c:pt>
                <c:pt idx="1033">
                  <c:v>3.8513957208743725E-2</c:v>
                </c:pt>
                <c:pt idx="1034">
                  <c:v>3.8533478848126995E-2</c:v>
                </c:pt>
                <c:pt idx="1035">
                  <c:v>3.8552982507135625E-2</c:v>
                </c:pt>
                <c:pt idx="1036">
                  <c:v>3.8572468210599349E-2</c:v>
                </c:pt>
                <c:pt idx="1037">
                  <c:v>3.8591935983302253E-2</c:v>
                </c:pt>
                <c:pt idx="1038">
                  <c:v>3.8611385849982791E-2</c:v>
                </c:pt>
                <c:pt idx="1039">
                  <c:v>3.8630817835333953E-2</c:v>
                </c:pt>
                <c:pt idx="1040">
                  <c:v>3.8650231964003329E-2</c:v>
                </c:pt>
                <c:pt idx="1041">
                  <c:v>3.866962826059326E-2</c:v>
                </c:pt>
                <c:pt idx="1042">
                  <c:v>3.8689006749660873E-2</c:v>
                </c:pt>
                <c:pt idx="1043">
                  <c:v>3.8708367455718269E-2</c:v>
                </c:pt>
                <c:pt idx="1044">
                  <c:v>3.8727710403232529E-2</c:v>
                </c:pt>
                <c:pt idx="1045">
                  <c:v>3.8747035616625923E-2</c:v>
                </c:pt>
                <c:pt idx="1046">
                  <c:v>3.876634312027593E-2</c:v>
                </c:pt>
                <c:pt idx="1047">
                  <c:v>3.878563293851537E-2</c:v>
                </c:pt>
                <c:pt idx="1048">
                  <c:v>3.8804905095632523E-2</c:v>
                </c:pt>
                <c:pt idx="1049">
                  <c:v>3.8824159615871184E-2</c:v>
                </c:pt>
                <c:pt idx="1050">
                  <c:v>3.8843396523430843E-2</c:v>
                </c:pt>
                <c:pt idx="1051">
                  <c:v>3.8862615842466683E-2</c:v>
                </c:pt>
                <c:pt idx="1052">
                  <c:v>3.8881817597089779E-2</c:v>
                </c:pt>
                <c:pt idx="1053">
                  <c:v>3.8901001811367131E-2</c:v>
                </c:pt>
                <c:pt idx="1054">
                  <c:v>3.8920168509321798E-2</c:v>
                </c:pt>
                <c:pt idx="1055">
                  <c:v>3.893931771493301E-2</c:v>
                </c:pt>
                <c:pt idx="1056">
                  <c:v>3.8958449452136203E-2</c:v>
                </c:pt>
                <c:pt idx="1057">
                  <c:v>3.8977563744823217E-2</c:v>
                </c:pt>
                <c:pt idx="1058">
                  <c:v>3.8996660616842288E-2</c:v>
                </c:pt>
                <c:pt idx="1059">
                  <c:v>3.9015740091998249E-2</c:v>
                </c:pt>
                <c:pt idx="1060">
                  <c:v>3.9034802194052552E-2</c:v>
                </c:pt>
                <c:pt idx="1061">
                  <c:v>3.9053846946723411E-2</c:v>
                </c:pt>
                <c:pt idx="1062">
                  <c:v>3.9072874373685874E-2</c:v>
                </c:pt>
                <c:pt idx="1063">
                  <c:v>3.9091884498571941E-2</c:v>
                </c:pt>
                <c:pt idx="1064">
                  <c:v>3.9110877344970645E-2</c:v>
                </c:pt>
                <c:pt idx="1065">
                  <c:v>3.9129852936428164E-2</c:v>
                </c:pt>
                <c:pt idx="1066">
                  <c:v>3.914881129644792E-2</c:v>
                </c:pt>
                <c:pt idx="1067">
                  <c:v>3.9167752448490654E-2</c:v>
                </c:pt>
                <c:pt idx="1068">
                  <c:v>3.9186676415974543E-2</c:v>
                </c:pt>
                <c:pt idx="1069">
                  <c:v>3.9205583222275284E-2</c:v>
                </c:pt>
                <c:pt idx="1070">
                  <c:v>3.9224472890726218E-2</c:v>
                </c:pt>
                <c:pt idx="1071">
                  <c:v>3.9243345444618369E-2</c:v>
                </c:pt>
                <c:pt idx="1072">
                  <c:v>3.926220090720061E-2</c:v>
                </c:pt>
                <c:pt idx="1073">
                  <c:v>3.9281039301679706E-2</c:v>
                </c:pt>
                <c:pt idx="1074">
                  <c:v>3.9299860651220431E-2</c:v>
                </c:pt>
                <c:pt idx="1075">
                  <c:v>3.9318664978945657E-2</c:v>
                </c:pt>
                <c:pt idx="1076">
                  <c:v>3.9337452307936456E-2</c:v>
                </c:pt>
                <c:pt idx="1077">
                  <c:v>3.935622266123219E-2</c:v>
                </c:pt>
                <c:pt idx="1078">
                  <c:v>3.9374976061830581E-2</c:v>
                </c:pt>
                <c:pt idx="1079">
                  <c:v>3.9393712532687877E-2</c:v>
                </c:pt>
                <c:pt idx="1080">
                  <c:v>3.9412432096718845E-2</c:v>
                </c:pt>
                <c:pt idx="1081">
                  <c:v>3.9431134776796953E-2</c:v>
                </c:pt>
                <c:pt idx="1082">
                  <c:v>3.9449820595754394E-2</c:v>
                </c:pt>
                <c:pt idx="1083">
                  <c:v>3.946848957638225E-2</c:v>
                </c:pt>
                <c:pt idx="1084">
                  <c:v>3.9487141741430518E-2</c:v>
                </c:pt>
                <c:pt idx="1085">
                  <c:v>3.9505777113608233E-2</c:v>
                </c:pt>
                <c:pt idx="1086">
                  <c:v>3.9524395715583582E-2</c:v>
                </c:pt>
                <c:pt idx="1087">
                  <c:v>3.9542997569983931E-2</c:v>
                </c:pt>
                <c:pt idx="1088">
                  <c:v>3.956158269939599E-2</c:v>
                </c:pt>
                <c:pt idx="1089">
                  <c:v>3.9580151126365863E-2</c:v>
                </c:pt>
                <c:pt idx="1090">
                  <c:v>3.9598702873399144E-2</c:v>
                </c:pt>
                <c:pt idx="1091">
                  <c:v>3.9617237962961009E-2</c:v>
                </c:pt>
                <c:pt idx="1092">
                  <c:v>3.9635756417476325E-2</c:v>
                </c:pt>
                <c:pt idx="1093">
                  <c:v>3.9654258259329701E-2</c:v>
                </c:pt>
                <c:pt idx="1094">
                  <c:v>3.9672743510865624E-2</c:v>
                </c:pt>
                <c:pt idx="1095">
                  <c:v>3.9691212194388516E-2</c:v>
                </c:pt>
                <c:pt idx="1096">
                  <c:v>3.9709664332162838E-2</c:v>
                </c:pt>
                <c:pt idx="1097">
                  <c:v>3.9728099946413173E-2</c:v>
                </c:pt>
                <c:pt idx="1098">
                  <c:v>3.9746519059324324E-2</c:v>
                </c:pt>
                <c:pt idx="1099">
                  <c:v>3.976492169304139E-2</c:v>
                </c:pt>
                <c:pt idx="1100">
                  <c:v>3.9783307869669868E-2</c:v>
                </c:pt>
                <c:pt idx="1101">
                  <c:v>3.9801677611275739E-2</c:v>
                </c:pt>
                <c:pt idx="1102">
                  <c:v>3.9820030939885537E-2</c:v>
                </c:pt>
                <c:pt idx="1103">
                  <c:v>3.9838367877486472E-2</c:v>
                </c:pt>
                <c:pt idx="1104">
                  <c:v>3.9856688446026502E-2</c:v>
                </c:pt>
                <c:pt idx="1105">
                  <c:v>3.9874992667414379E-2</c:v>
                </c:pt>
                <c:pt idx="1106">
                  <c:v>3.9893280563519831E-2</c:v>
                </c:pt>
                <c:pt idx="1107">
                  <c:v>3.9911552156173542E-2</c:v>
                </c:pt>
                <c:pt idx="1108">
                  <c:v>3.9929807467167323E-2</c:v>
                </c:pt>
                <c:pt idx="1109">
                  <c:v>3.9948046518254149E-2</c:v>
                </c:pt>
                <c:pt idx="1110">
                  <c:v>3.9966269331148267E-2</c:v>
                </c:pt>
                <c:pt idx="1111">
                  <c:v>3.9984475927525277E-2</c:v>
                </c:pt>
                <c:pt idx="1112">
                  <c:v>4.0002666329022225E-2</c:v>
                </c:pt>
                <c:pt idx="1113">
                  <c:v>4.0020840557237661E-2</c:v>
                </c:pt>
                <c:pt idx="1114">
                  <c:v>4.0038998633731768E-2</c:v>
                </c:pt>
                <c:pt idx="1115">
                  <c:v>4.0057140580026414E-2</c:v>
                </c:pt>
                <c:pt idx="1116">
                  <c:v>4.0075266417605233E-2</c:v>
                </c:pt>
                <c:pt idx="1117">
                  <c:v>4.0093376167913766E-2</c:v>
                </c:pt>
                <c:pt idx="1118">
                  <c:v>4.0111469852359444E-2</c:v>
                </c:pt>
                <c:pt idx="1119">
                  <c:v>4.0129547492311797E-2</c:v>
                </c:pt>
                <c:pt idx="1120">
                  <c:v>4.0147609109102408E-2</c:v>
                </c:pt>
                <c:pt idx="1121">
                  <c:v>4.0165654724025127E-2</c:v>
                </c:pt>
                <c:pt idx="1122">
                  <c:v>4.0183684358336025E-2</c:v>
                </c:pt>
                <c:pt idx="1123">
                  <c:v>4.0201698033253602E-2</c:v>
                </c:pt>
                <c:pt idx="1124">
                  <c:v>4.021969576995877E-2</c:v>
                </c:pt>
                <c:pt idx="1125">
                  <c:v>4.023767758959499E-2</c:v>
                </c:pt>
                <c:pt idx="1126">
                  <c:v>4.0255643513268352E-2</c:v>
                </c:pt>
                <c:pt idx="1127">
                  <c:v>4.027359356204762E-2</c:v>
                </c:pt>
                <c:pt idx="1128">
                  <c:v>4.0291527756964367E-2</c:v>
                </c:pt>
                <c:pt idx="1129">
                  <c:v>4.0309446119013013E-2</c:v>
                </c:pt>
                <c:pt idx="1130">
                  <c:v>4.0327348669150949E-2</c:v>
                </c:pt>
                <c:pt idx="1131">
                  <c:v>4.0345235428298563E-2</c:v>
                </c:pt>
                <c:pt idx="1132">
                  <c:v>4.0363106417339381E-2</c:v>
                </c:pt>
                <c:pt idx="1133">
                  <c:v>4.0380961657120101E-2</c:v>
                </c:pt>
                <c:pt idx="1134">
                  <c:v>4.0398801168450703E-2</c:v>
                </c:pt>
                <c:pt idx="1135">
                  <c:v>4.0416624972104541E-2</c:v>
                </c:pt>
                <c:pt idx="1136">
                  <c:v>4.0434433088818354E-2</c:v>
                </c:pt>
                <c:pt idx="1137">
                  <c:v>4.0452225539292445E-2</c:v>
                </c:pt>
                <c:pt idx="1138">
                  <c:v>4.0470002344190674E-2</c:v>
                </c:pt>
                <c:pt idx="1139">
                  <c:v>4.0487763524140616E-2</c:v>
                </c:pt>
                <c:pt idx="1140">
                  <c:v>4.050550909973355E-2</c:v>
                </c:pt>
                <c:pt idx="1141">
                  <c:v>4.0523239091524645E-2</c:v>
                </c:pt>
                <c:pt idx="1142">
                  <c:v>4.0540953520032931E-2</c:v>
                </c:pt>
                <c:pt idx="1143">
                  <c:v>4.0558652405741469E-2</c:v>
                </c:pt>
                <c:pt idx="1144">
                  <c:v>4.0576335769097381E-2</c:v>
                </c:pt>
                <c:pt idx="1145">
                  <c:v>4.0594003630511931E-2</c:v>
                </c:pt>
                <c:pt idx="1146">
                  <c:v>4.0611656010360618E-2</c:v>
                </c:pt>
                <c:pt idx="1147">
                  <c:v>4.0629292928983249E-2</c:v>
                </c:pt>
                <c:pt idx="1148">
                  <c:v>4.0646914406684019E-2</c:v>
                </c:pt>
                <c:pt idx="1149">
                  <c:v>4.066452046373157E-2</c:v>
                </c:pt>
                <c:pt idx="1150">
                  <c:v>4.0682111120359118E-2</c:v>
                </c:pt>
                <c:pt idx="1151">
                  <c:v>4.069968639676446E-2</c:v>
                </c:pt>
                <c:pt idx="1152">
                  <c:v>4.071724631311012E-2</c:v>
                </c:pt>
                <c:pt idx="1153">
                  <c:v>4.0734790889523372E-2</c:v>
                </c:pt>
                <c:pt idx="1154">
                  <c:v>4.0752320146096352E-2</c:v>
                </c:pt>
                <c:pt idx="1155">
                  <c:v>4.0769834102886121E-2</c:v>
                </c:pt>
                <c:pt idx="1156">
                  <c:v>4.0787332779914746E-2</c:v>
                </c:pt>
                <c:pt idx="1157">
                  <c:v>4.0804816197169365E-2</c:v>
                </c:pt>
                <c:pt idx="1158">
                  <c:v>4.0822284374602273E-2</c:v>
                </c:pt>
                <c:pt idx="1159">
                  <c:v>4.0839737332131011E-2</c:v>
                </c:pt>
                <c:pt idx="1160">
                  <c:v>4.0857175089638403E-2</c:v>
                </c:pt>
                <c:pt idx="1161">
                  <c:v>4.0874597666972677E-2</c:v>
                </c:pt>
                <c:pt idx="1162">
                  <c:v>4.0892005083947504E-2</c:v>
                </c:pt>
                <c:pt idx="1163">
                  <c:v>4.090939736034209E-2</c:v>
                </c:pt>
                <c:pt idx="1164">
                  <c:v>4.0926774515901272E-2</c:v>
                </c:pt>
                <c:pt idx="1165">
                  <c:v>4.0944136570335528E-2</c:v>
                </c:pt>
                <c:pt idx="1166">
                  <c:v>4.0961483543321131E-2</c:v>
                </c:pt>
                <c:pt idx="1167">
                  <c:v>4.0978815454500161E-2</c:v>
                </c:pt>
                <c:pt idx="1168">
                  <c:v>4.0996132323480629E-2</c:v>
                </c:pt>
                <c:pt idx="1169">
                  <c:v>4.1013434169836487E-2</c:v>
                </c:pt>
                <c:pt idx="1170">
                  <c:v>4.1030721013107778E-2</c:v>
                </c:pt>
                <c:pt idx="1171">
                  <c:v>4.104799287280065E-2</c:v>
                </c:pt>
                <c:pt idx="1172">
                  <c:v>4.1065249768387463E-2</c:v>
                </c:pt>
                <c:pt idx="1173">
                  <c:v>4.1082491719306842E-2</c:v>
                </c:pt>
                <c:pt idx="1174">
                  <c:v>4.1099718744963765E-2</c:v>
                </c:pt>
                <c:pt idx="1175">
                  <c:v>4.1116930864729624E-2</c:v>
                </c:pt>
                <c:pt idx="1176">
                  <c:v>4.1134128097942306E-2</c:v>
                </c:pt>
                <c:pt idx="1177">
                  <c:v>4.1151310463906264E-2</c:v>
                </c:pt>
                <c:pt idx="1178">
                  <c:v>4.1168477981892576E-2</c:v>
                </c:pt>
                <c:pt idx="1179">
                  <c:v>4.1185630671139048E-2</c:v>
                </c:pt>
                <c:pt idx="1180">
                  <c:v>4.1202768550850241E-2</c:v>
                </c:pt>
                <c:pt idx="1181">
                  <c:v>4.1219891640197605E-2</c:v>
                </c:pt>
                <c:pt idx="1182">
                  <c:v>4.1236999958319469E-2</c:v>
                </c:pt>
                <c:pt idx="1183">
                  <c:v>4.1254093524321189E-2</c:v>
                </c:pt>
                <c:pt idx="1184">
                  <c:v>4.1271172357275183E-2</c:v>
                </c:pt>
                <c:pt idx="1185">
                  <c:v>4.1288236476220985E-2</c:v>
                </c:pt>
                <c:pt idx="1186">
                  <c:v>4.130528590016537E-2</c:v>
                </c:pt>
                <c:pt idx="1187">
                  <c:v>4.1322320648082361E-2</c:v>
                </c:pt>
                <c:pt idx="1188">
                  <c:v>4.1339340738913342E-2</c:v>
                </c:pt>
                <c:pt idx="1189">
                  <c:v>4.1356346191567118E-2</c:v>
                </c:pt>
                <c:pt idx="1190">
                  <c:v>4.1373337024919979E-2</c:v>
                </c:pt>
                <c:pt idx="1191">
                  <c:v>4.1390313257815774E-2</c:v>
                </c:pt>
                <c:pt idx="1192">
                  <c:v>4.1407274909065983E-2</c:v>
                </c:pt>
                <c:pt idx="1193">
                  <c:v>4.1424221997449787E-2</c:v>
                </c:pt>
                <c:pt idx="1194">
                  <c:v>4.1441154541714112E-2</c:v>
                </c:pt>
                <c:pt idx="1195">
                  <c:v>4.145807256057376E-2</c:v>
                </c:pt>
                <c:pt idx="1196">
                  <c:v>4.1474976072711403E-2</c:v>
                </c:pt>
                <c:pt idx="1197">
                  <c:v>4.14918650967777E-2</c:v>
                </c:pt>
                <c:pt idx="1198">
                  <c:v>4.1508739651391353E-2</c:v>
                </c:pt>
                <c:pt idx="1199">
                  <c:v>4.1525599755139184E-2</c:v>
                </c:pt>
                <c:pt idx="1200">
                  <c:v>4.1542445426576161E-2</c:v>
                </c:pt>
                <c:pt idx="1201">
                  <c:v>4.155927668422555E-2</c:v>
                </c:pt>
                <c:pt idx="1202">
                  <c:v>4.1576093546578881E-2</c:v>
                </c:pt>
                <c:pt idx="1203">
                  <c:v>4.1592896032096108E-2</c:v>
                </c:pt>
                <c:pt idx="1204">
                  <c:v>4.1609684159205615E-2</c:v>
                </c:pt>
                <c:pt idx="1205">
                  <c:v>4.1626457946304304E-2</c:v>
                </c:pt>
                <c:pt idx="1206">
                  <c:v>4.1643217411757666E-2</c:v>
                </c:pt>
                <c:pt idx="1207">
                  <c:v>4.1659962573899839E-2</c:v>
                </c:pt>
                <c:pt idx="1208">
                  <c:v>4.1676693451033697E-2</c:v>
                </c:pt>
                <c:pt idx="1209">
                  <c:v>4.1693410061430868E-2</c:v>
                </c:pt>
                <c:pt idx="1210">
                  <c:v>4.171011242333187E-2</c:v>
                </c:pt>
                <c:pt idx="1211">
                  <c:v>4.1726800554946104E-2</c:v>
                </c:pt>
                <c:pt idx="1212">
                  <c:v>4.1743474474451987E-2</c:v>
                </c:pt>
                <c:pt idx="1213">
                  <c:v>4.1760134199996961E-2</c:v>
                </c:pt>
                <c:pt idx="1214">
                  <c:v>4.1776779749697603E-2</c:v>
                </c:pt>
                <c:pt idx="1215">
                  <c:v>4.1793411141639661E-2</c:v>
                </c:pt>
                <c:pt idx="1216">
                  <c:v>4.1810028393878124E-2</c:v>
                </c:pt>
                <c:pt idx="1217">
                  <c:v>4.1826631524437323E-2</c:v>
                </c:pt>
                <c:pt idx="1218">
                  <c:v>4.1843220551310928E-2</c:v>
                </c:pt>
                <c:pt idx="1219">
                  <c:v>4.185979549246209E-2</c:v>
                </c:pt>
                <c:pt idx="1220">
                  <c:v>4.1876356365823444E-2</c:v>
                </c:pt>
                <c:pt idx="1221">
                  <c:v>4.1892903189297198E-2</c:v>
                </c:pt>
                <c:pt idx="1222">
                  <c:v>4.1909435980755208E-2</c:v>
                </c:pt>
                <c:pt idx="1223">
                  <c:v>4.1925954758039029E-2</c:v>
                </c:pt>
                <c:pt idx="1224">
                  <c:v>4.1942459538959982E-2</c:v>
                </c:pt>
                <c:pt idx="1225">
                  <c:v>4.1958950341299199E-2</c:v>
                </c:pt>
                <c:pt idx="1226">
                  <c:v>4.1975427182807744E-2</c:v>
                </c:pt>
                <c:pt idx="1227">
                  <c:v>4.1991890081206594E-2</c:v>
                </c:pt>
                <c:pt idx="1228">
                  <c:v>4.2008339054186786E-2</c:v>
                </c:pt>
                <c:pt idx="1229">
                  <c:v>4.2024774119409414E-2</c:v>
                </c:pt>
                <c:pt idx="1230">
                  <c:v>4.2041195294505736E-2</c:v>
                </c:pt>
                <c:pt idx="1231">
                  <c:v>4.2057602597077207E-2</c:v>
                </c:pt>
                <c:pt idx="1232">
                  <c:v>4.2073996044695562E-2</c:v>
                </c:pt>
                <c:pt idx="1233">
                  <c:v>4.2090375654902881E-2</c:v>
                </c:pt>
                <c:pt idx="1234">
                  <c:v>4.2106741445211621E-2</c:v>
                </c:pt>
                <c:pt idx="1235">
                  <c:v>4.2123093433104726E-2</c:v>
                </c:pt>
                <c:pt idx="1236">
                  <c:v>4.2139431636035639E-2</c:v>
                </c:pt>
                <c:pt idx="1237">
                  <c:v>4.2155756071428407E-2</c:v>
                </c:pt>
                <c:pt idx="1238">
                  <c:v>4.2172066756677708E-2</c:v>
                </c:pt>
                <c:pt idx="1239">
                  <c:v>4.2188363709148947E-2</c:v>
                </c:pt>
                <c:pt idx="1240">
                  <c:v>4.220464694617828E-2</c:v>
                </c:pt>
                <c:pt idx="1241">
                  <c:v>4.2220916485072708E-2</c:v>
                </c:pt>
                <c:pt idx="1242">
                  <c:v>4.2237172343110141E-2</c:v>
                </c:pt>
                <c:pt idx="1243">
                  <c:v>4.2253414537539398E-2</c:v>
                </c:pt>
                <c:pt idx="1244">
                  <c:v>4.2269643085580365E-2</c:v>
                </c:pt>
                <c:pt idx="1245">
                  <c:v>4.2285858004423964E-2</c:v>
                </c:pt>
                <c:pt idx="1246">
                  <c:v>4.2302059311232279E-2</c:v>
                </c:pt>
                <c:pt idx="1247">
                  <c:v>4.2318247023138585E-2</c:v>
                </c:pt>
                <c:pt idx="1248">
                  <c:v>4.2334421157247414E-2</c:v>
                </c:pt>
                <c:pt idx="1249">
                  <c:v>4.2350581730634607E-2</c:v>
                </c:pt>
                <c:pt idx="1250">
                  <c:v>4.2366728760347409E-2</c:v>
                </c:pt>
                <c:pt idx="1251">
                  <c:v>4.2382862263404472E-2</c:v>
                </c:pt>
                <c:pt idx="1252">
                  <c:v>4.2398982256795975E-2</c:v>
                </c:pt>
                <c:pt idx="1253">
                  <c:v>4.2415088757483635E-2</c:v>
                </c:pt>
                <c:pt idx="1254">
                  <c:v>4.2431181782400788E-2</c:v>
                </c:pt>
                <c:pt idx="1255">
                  <c:v>4.2447261348452468E-2</c:v>
                </c:pt>
                <c:pt idx="1256">
                  <c:v>4.2463327472515411E-2</c:v>
                </c:pt>
                <c:pt idx="1257">
                  <c:v>4.247938017143818E-2</c:v>
                </c:pt>
                <c:pt idx="1258">
                  <c:v>4.2495419462041169E-2</c:v>
                </c:pt>
                <c:pt idx="1259">
                  <c:v>4.2511445361116701E-2</c:v>
                </c:pt>
                <c:pt idx="1260">
                  <c:v>4.2527457885429047E-2</c:v>
                </c:pt>
                <c:pt idx="1261">
                  <c:v>4.2543457051714528E-2</c:v>
                </c:pt>
                <c:pt idx="1262">
                  <c:v>4.2559442876681571E-2</c:v>
                </c:pt>
                <c:pt idx="1263">
                  <c:v>4.2575415377010692E-2</c:v>
                </c:pt>
                <c:pt idx="1264">
                  <c:v>4.2591374569354676E-2</c:v>
                </c:pt>
                <c:pt idx="1265">
                  <c:v>4.2607320470338515E-2</c:v>
                </c:pt>
                <c:pt idx="1266">
                  <c:v>4.2623253096559559E-2</c:v>
                </c:pt>
                <c:pt idx="1267">
                  <c:v>4.2639172464587517E-2</c:v>
                </c:pt>
                <c:pt idx="1268">
                  <c:v>4.265507859096454E-2</c:v>
                </c:pt>
                <c:pt idx="1269">
                  <c:v>4.2670971492205265E-2</c:v>
                </c:pt>
                <c:pt idx="1270">
                  <c:v>4.2686851184796884E-2</c:v>
                </c:pt>
                <c:pt idx="1271">
                  <c:v>4.270271768519919E-2</c:v>
                </c:pt>
                <c:pt idx="1272">
                  <c:v>4.2718571009844643E-2</c:v>
                </c:pt>
                <c:pt idx="1273">
                  <c:v>4.2734411175138425E-2</c:v>
                </c:pt>
                <c:pt idx="1274">
                  <c:v>4.275023819745849E-2</c:v>
                </c:pt>
                <c:pt idx="1275">
                  <c:v>4.2766052093155628E-2</c:v>
                </c:pt>
                <c:pt idx="1276">
                  <c:v>4.278185287855351E-2</c:v>
                </c:pt>
                <c:pt idx="1277">
                  <c:v>4.2797640569948767E-2</c:v>
                </c:pt>
                <c:pt idx="1278">
                  <c:v>4.2813415183611016E-2</c:v>
                </c:pt>
                <c:pt idx="1279">
                  <c:v>4.2829176735782945E-2</c:v>
                </c:pt>
                <c:pt idx="1280">
                  <c:v>4.284492524268034E-2</c:v>
                </c:pt>
                <c:pt idx="1281">
                  <c:v>4.2860660720492175E-2</c:v>
                </c:pt>
                <c:pt idx="1282">
                  <c:v>4.2876383185380632E-2</c:v>
                </c:pt>
                <c:pt idx="1283">
                  <c:v>4.2892092653481165E-2</c:v>
                </c:pt>
                <c:pt idx="1284">
                  <c:v>4.2907789140902604E-2</c:v>
                </c:pt>
                <c:pt idx="1285">
                  <c:v>4.2923472663727112E-2</c:v>
                </c:pt>
                <c:pt idx="1286">
                  <c:v>4.293914323801034E-2</c:v>
                </c:pt>
                <c:pt idx="1287">
                  <c:v>4.2954800879781416E-2</c:v>
                </c:pt>
                <c:pt idx="1288">
                  <c:v>4.2970445605043039E-2</c:v>
                </c:pt>
                <c:pt idx="1289">
                  <c:v>4.2986077429771487E-2</c:v>
                </c:pt>
                <c:pt idx="1290">
                  <c:v>4.3001696369916742E-2</c:v>
                </c:pt>
                <c:pt idx="1291">
                  <c:v>4.3017302441402477E-2</c:v>
                </c:pt>
                <c:pt idx="1292">
                  <c:v>4.3032895660126129E-2</c:v>
                </c:pt>
                <c:pt idx="1293">
                  <c:v>4.3048476041958987E-2</c:v>
                </c:pt>
                <c:pt idx="1294">
                  <c:v>4.3064043602746196E-2</c:v>
                </c:pt>
                <c:pt idx="1295">
                  <c:v>4.3079598358306846E-2</c:v>
                </c:pt>
                <c:pt idx="1296">
                  <c:v>4.3095140324434004E-2</c:v>
                </c:pt>
                <c:pt idx="1297">
                  <c:v>4.3110669516894795E-2</c:v>
                </c:pt>
                <c:pt idx="1298">
                  <c:v>4.3126185951430418E-2</c:v>
                </c:pt>
                <c:pt idx="1299">
                  <c:v>4.3141689643756226E-2</c:v>
                </c:pt>
                <c:pt idx="1300">
                  <c:v>4.3157180609561765E-2</c:v>
                </c:pt>
                <c:pt idx="1301">
                  <c:v>4.3172658864510847E-2</c:v>
                </c:pt>
                <c:pt idx="1302">
                  <c:v>4.3188124424241581E-2</c:v>
                </c:pt>
                <c:pt idx="1303">
                  <c:v>4.3203577304366435E-2</c:v>
                </c:pt>
                <c:pt idx="1304">
                  <c:v>4.3219017520472282E-2</c:v>
                </c:pt>
                <c:pt idx="1305">
                  <c:v>4.3234445088120466E-2</c:v>
                </c:pt>
                <c:pt idx="1306">
                  <c:v>4.3249860022846844E-2</c:v>
                </c:pt>
                <c:pt idx="1307">
                  <c:v>4.3265262340161835E-2</c:v>
                </c:pt>
                <c:pt idx="1308">
                  <c:v>4.3280652055550491E-2</c:v>
                </c:pt>
                <c:pt idx="1309">
                  <c:v>4.3296029184472506E-2</c:v>
                </c:pt>
                <c:pt idx="1310">
                  <c:v>4.3311393742362335E-2</c:v>
                </c:pt>
                <c:pt idx="1311">
                  <c:v>4.3326745744629185E-2</c:v>
                </c:pt>
                <c:pt idx="1312">
                  <c:v>4.3342085206657083E-2</c:v>
                </c:pt>
                <c:pt idx="1313">
                  <c:v>4.3357412143804952E-2</c:v>
                </c:pt>
                <c:pt idx="1314">
                  <c:v>4.3372726571406631E-2</c:v>
                </c:pt>
                <c:pt idx="1315">
                  <c:v>4.3388028504770956E-2</c:v>
                </c:pt>
                <c:pt idx="1316">
                  <c:v>4.3403317959181759E-2</c:v>
                </c:pt>
                <c:pt idx="1317">
                  <c:v>4.3418594949897985E-2</c:v>
                </c:pt>
                <c:pt idx="1318">
                  <c:v>4.3433859492153705E-2</c:v>
                </c:pt>
                <c:pt idx="1319">
                  <c:v>4.344911160115817E-2</c:v>
                </c:pt>
                <c:pt idx="1320">
                  <c:v>4.346435129209586E-2</c:v>
                </c:pt>
                <c:pt idx="1321">
                  <c:v>4.3479578580126549E-2</c:v>
                </c:pt>
                <c:pt idx="1322">
                  <c:v>4.3494793480385339E-2</c:v>
                </c:pt>
                <c:pt idx="1323">
                  <c:v>4.3509996007982707E-2</c:v>
                </c:pt>
                <c:pt idx="1324">
                  <c:v>4.3525186178004598E-2</c:v>
                </c:pt>
                <c:pt idx="1325">
                  <c:v>4.3540364005512394E-2</c:v>
                </c:pt>
                <c:pt idx="1326">
                  <c:v>4.3555529505543054E-2</c:v>
                </c:pt>
                <c:pt idx="1327">
                  <c:v>4.3570682693109083E-2</c:v>
                </c:pt>
                <c:pt idx="1328">
                  <c:v>4.3585823583198666E-2</c:v>
                </c:pt>
                <c:pt idx="1329">
                  <c:v>4.3600952190775616E-2</c:v>
                </c:pt>
                <c:pt idx="1330">
                  <c:v>4.3616068530779518E-2</c:v>
                </c:pt>
                <c:pt idx="1331">
                  <c:v>4.3631172618125734E-2</c:v>
                </c:pt>
                <c:pt idx="1332">
                  <c:v>4.3646264467705427E-2</c:v>
                </c:pt>
                <c:pt idx="1333">
                  <c:v>4.3661344094385685E-2</c:v>
                </c:pt>
                <c:pt idx="1334">
                  <c:v>4.367641151300948E-2</c:v>
                </c:pt>
                <c:pt idx="1335">
                  <c:v>4.3691466738395794E-2</c:v>
                </c:pt>
                <c:pt idx="1336">
                  <c:v>4.370650978533961E-2</c:v>
                </c:pt>
                <c:pt idx="1337">
                  <c:v>4.3721540668612002E-2</c:v>
                </c:pt>
                <c:pt idx="1338">
                  <c:v>4.3736559402960153E-2</c:v>
                </c:pt>
                <c:pt idx="1339">
                  <c:v>4.375156600310743E-2</c:v>
                </c:pt>
                <c:pt idx="1340">
                  <c:v>4.3766560483753401E-2</c:v>
                </c:pt>
                <c:pt idx="1341">
                  <c:v>4.3781542859573919E-2</c:v>
                </c:pt>
                <c:pt idx="1342">
                  <c:v>4.379651314522115E-2</c:v>
                </c:pt>
                <c:pt idx="1343">
                  <c:v>4.3811471355323602E-2</c:v>
                </c:pt>
                <c:pt idx="1344">
                  <c:v>4.3826417504486216E-2</c:v>
                </c:pt>
                <c:pt idx="1345">
                  <c:v>4.3841351607290371E-2</c:v>
                </c:pt>
                <c:pt idx="1346">
                  <c:v>4.3856273678293971E-2</c:v>
                </c:pt>
                <c:pt idx="1347">
                  <c:v>4.387118373203145E-2</c:v>
                </c:pt>
                <c:pt idx="1348">
                  <c:v>4.3886081783013869E-2</c:v>
                </c:pt>
                <c:pt idx="1349">
                  <c:v>4.3900967845728896E-2</c:v>
                </c:pt>
                <c:pt idx="1350">
                  <c:v>4.3915841934640924E-2</c:v>
                </c:pt>
                <c:pt idx="1351">
                  <c:v>4.3930704064191091E-2</c:v>
                </c:pt>
                <c:pt idx="1352">
                  <c:v>4.3945554248797293E-2</c:v>
                </c:pt>
                <c:pt idx="1353">
                  <c:v>4.396039250285428E-2</c:v>
                </c:pt>
                <c:pt idx="1354">
                  <c:v>4.3975218840733674E-2</c:v>
                </c:pt>
                <c:pt idx="1355">
                  <c:v>4.3990033276784024E-2</c:v>
                </c:pt>
                <c:pt idx="1356">
                  <c:v>4.4004835825330858E-2</c:v>
                </c:pt>
                <c:pt idx="1357">
                  <c:v>4.4019626500676722E-2</c:v>
                </c:pt>
                <c:pt idx="1358">
                  <c:v>4.4034405317101205E-2</c:v>
                </c:pt>
                <c:pt idx="1359">
                  <c:v>4.4049172288861044E-2</c:v>
                </c:pt>
                <c:pt idx="1360">
                  <c:v>4.4063927430190115E-2</c:v>
                </c:pt>
                <c:pt idx="1361">
                  <c:v>4.4078670755299483E-2</c:v>
                </c:pt>
                <c:pt idx="1362">
                  <c:v>4.4093402278377478E-2</c:v>
                </c:pt>
                <c:pt idx="1363">
                  <c:v>4.4108122013589719E-2</c:v>
                </c:pt>
                <c:pt idx="1364">
                  <c:v>4.4122829975079166E-2</c:v>
                </c:pt>
                <c:pt idx="1365">
                  <c:v>4.413752617696616E-2</c:v>
                </c:pt>
                <c:pt idx="1366">
                  <c:v>4.4152210633348475E-2</c:v>
                </c:pt>
                <c:pt idx="1367">
                  <c:v>4.4166883358301344E-2</c:v>
                </c:pt>
                <c:pt idx="1368">
                  <c:v>4.4181544365877554E-2</c:v>
                </c:pt>
                <c:pt idx="1369">
                  <c:v>4.4196193670107416E-2</c:v>
                </c:pt>
                <c:pt idx="1370">
                  <c:v>4.4210831284998885E-2</c:v>
                </c:pt>
                <c:pt idx="1371">
                  <c:v>4.4225457224537544E-2</c:v>
                </c:pt>
                <c:pt idx="1372">
                  <c:v>4.4240071502686683E-2</c:v>
                </c:pt>
                <c:pt idx="1373">
                  <c:v>4.4254674133387344E-2</c:v>
                </c:pt>
                <c:pt idx="1374">
                  <c:v>4.4269265130558344E-2</c:v>
                </c:pt>
                <c:pt idx="1375">
                  <c:v>4.4283844508096339E-2</c:v>
                </c:pt>
                <c:pt idx="1376">
                  <c:v>4.4298412279875847E-2</c:v>
                </c:pt>
                <c:pt idx="1377">
                  <c:v>4.4312968459749323E-2</c:v>
                </c:pt>
                <c:pt idx="1378">
                  <c:v>4.4327513061547176E-2</c:v>
                </c:pt>
                <c:pt idx="1379">
                  <c:v>4.4342046099077825E-2</c:v>
                </c:pt>
                <c:pt idx="1380">
                  <c:v>4.435656758612775E-2</c:v>
                </c:pt>
                <c:pt idx="1381">
                  <c:v>4.4371077536461488E-2</c:v>
                </c:pt>
                <c:pt idx="1382">
                  <c:v>4.4385575963821769E-2</c:v>
                </c:pt>
                <c:pt idx="1383">
                  <c:v>4.440006288192945E-2</c:v>
                </c:pt>
                <c:pt idx="1384">
                  <c:v>4.4414538304483657E-2</c:v>
                </c:pt>
                <c:pt idx="1385">
                  <c:v>4.4429002245161754E-2</c:v>
                </c:pt>
                <c:pt idx="1386">
                  <c:v>4.4443454717619429E-2</c:v>
                </c:pt>
                <c:pt idx="1387">
                  <c:v>4.4457895735490728E-2</c:v>
                </c:pt>
                <c:pt idx="1388">
                  <c:v>4.4472325312388081E-2</c:v>
                </c:pt>
                <c:pt idx="1389">
                  <c:v>4.4486743461902359E-2</c:v>
                </c:pt>
                <c:pt idx="1390">
                  <c:v>4.450115019760293E-2</c:v>
                </c:pt>
                <c:pt idx="1391">
                  <c:v>4.4515545533037673E-2</c:v>
                </c:pt>
                <c:pt idx="1392">
                  <c:v>4.4529929481733038E-2</c:v>
                </c:pt>
                <c:pt idx="1393">
                  <c:v>4.4544302057194091E-2</c:v>
                </c:pt>
                <c:pt idx="1394">
                  <c:v>4.4558663272904524E-2</c:v>
                </c:pt>
                <c:pt idx="1395">
                  <c:v>4.457301314232677E-2</c:v>
                </c:pt>
                <c:pt idx="1396">
                  <c:v>4.4587351678901939E-2</c:v>
                </c:pt>
                <c:pt idx="1397">
                  <c:v>4.4601678896049983E-2</c:v>
                </c:pt>
                <c:pt idx="1398">
                  <c:v>4.4615994807169608E-2</c:v>
                </c:pt>
                <c:pt idx="1399">
                  <c:v>4.4630299425638439E-2</c:v>
                </c:pt>
                <c:pt idx="1400">
                  <c:v>4.4644592764812981E-2</c:v>
                </c:pt>
                <c:pt idx="1401">
                  <c:v>4.4658874838028668E-2</c:v>
                </c:pt>
                <c:pt idx="1402">
                  <c:v>4.4673145658599943E-2</c:v>
                </c:pt>
                <c:pt idx="1403">
                  <c:v>4.4687405239820267E-2</c:v>
                </c:pt>
                <c:pt idx="1404">
                  <c:v>4.4701653594962185E-2</c:v>
                </c:pt>
                <c:pt idx="1405">
                  <c:v>4.4715890737277317E-2</c:v>
                </c:pt>
                <c:pt idx="1406">
                  <c:v>4.4730116679996476E-2</c:v>
                </c:pt>
                <c:pt idx="1407">
                  <c:v>4.4744331436329637E-2</c:v>
                </c:pt>
                <c:pt idx="1408">
                  <c:v>4.4758535019466021E-2</c:v>
                </c:pt>
                <c:pt idx="1409">
                  <c:v>4.4772727442574128E-2</c:v>
                </c:pt>
                <c:pt idx="1410">
                  <c:v>4.4786908718801755E-2</c:v>
                </c:pt>
                <c:pt idx="1411">
                  <c:v>4.4801078861276079E-2</c:v>
                </c:pt>
                <c:pt idx="1412">
                  <c:v>4.4815237883103647E-2</c:v>
                </c:pt>
                <c:pt idx="1413">
                  <c:v>4.4829385797370468E-2</c:v>
                </c:pt>
                <c:pt idx="1414">
                  <c:v>4.4843522617141987E-2</c:v>
                </c:pt>
                <c:pt idx="1415">
                  <c:v>4.4857648355463221E-2</c:v>
                </c:pt>
                <c:pt idx="1416">
                  <c:v>4.4871763025358696E-2</c:v>
                </c:pt>
                <c:pt idx="1417">
                  <c:v>4.4885866639832572E-2</c:v>
                </c:pt>
                <c:pt idx="1418">
                  <c:v>4.4899959211868602E-2</c:v>
                </c:pt>
                <c:pt idx="1419">
                  <c:v>4.4914040754430264E-2</c:v>
                </c:pt>
                <c:pt idx="1420">
                  <c:v>4.4928111280460724E-2</c:v>
                </c:pt>
                <c:pt idx="1421">
                  <c:v>4.4942170802882896E-2</c:v>
                </c:pt>
                <c:pt idx="1422">
                  <c:v>4.4956219334599527E-2</c:v>
                </c:pt>
                <c:pt idx="1423">
                  <c:v>4.4970256888493154E-2</c:v>
                </c:pt>
                <c:pt idx="1424">
                  <c:v>4.4984283477426223E-2</c:v>
                </c:pt>
                <c:pt idx="1425">
                  <c:v>4.4998299114241073E-2</c:v>
                </c:pt>
                <c:pt idx="1426">
                  <c:v>4.5012303811760017E-2</c:v>
                </c:pt>
                <c:pt idx="1427">
                  <c:v>4.5026297582785327E-2</c:v>
                </c:pt>
                <c:pt idx="1428">
                  <c:v>4.5040280440099334E-2</c:v>
                </c:pt>
                <c:pt idx="1429">
                  <c:v>4.5054252396464434E-2</c:v>
                </c:pt>
                <c:pt idx="1430">
                  <c:v>4.5068213464623127E-2</c:v>
                </c:pt>
                <c:pt idx="1431">
                  <c:v>4.5082163657298065E-2</c:v>
                </c:pt>
                <c:pt idx="1432">
                  <c:v>4.509610298719207E-2</c:v>
                </c:pt>
                <c:pt idx="1433">
                  <c:v>4.5110031466988214E-2</c:v>
                </c:pt>
                <c:pt idx="1434">
                  <c:v>4.5123949109349817E-2</c:v>
                </c:pt>
                <c:pt idx="1435">
                  <c:v>4.5137855926920503E-2</c:v>
                </c:pt>
                <c:pt idx="1436">
                  <c:v>4.5151751932324236E-2</c:v>
                </c:pt>
                <c:pt idx="1437">
                  <c:v>4.5165637138165363E-2</c:v>
                </c:pt>
                <c:pt idx="1438">
                  <c:v>4.517951155702863E-2</c:v>
                </c:pt>
                <c:pt idx="1439">
                  <c:v>4.5193375201479265E-2</c:v>
                </c:pt>
                <c:pt idx="1440">
                  <c:v>4.5207228084062967E-2</c:v>
                </c:pt>
                <c:pt idx="1441">
                  <c:v>4.522107021730596E-2</c:v>
                </c:pt>
                <c:pt idx="1442">
                  <c:v>4.5234901613715073E-2</c:v>
                </c:pt>
                <c:pt idx="1443">
                  <c:v>4.5248722285777684E-2</c:v>
                </c:pt>
                <c:pt idx="1444">
                  <c:v>4.526253224596187E-2</c:v>
                </c:pt>
                <c:pt idx="1445">
                  <c:v>4.5276331506716339E-2</c:v>
                </c:pt>
                <c:pt idx="1446">
                  <c:v>4.5290120080470557E-2</c:v>
                </c:pt>
                <c:pt idx="1447">
                  <c:v>4.5303897979634723E-2</c:v>
                </c:pt>
                <c:pt idx="1448">
                  <c:v>4.5317665216599828E-2</c:v>
                </c:pt>
                <c:pt idx="1449">
                  <c:v>4.5331421803737712E-2</c:v>
                </c:pt>
                <c:pt idx="1450">
                  <c:v>4.5345167753401056E-2</c:v>
                </c:pt>
                <c:pt idx="1451">
                  <c:v>4.5358903077923465E-2</c:v>
                </c:pt>
                <c:pt idx="1452">
                  <c:v>4.5372627789619473E-2</c:v>
                </c:pt>
                <c:pt idx="1453">
                  <c:v>4.5386341900784589E-2</c:v>
                </c:pt>
                <c:pt idx="1454">
                  <c:v>4.540004542369535E-2</c:v>
                </c:pt>
                <c:pt idx="1455">
                  <c:v>4.541373837060933E-2</c:v>
                </c:pt>
                <c:pt idx="1456">
                  <c:v>4.5427420753765192E-2</c:v>
                </c:pt>
                <c:pt idx="1457">
                  <c:v>4.5441092585382745E-2</c:v>
                </c:pt>
                <c:pt idx="1458">
                  <c:v>4.5454753877662908E-2</c:v>
                </c:pt>
                <c:pt idx="1459">
                  <c:v>4.5468404642787848E-2</c:v>
                </c:pt>
                <c:pt idx="1460">
                  <c:v>4.5482044892920945E-2</c:v>
                </c:pt>
                <c:pt idx="1461">
                  <c:v>4.5495674640206839E-2</c:v>
                </c:pt>
                <c:pt idx="1462">
                  <c:v>4.550929389677149E-2</c:v>
                </c:pt>
                <c:pt idx="1463">
                  <c:v>4.5522902674722171E-2</c:v>
                </c:pt>
                <c:pt idx="1464">
                  <c:v>4.5536500986147581E-2</c:v>
                </c:pt>
                <c:pt idx="1465">
                  <c:v>4.5550088843117773E-2</c:v>
                </c:pt>
                <c:pt idx="1466">
                  <c:v>4.55636662576843E-2</c:v>
                </c:pt>
                <c:pt idx="1467">
                  <c:v>4.5577233241880157E-2</c:v>
                </c:pt>
                <c:pt idx="1468">
                  <c:v>4.5590789807719884E-2</c:v>
                </c:pt>
                <c:pt idx="1469">
                  <c:v>4.560433596719958E-2</c:v>
                </c:pt>
                <c:pt idx="1470">
                  <c:v>4.5617871732296901E-2</c:v>
                </c:pt>
                <c:pt idx="1471">
                  <c:v>4.5631397114971169E-2</c:v>
                </c:pt>
                <c:pt idx="1472">
                  <c:v>4.5644912127163331E-2</c:v>
                </c:pt>
                <c:pt idx="1473">
                  <c:v>4.5658416780796053E-2</c:v>
                </c:pt>
                <c:pt idx="1474">
                  <c:v>4.5671911087773728E-2</c:v>
                </c:pt>
                <c:pt idx="1475">
                  <c:v>4.5685395059982516E-2</c:v>
                </c:pt>
                <c:pt idx="1476">
                  <c:v>4.5698868709290359E-2</c:v>
                </c:pt>
                <c:pt idx="1477">
                  <c:v>4.5712332047547051E-2</c:v>
                </c:pt>
                <c:pt idx="1478">
                  <c:v>4.5725785086584272E-2</c:v>
                </c:pt>
                <c:pt idx="1479">
                  <c:v>4.5739227838215567E-2</c:v>
                </c:pt>
                <c:pt idx="1480">
                  <c:v>4.5752660314236464E-2</c:v>
                </c:pt>
                <c:pt idx="1481">
                  <c:v>4.5766082526424418E-2</c:v>
                </c:pt>
                <c:pt idx="1482">
                  <c:v>4.5779494486538938E-2</c:v>
                </c:pt>
                <c:pt idx="1483">
                  <c:v>4.5792896206321543E-2</c:v>
                </c:pt>
                <c:pt idx="1484">
                  <c:v>4.5806287697495854E-2</c:v>
                </c:pt>
                <c:pt idx="1485">
                  <c:v>4.5819668971767577E-2</c:v>
                </c:pt>
                <c:pt idx="1486">
                  <c:v>4.5833040040824585E-2</c:v>
                </c:pt>
                <c:pt idx="1487">
                  <c:v>4.5846400916336925E-2</c:v>
                </c:pt>
                <c:pt idx="1488">
                  <c:v>4.5859751609956839E-2</c:v>
                </c:pt>
                <c:pt idx="1489">
                  <c:v>4.587309213331886E-2</c:v>
                </c:pt>
                <c:pt idx="1490">
                  <c:v>4.5886422498039744E-2</c:v>
                </c:pt>
                <c:pt idx="1491">
                  <c:v>4.589974271571861E-2</c:v>
                </c:pt>
                <c:pt idx="1492">
                  <c:v>4.59130527979369E-2</c:v>
                </c:pt>
                <c:pt idx="1493">
                  <c:v>4.5926352756258441E-2</c:v>
                </c:pt>
                <c:pt idx="1494">
                  <c:v>4.5939642602229484E-2</c:v>
                </c:pt>
                <c:pt idx="1495">
                  <c:v>4.595292234737873E-2</c:v>
                </c:pt>
                <c:pt idx="1496">
                  <c:v>4.5966192003217339E-2</c:v>
                </c:pt>
                <c:pt idx="1497">
                  <c:v>4.597945158123902E-2</c:v>
                </c:pt>
                <c:pt idx="1498">
                  <c:v>4.5992701092920002E-2</c:v>
                </c:pt>
                <c:pt idx="1499">
                  <c:v>4.6005940549719113E-2</c:v>
                </c:pt>
                <c:pt idx="1500">
                  <c:v>4.601916996307779E-2</c:v>
                </c:pt>
                <c:pt idx="1501">
                  <c:v>4.603238934442011E-2</c:v>
                </c:pt>
                <c:pt idx="1502">
                  <c:v>4.6045598705152853E-2</c:v>
                </c:pt>
                <c:pt idx="1503">
                  <c:v>4.6058798056665476E-2</c:v>
                </c:pt>
                <c:pt idx="1504">
                  <c:v>4.607198741033023E-2</c:v>
                </c:pt>
                <c:pt idx="1505">
                  <c:v>4.6085166777502094E-2</c:v>
                </c:pt>
                <c:pt idx="1506">
                  <c:v>4.6098336169518903E-2</c:v>
                </c:pt>
                <c:pt idx="1507">
                  <c:v>4.6111495597701294E-2</c:v>
                </c:pt>
                <c:pt idx="1508">
                  <c:v>4.6124645073352823E-2</c:v>
                </c:pt>
                <c:pt idx="1509">
                  <c:v>4.613778460775992E-2</c:v>
                </c:pt>
                <c:pt idx="1510">
                  <c:v>4.6150914212191974E-2</c:v>
                </c:pt>
                <c:pt idx="1511">
                  <c:v>4.6164033897901344E-2</c:v>
                </c:pt>
                <c:pt idx="1512">
                  <c:v>4.617714367612339E-2</c:v>
                </c:pt>
                <c:pt idx="1513">
                  <c:v>4.6190243558076514E-2</c:v>
                </c:pt>
                <c:pt idx="1514">
                  <c:v>4.620333355496218E-2</c:v>
                </c:pt>
                <c:pt idx="1515">
                  <c:v>4.6216413677964967E-2</c:v>
                </c:pt>
                <c:pt idx="1516">
                  <c:v>4.6229483938252575E-2</c:v>
                </c:pt>
                <c:pt idx="1517">
                  <c:v>4.6242544346975868E-2</c:v>
                </c:pt>
                <c:pt idx="1518">
                  <c:v>4.6255594915268927E-2</c:v>
                </c:pt>
                <c:pt idx="1519">
                  <c:v>4.6268635654249025E-2</c:v>
                </c:pt>
                <c:pt idx="1520">
                  <c:v>4.6281666575016742E-2</c:v>
                </c:pt>
                <c:pt idx="1521">
                  <c:v>4.629468768865589E-2</c:v>
                </c:pt>
                <c:pt idx="1522">
                  <c:v>4.6307699006233667E-2</c:v>
                </c:pt>
                <c:pt idx="1523">
                  <c:v>4.6320700538800573E-2</c:v>
                </c:pt>
                <c:pt idx="1524">
                  <c:v>4.6333692297390532E-2</c:v>
                </c:pt>
                <c:pt idx="1525">
                  <c:v>4.6346674293020855E-2</c:v>
                </c:pt>
                <c:pt idx="1526">
                  <c:v>4.635964653669232E-2</c:v>
                </c:pt>
                <c:pt idx="1527">
                  <c:v>4.6372609039389182E-2</c:v>
                </c:pt>
                <c:pt idx="1528">
                  <c:v>4.6385561812079187E-2</c:v>
                </c:pt>
                <c:pt idx="1529">
                  <c:v>4.6398504865713654E-2</c:v>
                </c:pt>
                <c:pt idx="1530">
                  <c:v>4.6411438211227445E-2</c:v>
                </c:pt>
                <c:pt idx="1531">
                  <c:v>4.6424361859539041E-2</c:v>
                </c:pt>
                <c:pt idx="1532">
                  <c:v>4.6437275821550536E-2</c:v>
                </c:pt>
                <c:pt idx="1533">
                  <c:v>4.6450180108147728E-2</c:v>
                </c:pt>
                <c:pt idx="1534">
                  <c:v>4.646307473020006E-2</c:v>
                </c:pt>
                <c:pt idx="1535">
                  <c:v>4.6475959698560741E-2</c:v>
                </c:pt>
                <c:pt idx="1536">
                  <c:v>4.6488835024066699E-2</c:v>
                </c:pt>
                <c:pt idx="1537">
                  <c:v>4.6501700717538681E-2</c:v>
                </c:pt>
                <c:pt idx="1538">
                  <c:v>4.6514556789781239E-2</c:v>
                </c:pt>
                <c:pt idx="1539">
                  <c:v>4.6527403251582757E-2</c:v>
                </c:pt>
                <c:pt idx="1540">
                  <c:v>4.6540240113715513E-2</c:v>
                </c:pt>
                <c:pt idx="1541">
                  <c:v>4.6553067386935681E-2</c:v>
                </c:pt>
                <c:pt idx="1542">
                  <c:v>4.656588508198338E-2</c:v>
                </c:pt>
                <c:pt idx="1543">
                  <c:v>4.6578693209582689E-2</c:v>
                </c:pt>
                <c:pt idx="1544">
                  <c:v>4.6591491780441689E-2</c:v>
                </c:pt>
                <c:pt idx="1545">
                  <c:v>4.6604280805252474E-2</c:v>
                </c:pt>
                <c:pt idx="1546">
                  <c:v>4.6617060294691218E-2</c:v>
                </c:pt>
                <c:pt idx="1547">
                  <c:v>4.6629830259418165E-2</c:v>
                </c:pt>
                <c:pt idx="1548">
                  <c:v>4.6642590710077675E-2</c:v>
                </c:pt>
                <c:pt idx="1549">
                  <c:v>4.6655341657298253E-2</c:v>
                </c:pt>
                <c:pt idx="1550">
                  <c:v>4.6668083111692578E-2</c:v>
                </c:pt>
                <c:pt idx="1551">
                  <c:v>4.6680815083857539E-2</c:v>
                </c:pt>
                <c:pt idx="1552">
                  <c:v>4.6693537584374258E-2</c:v>
                </c:pt>
                <c:pt idx="1553">
                  <c:v>4.6706250623808114E-2</c:v>
                </c:pt>
                <c:pt idx="1554">
                  <c:v>4.6718954212708774E-2</c:v>
                </c:pt>
                <c:pt idx="1555">
                  <c:v>4.6731648361610242E-2</c:v>
                </c:pt>
                <c:pt idx="1556">
                  <c:v>4.6744333081030862E-2</c:v>
                </c:pt>
                <c:pt idx="1557">
                  <c:v>4.6757008381473349E-2</c:v>
                </c:pt>
                <c:pt idx="1558">
                  <c:v>4.6769674273424856E-2</c:v>
                </c:pt>
                <c:pt idx="1559">
                  <c:v>4.6782330767356925E-2</c:v>
                </c:pt>
                <c:pt idx="1560">
                  <c:v>4.6794977873725621E-2</c:v>
                </c:pt>
                <c:pt idx="1561">
                  <c:v>4.6807615602971447E-2</c:v>
                </c:pt>
                <c:pt idx="1562">
                  <c:v>4.6820243965519481E-2</c:v>
                </c:pt>
                <c:pt idx="1563">
                  <c:v>4.6832862971779313E-2</c:v>
                </c:pt>
                <c:pt idx="1564">
                  <c:v>4.6845472632145134E-2</c:v>
                </c:pt>
                <c:pt idx="1565">
                  <c:v>4.6858072956995747E-2</c:v>
                </c:pt>
                <c:pt idx="1566">
                  <c:v>4.6870663956694585E-2</c:v>
                </c:pt>
                <c:pt idx="1567">
                  <c:v>4.6883245641589744E-2</c:v>
                </c:pt>
                <c:pt idx="1568">
                  <c:v>4.6895818022014021E-2</c:v>
                </c:pt>
                <c:pt idx="1569">
                  <c:v>4.6908381108284943E-2</c:v>
                </c:pt>
                <c:pt idx="1570">
                  <c:v>4.6920934910704766E-2</c:v>
                </c:pt>
                <c:pt idx="1571">
                  <c:v>4.6933479439560555E-2</c:v>
                </c:pt>
                <c:pt idx="1572">
                  <c:v>4.6946014705124148E-2</c:v>
                </c:pt>
                <c:pt idx="1573">
                  <c:v>4.6958540717652257E-2</c:v>
                </c:pt>
                <c:pt idx="1574">
                  <c:v>4.697105748738642E-2</c:v>
                </c:pt>
                <c:pt idx="1575">
                  <c:v>4.6983565024553094E-2</c:v>
                </c:pt>
                <c:pt idx="1576">
                  <c:v>4.6996063339363639E-2</c:v>
                </c:pt>
                <c:pt idx="1577">
                  <c:v>4.7008552442014365E-2</c:v>
                </c:pt>
                <c:pt idx="1578">
                  <c:v>4.7021032342686578E-2</c:v>
                </c:pt>
                <c:pt idx="1579">
                  <c:v>4.7033503051546542E-2</c:v>
                </c:pt>
                <c:pt idx="1580">
                  <c:v>4.7045964578745603E-2</c:v>
                </c:pt>
                <c:pt idx="1581">
                  <c:v>4.7058416934420116E-2</c:v>
                </c:pt>
                <c:pt idx="1582">
                  <c:v>4.7070860128691557E-2</c:v>
                </c:pt>
                <c:pt idx="1583">
                  <c:v>4.7083294171666498E-2</c:v>
                </c:pt>
                <c:pt idx="1584">
                  <c:v>4.709571907343664E-2</c:v>
                </c:pt>
                <c:pt idx="1585">
                  <c:v>4.7108134844078886E-2</c:v>
                </c:pt>
                <c:pt idx="1586">
                  <c:v>4.7120541493655299E-2</c:v>
                </c:pt>
                <c:pt idx="1587">
                  <c:v>4.7132939032213182E-2</c:v>
                </c:pt>
                <c:pt idx="1588">
                  <c:v>4.7145327469785087E-2</c:v>
                </c:pt>
                <c:pt idx="1589">
                  <c:v>4.7157706816388818E-2</c:v>
                </c:pt>
                <c:pt idx="1590">
                  <c:v>4.7170077082027508E-2</c:v>
                </c:pt>
                <c:pt idx="1591">
                  <c:v>4.7182438276689616E-2</c:v>
                </c:pt>
                <c:pt idx="1592">
                  <c:v>4.7194790410348963E-2</c:v>
                </c:pt>
                <c:pt idx="1593">
                  <c:v>4.7207133492964716E-2</c:v>
                </c:pt>
                <c:pt idx="1594">
                  <c:v>4.7219467534481495E-2</c:v>
                </c:pt>
                <c:pt idx="1595">
                  <c:v>4.7231792544829336E-2</c:v>
                </c:pt>
                <c:pt idx="1596">
                  <c:v>4.7244108533923745E-2</c:v>
                </c:pt>
                <c:pt idx="1597">
                  <c:v>4.7256415511665734E-2</c:v>
                </c:pt>
                <c:pt idx="1598">
                  <c:v>4.7268713487941781E-2</c:v>
                </c:pt>
                <c:pt idx="1599">
                  <c:v>4.7281002472623963E-2</c:v>
                </c:pt>
                <c:pt idx="1600">
                  <c:v>4.7293282475569895E-2</c:v>
                </c:pt>
                <c:pt idx="1601">
                  <c:v>4.7305553506622813E-2</c:v>
                </c:pt>
                <c:pt idx="1602">
                  <c:v>4.7317815575611537E-2</c:v>
                </c:pt>
                <c:pt idx="1603">
                  <c:v>4.7330068692350562E-2</c:v>
                </c:pt>
                <c:pt idx="1604">
                  <c:v>4.7342312866640056E-2</c:v>
                </c:pt>
                <c:pt idx="1605">
                  <c:v>4.7354548108265886E-2</c:v>
                </c:pt>
                <c:pt idx="1606">
                  <c:v>4.7366774426999658E-2</c:v>
                </c:pt>
                <c:pt idx="1607">
                  <c:v>4.737899183259868E-2</c:v>
                </c:pt>
                <c:pt idx="1608">
                  <c:v>4.7391200334806108E-2</c:v>
                </c:pt>
                <c:pt idx="1609">
                  <c:v>4.7403399943350855E-2</c:v>
                </c:pt>
                <c:pt idx="1610">
                  <c:v>4.7415590667947691E-2</c:v>
                </c:pt>
                <c:pt idx="1611">
                  <c:v>4.7427772518297218E-2</c:v>
                </c:pt>
                <c:pt idx="1612">
                  <c:v>4.7439945504085944E-2</c:v>
                </c:pt>
                <c:pt idx="1613">
                  <c:v>4.7452109634986264E-2</c:v>
                </c:pt>
                <c:pt idx="1614">
                  <c:v>4.7464264920656529E-2</c:v>
                </c:pt>
                <c:pt idx="1615">
                  <c:v>4.7476411370741024E-2</c:v>
                </c:pt>
                <c:pt idx="1616">
                  <c:v>4.7488548994870025E-2</c:v>
                </c:pt>
                <c:pt idx="1617">
                  <c:v>4.7500677802659839E-2</c:v>
                </c:pt>
                <c:pt idx="1618">
                  <c:v>4.7512797803712786E-2</c:v>
                </c:pt>
                <c:pt idx="1619">
                  <c:v>4.7524909007617258E-2</c:v>
                </c:pt>
                <c:pt idx="1620">
                  <c:v>4.7537011423947714E-2</c:v>
                </c:pt>
                <c:pt idx="1621">
                  <c:v>4.754910506226475E-2</c:v>
                </c:pt>
                <c:pt idx="1622">
                  <c:v>4.7561189932115076E-2</c:v>
                </c:pt>
                <c:pt idx="1623">
                  <c:v>4.7573266043031588E-2</c:v>
                </c:pt>
                <c:pt idx="1624">
                  <c:v>4.7585333404533338E-2</c:v>
                </c:pt>
                <c:pt idx="1625">
                  <c:v>4.7597392026125611E-2</c:v>
                </c:pt>
                <c:pt idx="1626">
                  <c:v>4.7609441917299919E-2</c:v>
                </c:pt>
                <c:pt idx="1627">
                  <c:v>4.7621483087534042E-2</c:v>
                </c:pt>
                <c:pt idx="1628">
                  <c:v>4.7633515546292061E-2</c:v>
                </c:pt>
                <c:pt idx="1629">
                  <c:v>4.7645539303024315E-2</c:v>
                </c:pt>
                <c:pt idx="1630">
                  <c:v>4.7657554367167537E-2</c:v>
                </c:pt>
                <c:pt idx="1631">
                  <c:v>4.7669560748144789E-2</c:v>
                </c:pt>
                <c:pt idx="1632">
                  <c:v>4.7681558455365536E-2</c:v>
                </c:pt>
                <c:pt idx="1633">
                  <c:v>4.769354749822563E-2</c:v>
                </c:pt>
                <c:pt idx="1634">
                  <c:v>4.7705527886107373E-2</c:v>
                </c:pt>
                <c:pt idx="1635">
                  <c:v>4.7717499628379519E-2</c:v>
                </c:pt>
                <c:pt idx="1636">
                  <c:v>4.7729462734397314E-2</c:v>
                </c:pt>
                <c:pt idx="1637">
                  <c:v>4.7741417213502516E-2</c:v>
                </c:pt>
                <c:pt idx="1638">
                  <c:v>4.7753363075023383E-2</c:v>
                </c:pt>
                <c:pt idx="1639">
                  <c:v>4.7765300328274758E-2</c:v>
                </c:pt>
                <c:pt idx="1640">
                  <c:v>4.7777228982558061E-2</c:v>
                </c:pt>
                <c:pt idx="1641">
                  <c:v>4.778914904716132E-2</c:v>
                </c:pt>
                <c:pt idx="1642">
                  <c:v>4.7801060531359164E-2</c:v>
                </c:pt>
                <c:pt idx="1643">
                  <c:v>4.7812963444412895E-2</c:v>
                </c:pt>
                <c:pt idx="1644">
                  <c:v>4.7824857795570504E-2</c:v>
                </c:pt>
                <c:pt idx="1645">
                  <c:v>4.7836743594066658E-2</c:v>
                </c:pt>
                <c:pt idx="1646">
                  <c:v>4.7848620849122774E-2</c:v>
                </c:pt>
                <c:pt idx="1647">
                  <c:v>4.7860489569946985E-2</c:v>
                </c:pt>
                <c:pt idx="1648">
                  <c:v>4.7872349765734214E-2</c:v>
                </c:pt>
                <c:pt idx="1649">
                  <c:v>4.7884201445666186E-2</c:v>
                </c:pt>
                <c:pt idx="1650">
                  <c:v>4.7896044618911449E-2</c:v>
                </c:pt>
                <c:pt idx="1651">
                  <c:v>4.7907879294625359E-2</c:v>
                </c:pt>
                <c:pt idx="1652">
                  <c:v>4.7919705481950174E-2</c:v>
                </c:pt>
                <c:pt idx="1653">
                  <c:v>4.7931523190015028E-2</c:v>
                </c:pt>
                <c:pt idx="1654">
                  <c:v>4.794333242793599E-2</c:v>
                </c:pt>
                <c:pt idx="1655">
                  <c:v>4.7955133204816029E-2</c:v>
                </c:pt>
                <c:pt idx="1656">
                  <c:v>4.7966925529745089E-2</c:v>
                </c:pt>
                <c:pt idx="1657">
                  <c:v>4.7978709411800116E-2</c:v>
                </c:pt>
                <c:pt idx="1658">
                  <c:v>4.7990484860045042E-2</c:v>
                </c:pt>
                <c:pt idx="1659">
                  <c:v>4.8002251883530855E-2</c:v>
                </c:pt>
                <c:pt idx="1660">
                  <c:v>4.8014010491295556E-2</c:v>
                </c:pt>
                <c:pt idx="1661">
                  <c:v>4.8025760692364243E-2</c:v>
                </c:pt>
                <c:pt idx="1662">
                  <c:v>4.8037502495749132E-2</c:v>
                </c:pt>
                <c:pt idx="1663">
                  <c:v>4.8049235910449552E-2</c:v>
                </c:pt>
                <c:pt idx="1664">
                  <c:v>4.8060960945451946E-2</c:v>
                </c:pt>
                <c:pt idx="1665">
                  <c:v>4.8072677609729969E-2</c:v>
                </c:pt>
                <c:pt idx="1666">
                  <c:v>4.808438591224444E-2</c:v>
                </c:pt>
                <c:pt idx="1667">
                  <c:v>4.8096085861943416E-2</c:v>
                </c:pt>
                <c:pt idx="1668">
                  <c:v>4.8107777467762174E-2</c:v>
                </c:pt>
                <c:pt idx="1669">
                  <c:v>4.8119460738623242E-2</c:v>
                </c:pt>
                <c:pt idx="1670">
                  <c:v>4.8131135683436459E-2</c:v>
                </c:pt>
                <c:pt idx="1671">
                  <c:v>4.8142802311098944E-2</c:v>
                </c:pt>
                <c:pt idx="1672">
                  <c:v>4.8154460630495173E-2</c:v>
                </c:pt>
                <c:pt idx="1673">
                  <c:v>4.8166110650496925E-2</c:v>
                </c:pt>
                <c:pt idx="1674">
                  <c:v>4.8177752379963405E-2</c:v>
                </c:pt>
                <c:pt idx="1675">
                  <c:v>4.8189385827741169E-2</c:v>
                </c:pt>
                <c:pt idx="1676">
                  <c:v>4.8201011002664232E-2</c:v>
                </c:pt>
                <c:pt idx="1677">
                  <c:v>4.8212627913554018E-2</c:v>
                </c:pt>
                <c:pt idx="1678">
                  <c:v>4.8224236569219425E-2</c:v>
                </c:pt>
                <c:pt idx="1679">
                  <c:v>4.8235836978456834E-2</c:v>
                </c:pt>
                <c:pt idx="1680">
                  <c:v>4.8247429150050127E-2</c:v>
                </c:pt>
                <c:pt idx="1681">
                  <c:v>4.8259013092770746E-2</c:v>
                </c:pt>
                <c:pt idx="1682">
                  <c:v>4.8270588815377637E-2</c:v>
                </c:pt>
                <c:pt idx="1683">
                  <c:v>4.8282156326617351E-2</c:v>
                </c:pt>
                <c:pt idx="1684">
                  <c:v>4.8293715635224027E-2</c:v>
                </c:pt>
                <c:pt idx="1685">
                  <c:v>4.8305266749919418E-2</c:v>
                </c:pt>
                <c:pt idx="1686">
                  <c:v>4.8316809679412938E-2</c:v>
                </c:pt>
                <c:pt idx="1687">
                  <c:v>4.8328344432401617E-2</c:v>
                </c:pt>
                <c:pt idx="1688">
                  <c:v>4.8339871017570202E-2</c:v>
                </c:pt>
                <c:pt idx="1689">
                  <c:v>4.8351389443591151E-2</c:v>
                </c:pt>
                <c:pt idx="1690">
                  <c:v>4.8362899719124629E-2</c:v>
                </c:pt>
                <c:pt idx="1691">
                  <c:v>4.8374401852818549E-2</c:v>
                </c:pt>
                <c:pt idx="1692">
                  <c:v>4.8385895853308609E-2</c:v>
                </c:pt>
                <c:pt idx="1693">
                  <c:v>4.8397381729218286E-2</c:v>
                </c:pt>
                <c:pt idx="1694">
                  <c:v>4.8408859489158872E-2</c:v>
                </c:pt>
                <c:pt idx="1695">
                  <c:v>4.8420329141729515E-2</c:v>
                </c:pt>
                <c:pt idx="1696">
                  <c:v>4.8431790695517181E-2</c:v>
                </c:pt>
                <c:pt idx="1697">
                  <c:v>4.8443244159096739E-2</c:v>
                </c:pt>
                <c:pt idx="1698">
                  <c:v>4.8454689541030951E-2</c:v>
                </c:pt>
                <c:pt idx="1699">
                  <c:v>4.8466126849870513E-2</c:v>
                </c:pt>
                <c:pt idx="1700">
                  <c:v>4.8477556094154023E-2</c:v>
                </c:pt>
                <c:pt idx="1701">
                  <c:v>4.8488977282408086E-2</c:v>
                </c:pt>
                <c:pt idx="1702">
                  <c:v>4.8500390423147272E-2</c:v>
                </c:pt>
                <c:pt idx="1703">
                  <c:v>4.8511795524874168E-2</c:v>
                </c:pt>
                <c:pt idx="1704">
                  <c:v>4.8523192596079359E-2</c:v>
                </c:pt>
                <c:pt idx="1705">
                  <c:v>4.8534581645241499E-2</c:v>
                </c:pt>
                <c:pt idx="1706">
                  <c:v>4.8545962680827309E-2</c:v>
                </c:pt>
                <c:pt idx="1707">
                  <c:v>4.8557335711291609E-2</c:v>
                </c:pt>
                <c:pt idx="1708">
                  <c:v>4.8568700745077312E-2</c:v>
                </c:pt>
                <c:pt idx="1709">
                  <c:v>4.8580057790615458E-2</c:v>
                </c:pt>
                <c:pt idx="1710">
                  <c:v>4.859140685632525E-2</c:v>
                </c:pt>
                <c:pt idx="1711">
                  <c:v>4.8602747950614082E-2</c:v>
                </c:pt>
                <c:pt idx="1712">
                  <c:v>4.8614081081877515E-2</c:v>
                </c:pt>
                <c:pt idx="1713">
                  <c:v>4.8625406258499315E-2</c:v>
                </c:pt>
                <c:pt idx="1714">
                  <c:v>4.8636723488851522E-2</c:v>
                </c:pt>
                <c:pt idx="1715">
                  <c:v>4.8648032781294405E-2</c:v>
                </c:pt>
                <c:pt idx="1716">
                  <c:v>4.865933414417651E-2</c:v>
                </c:pt>
                <c:pt idx="1717">
                  <c:v>4.8670627585834694E-2</c:v>
                </c:pt>
                <c:pt idx="1718">
                  <c:v>4.8681913114594105E-2</c:v>
                </c:pt>
                <c:pt idx="1719">
                  <c:v>4.8693190738768266E-2</c:v>
                </c:pt>
                <c:pt idx="1720">
                  <c:v>4.8704460466659022E-2</c:v>
                </c:pt>
                <c:pt idx="1721">
                  <c:v>4.8715722306556623E-2</c:v>
                </c:pt>
                <c:pt idx="1722">
                  <c:v>4.8726976266739705E-2</c:v>
                </c:pt>
                <c:pt idx="1723">
                  <c:v>4.8738222355475314E-2</c:v>
                </c:pt>
                <c:pt idx="1724">
                  <c:v>4.8749460581018964E-2</c:v>
                </c:pt>
                <c:pt idx="1725">
                  <c:v>4.8760690951614602E-2</c:v>
                </c:pt>
                <c:pt idx="1726">
                  <c:v>4.8771913475494678E-2</c:v>
                </c:pt>
                <c:pt idx="1727">
                  <c:v>4.878312816088011E-2</c:v>
                </c:pt>
                <c:pt idx="1728">
                  <c:v>4.8794335015980357E-2</c:v>
                </c:pt>
                <c:pt idx="1729">
                  <c:v>4.8805534048993425E-2</c:v>
                </c:pt>
                <c:pt idx="1730">
                  <c:v>4.8816725268105883E-2</c:v>
                </c:pt>
                <c:pt idx="1731">
                  <c:v>4.8827908681492831E-2</c:v>
                </c:pt>
                <c:pt idx="1732">
                  <c:v>4.8839084297318036E-2</c:v>
                </c:pt>
                <c:pt idx="1733">
                  <c:v>4.8850252123733839E-2</c:v>
                </c:pt>
                <c:pt idx="1734">
                  <c:v>4.8861412168881242E-2</c:v>
                </c:pt>
                <c:pt idx="1735">
                  <c:v>4.8872564440889908E-2</c:v>
                </c:pt>
                <c:pt idx="1736">
                  <c:v>4.8883708947878149E-2</c:v>
                </c:pt>
                <c:pt idx="1737">
                  <c:v>4.8894845697953021E-2</c:v>
                </c:pt>
                <c:pt idx="1738">
                  <c:v>4.8905974699210257E-2</c:v>
                </c:pt>
                <c:pt idx="1739">
                  <c:v>4.8917095959734369E-2</c:v>
                </c:pt>
                <c:pt idx="1740">
                  <c:v>4.892820948759858E-2</c:v>
                </c:pt>
                <c:pt idx="1741">
                  <c:v>4.8939315290864926E-2</c:v>
                </c:pt>
                <c:pt idx="1742">
                  <c:v>4.8950413377584226E-2</c:v>
                </c:pt>
                <c:pt idx="1743">
                  <c:v>4.8961503755796124E-2</c:v>
                </c:pt>
                <c:pt idx="1744">
                  <c:v>4.8972586433529093E-2</c:v>
                </c:pt>
                <c:pt idx="1745">
                  <c:v>4.8983661418800437E-2</c:v>
                </c:pt>
                <c:pt idx="1746">
                  <c:v>4.8994728719616382E-2</c:v>
                </c:pt>
                <c:pt idx="1747">
                  <c:v>4.9005788343972019E-2</c:v>
                </c:pt>
                <c:pt idx="1748">
                  <c:v>4.9016840299851358E-2</c:v>
                </c:pt>
                <c:pt idx="1749">
                  <c:v>4.9027884595227327E-2</c:v>
                </c:pt>
                <c:pt idx="1750">
                  <c:v>4.9038921238061826E-2</c:v>
                </c:pt>
                <c:pt idx="1751">
                  <c:v>4.9049950236305713E-2</c:v>
                </c:pt>
                <c:pt idx="1752">
                  <c:v>4.9060971597898857E-2</c:v>
                </c:pt>
                <c:pt idx="1753">
                  <c:v>4.907198533077009E-2</c:v>
                </c:pt>
                <c:pt idx="1754">
                  <c:v>4.9082991442837308E-2</c:v>
                </c:pt>
                <c:pt idx="1755">
                  <c:v>4.9093989942007449E-2</c:v>
                </c:pt>
                <c:pt idx="1756">
                  <c:v>4.9104980836176516E-2</c:v>
                </c:pt>
                <c:pt idx="1757">
                  <c:v>4.9115964133229592E-2</c:v>
                </c:pt>
                <c:pt idx="1758">
                  <c:v>4.9126939841040843E-2</c:v>
                </c:pt>
                <c:pt idx="1759">
                  <c:v>4.9137907967473596E-2</c:v>
                </c:pt>
                <c:pt idx="1760">
                  <c:v>4.91488685203803E-2</c:v>
                </c:pt>
                <c:pt idx="1761">
                  <c:v>4.9159821507602564E-2</c:v>
                </c:pt>
                <c:pt idx="1762">
                  <c:v>4.9170766936971158E-2</c:v>
                </c:pt>
                <c:pt idx="1763">
                  <c:v>4.9181704816306078E-2</c:v>
                </c:pt>
                <c:pt idx="1764">
                  <c:v>4.9192635153416521E-2</c:v>
                </c:pt>
                <c:pt idx="1765">
                  <c:v>4.9203557956100916E-2</c:v>
                </c:pt>
                <c:pt idx="1766">
                  <c:v>4.921447323214697E-2</c:v>
                </c:pt>
                <c:pt idx="1767">
                  <c:v>4.9225380989331609E-2</c:v>
                </c:pt>
                <c:pt idx="1768">
                  <c:v>4.9236281235421085E-2</c:v>
                </c:pt>
                <c:pt idx="1769">
                  <c:v>4.9247173978170966E-2</c:v>
                </c:pt>
                <c:pt idx="1770">
                  <c:v>4.9258059225326133E-2</c:v>
                </c:pt>
                <c:pt idx="1771">
                  <c:v>4.9268936984620794E-2</c:v>
                </c:pt>
                <c:pt idx="1772">
                  <c:v>4.9279807263778543E-2</c:v>
                </c:pt>
                <c:pt idx="1773">
                  <c:v>4.9290670070512355E-2</c:v>
                </c:pt>
                <c:pt idx="1774">
                  <c:v>4.930152541252459E-2</c:v>
                </c:pt>
                <c:pt idx="1775">
                  <c:v>4.931237329750706E-2</c:v>
                </c:pt>
                <c:pt idx="1776">
                  <c:v>4.9323213733140955E-2</c:v>
                </c:pt>
                <c:pt idx="1777">
                  <c:v>4.9334046727096965E-2</c:v>
                </c:pt>
                <c:pt idx="1778">
                  <c:v>4.9344872287035241E-2</c:v>
                </c:pt>
                <c:pt idx="1779">
                  <c:v>4.9355690420605433E-2</c:v>
                </c:pt>
                <c:pt idx="1780">
                  <c:v>4.9366501135446668E-2</c:v>
                </c:pt>
                <c:pt idx="1781">
                  <c:v>4.9377304439187628E-2</c:v>
                </c:pt>
                <c:pt idx="1782">
                  <c:v>4.9388100339446524E-2</c:v>
                </c:pt>
                <c:pt idx="1783">
                  <c:v>4.9398888843831153E-2</c:v>
                </c:pt>
                <c:pt idx="1784">
                  <c:v>4.9409669959938868E-2</c:v>
                </c:pt>
                <c:pt idx="1785">
                  <c:v>4.9420443695356621E-2</c:v>
                </c:pt>
                <c:pt idx="1786">
                  <c:v>4.9431210057660983E-2</c:v>
                </c:pt>
                <c:pt idx="1787">
                  <c:v>4.9441969054418167E-2</c:v>
                </c:pt>
                <c:pt idx="1788">
                  <c:v>4.9452720693184037E-2</c:v>
                </c:pt>
                <c:pt idx="1789">
                  <c:v>4.9463464981504106E-2</c:v>
                </c:pt>
                <c:pt idx="1790">
                  <c:v>4.947420192691359E-2</c:v>
                </c:pt>
                <c:pt idx="1791">
                  <c:v>4.9484931536937407E-2</c:v>
                </c:pt>
                <c:pt idx="1792">
                  <c:v>4.9495653819090206E-2</c:v>
                </c:pt>
                <c:pt idx="1793">
                  <c:v>4.9506368780876359E-2</c:v>
                </c:pt>
                <c:pt idx="1794">
                  <c:v>4.9517076429789988E-2</c:v>
                </c:pt>
                <c:pt idx="1795">
                  <c:v>4.9527776773315005E-2</c:v>
                </c:pt>
                <c:pt idx="1796">
                  <c:v>4.9538469818925124E-2</c:v>
                </c:pt>
                <c:pt idx="1797">
                  <c:v>4.9549155574083854E-2</c:v>
                </c:pt>
                <c:pt idx="1798">
                  <c:v>4.9559834046244505E-2</c:v>
                </c:pt>
                <c:pt idx="1799">
                  <c:v>4.9570505242850275E-2</c:v>
                </c:pt>
                <c:pt idx="1800">
                  <c:v>4.9581169171334205E-2</c:v>
                </c:pt>
                <c:pt idx="1801">
                  <c:v>4.9591825839119218E-2</c:v>
                </c:pt>
                <c:pt idx="1802">
                  <c:v>4.9602475253618106E-2</c:v>
                </c:pt>
                <c:pt idx="1803">
                  <c:v>4.9613117422233607E-2</c:v>
                </c:pt>
                <c:pt idx="1804">
                  <c:v>4.9623752352358379E-2</c:v>
                </c:pt>
                <c:pt idx="1805">
                  <c:v>4.9634380051375021E-2</c:v>
                </c:pt>
                <c:pt idx="1806">
                  <c:v>4.9645000526656109E-2</c:v>
                </c:pt>
                <c:pt idx="1807">
                  <c:v>4.9655613785564177E-2</c:v>
                </c:pt>
                <c:pt idx="1808">
                  <c:v>4.9666219835451782E-2</c:v>
                </c:pt>
                <c:pt idx="1809">
                  <c:v>4.9676818683661472E-2</c:v>
                </c:pt>
                <c:pt idx="1810">
                  <c:v>4.9687410337525863E-2</c:v>
                </c:pt>
                <c:pt idx="1811">
                  <c:v>4.9697994804367568E-2</c:v>
                </c:pt>
                <c:pt idx="1812">
                  <c:v>4.9708572091499308E-2</c:v>
                </c:pt>
                <c:pt idx="1813">
                  <c:v>4.9719142206223872E-2</c:v>
                </c:pt>
                <c:pt idx="1814">
                  <c:v>4.9729705155834143E-2</c:v>
                </c:pt>
                <c:pt idx="1815">
                  <c:v>4.9740260947613149E-2</c:v>
                </c:pt>
                <c:pt idx="1816">
                  <c:v>4.9750809588834002E-2</c:v>
                </c:pt>
                <c:pt idx="1817">
                  <c:v>4.9761351086759997E-2</c:v>
                </c:pt>
                <c:pt idx="1818">
                  <c:v>4.9771885448644596E-2</c:v>
                </c:pt>
                <c:pt idx="1819">
                  <c:v>4.9782412681731433E-2</c:v>
                </c:pt>
                <c:pt idx="1820">
                  <c:v>4.9792932793254342E-2</c:v>
                </c:pt>
                <c:pt idx="1821">
                  <c:v>4.980344579043737E-2</c:v>
                </c:pt>
                <c:pt idx="1822">
                  <c:v>4.9813951680494808E-2</c:v>
                </c:pt>
                <c:pt idx="1823">
                  <c:v>4.9824450470631193E-2</c:v>
                </c:pt>
                <c:pt idx="1824">
                  <c:v>4.9834942168041331E-2</c:v>
                </c:pt>
                <c:pt idx="1825">
                  <c:v>4.984542677991028E-2</c:v>
                </c:pt>
                <c:pt idx="1826">
                  <c:v>4.9855904313413447E-2</c:v>
                </c:pt>
                <c:pt idx="1827">
                  <c:v>4.986637477571651E-2</c:v>
                </c:pt>
                <c:pt idx="1828">
                  <c:v>4.9876838173975514E-2</c:v>
                </c:pt>
                <c:pt idx="1829">
                  <c:v>4.9887294515336807E-2</c:v>
                </c:pt>
                <c:pt idx="1830">
                  <c:v>4.9897743806937143E-2</c:v>
                </c:pt>
                <c:pt idx="1831">
                  <c:v>4.9908186055903629E-2</c:v>
                </c:pt>
                <c:pt idx="1832">
                  <c:v>4.9918621269353793E-2</c:v>
                </c:pt>
                <c:pt idx="1833">
                  <c:v>4.9929049454395559E-2</c:v>
                </c:pt>
                <c:pt idx="1834">
                  <c:v>4.9939470618127271E-2</c:v>
                </c:pt>
                <c:pt idx="1835">
                  <c:v>4.9949884767637731E-2</c:v>
                </c:pt>
                <c:pt idx="1836">
                  <c:v>4.9960291910006192E-2</c:v>
                </c:pt>
                <c:pt idx="1837">
                  <c:v>4.9970692052302416E-2</c:v>
                </c:pt>
                <c:pt idx="1838">
                  <c:v>4.9981085201586603E-2</c:v>
                </c:pt>
                <c:pt idx="1839">
                  <c:v>4.9991471364909501E-2</c:v>
                </c:pt>
                <c:pt idx="1840">
                  <c:v>5.0001850549312367E-2</c:v>
                </c:pt>
                <c:pt idx="1841">
                  <c:v>5.0012222761827027E-2</c:v>
                </c:pt>
                <c:pt idx="1842">
                  <c:v>5.0022588009475809E-2</c:v>
                </c:pt>
                <c:pt idx="1843">
                  <c:v>5.0032946299271658E-2</c:v>
                </c:pt>
                <c:pt idx="1844">
                  <c:v>5.004329763821809E-2</c:v>
                </c:pt>
                <c:pt idx="1845">
                  <c:v>5.0053642033309226E-2</c:v>
                </c:pt>
                <c:pt idx="1846">
                  <c:v>5.0063979491529832E-2</c:v>
                </c:pt>
                <c:pt idx="1847">
                  <c:v>5.0074310019855253E-2</c:v>
                </c:pt>
                <c:pt idx="1848">
                  <c:v>5.0084633625251528E-2</c:v>
                </c:pt>
                <c:pt idx="1849">
                  <c:v>5.0094950314675361E-2</c:v>
                </c:pt>
                <c:pt idx="1850">
                  <c:v>5.0105260095074135E-2</c:v>
                </c:pt>
                <c:pt idx="1851">
                  <c:v>5.0115562973385909E-2</c:v>
                </c:pt>
                <c:pt idx="1852">
                  <c:v>5.0125858956539475E-2</c:v>
                </c:pt>
                <c:pt idx="1853">
                  <c:v>5.013614805145436E-2</c:v>
                </c:pt>
                <c:pt idx="1854">
                  <c:v>5.0146430265040821E-2</c:v>
                </c:pt>
                <c:pt idx="1855">
                  <c:v>5.0156705604199894E-2</c:v>
                </c:pt>
                <c:pt idx="1856">
                  <c:v>5.0166974075823358E-2</c:v>
                </c:pt>
                <c:pt idx="1857">
                  <c:v>5.0177235686793803E-2</c:v>
                </c:pt>
                <c:pt idx="1858">
                  <c:v>5.0187490443984628E-2</c:v>
                </c:pt>
                <c:pt idx="1859">
                  <c:v>5.0197738354260071E-2</c:v>
                </c:pt>
                <c:pt idx="1860">
                  <c:v>5.0207979424475149E-2</c:v>
                </c:pt>
                <c:pt idx="1861">
                  <c:v>5.0218213661475788E-2</c:v>
                </c:pt>
                <c:pt idx="1862">
                  <c:v>5.0228441072098756E-2</c:v>
                </c:pt>
                <c:pt idx="1863">
                  <c:v>5.0238661663171709E-2</c:v>
                </c:pt>
                <c:pt idx="1864">
                  <c:v>5.0248875441513213E-2</c:v>
                </c:pt>
                <c:pt idx="1865">
                  <c:v>5.0259082413932711E-2</c:v>
                </c:pt>
                <c:pt idx="1866">
                  <c:v>5.026928258723061E-2</c:v>
                </c:pt>
                <c:pt idx="1867">
                  <c:v>5.0279475968198248E-2</c:v>
                </c:pt>
                <c:pt idx="1868">
                  <c:v>5.0289662563617929E-2</c:v>
                </c:pt>
                <c:pt idx="1869">
                  <c:v>5.0299842380262895E-2</c:v>
                </c:pt>
                <c:pt idx="1870">
                  <c:v>5.0310015424897429E-2</c:v>
                </c:pt>
                <c:pt idx="1871">
                  <c:v>5.0320181704276774E-2</c:v>
                </c:pt>
                <c:pt idx="1872">
                  <c:v>5.0330341225147228E-2</c:v>
                </c:pt>
                <c:pt idx="1873">
                  <c:v>5.0340493994246095E-2</c:v>
                </c:pt>
                <c:pt idx="1874">
                  <c:v>5.0350640018301723E-2</c:v>
                </c:pt>
                <c:pt idx="1875">
                  <c:v>5.036077930403355E-2</c:v>
                </c:pt>
                <c:pt idx="1876">
                  <c:v>5.0370911858152068E-2</c:v>
                </c:pt>
                <c:pt idx="1877">
                  <c:v>5.0381037687358889E-2</c:v>
                </c:pt>
                <c:pt idx="1878">
                  <c:v>5.0391156798346687E-2</c:v>
                </c:pt>
                <c:pt idx="1879">
                  <c:v>5.0401269197799289E-2</c:v>
                </c:pt>
                <c:pt idx="1880">
                  <c:v>5.0411374892391669E-2</c:v>
                </c:pt>
                <c:pt idx="1881">
                  <c:v>5.0421473888789932E-2</c:v>
                </c:pt>
                <c:pt idx="1882">
                  <c:v>5.0431566193651363E-2</c:v>
                </c:pt>
                <c:pt idx="1883">
                  <c:v>5.0441651813624408E-2</c:v>
                </c:pt>
                <c:pt idx="1884">
                  <c:v>5.0451730755348714E-2</c:v>
                </c:pt>
                <c:pt idx="1885">
                  <c:v>5.0461803025455165E-2</c:v>
                </c:pt>
                <c:pt idx="1886">
                  <c:v>5.0471868630565839E-2</c:v>
                </c:pt>
                <c:pt idx="1887">
                  <c:v>5.0481927577294056E-2</c:v>
                </c:pt>
                <c:pt idx="1888">
                  <c:v>5.0491979872244408E-2</c:v>
                </c:pt>
                <c:pt idx="1889">
                  <c:v>5.0502025522012731E-2</c:v>
                </c:pt>
                <c:pt idx="1890">
                  <c:v>5.0512064533186171E-2</c:v>
                </c:pt>
                <c:pt idx="1891">
                  <c:v>5.0522096912343141E-2</c:v>
                </c:pt>
                <c:pt idx="1892">
                  <c:v>5.0532122666053385E-2</c:v>
                </c:pt>
                <c:pt idx="1893">
                  <c:v>5.0542141800877967E-2</c:v>
                </c:pt>
                <c:pt idx="1894">
                  <c:v>5.0552154323369292E-2</c:v>
                </c:pt>
                <c:pt idx="1895">
                  <c:v>5.0562160240071125E-2</c:v>
                </c:pt>
                <c:pt idx="1896">
                  <c:v>5.0572159557518578E-2</c:v>
                </c:pt>
                <c:pt idx="1897">
                  <c:v>5.0582152282238162E-2</c:v>
                </c:pt>
                <c:pt idx="1898">
                  <c:v>5.0592138420747786E-2</c:v>
                </c:pt>
                <c:pt idx="1899">
                  <c:v>5.0602117979556778E-2</c:v>
                </c:pt>
                <c:pt idx="1900">
                  <c:v>5.0612090965165855E-2</c:v>
                </c:pt>
                <c:pt idx="1901">
                  <c:v>5.0622057384067214E-2</c:v>
                </c:pt>
                <c:pt idx="1902">
                  <c:v>5.0632017242744486E-2</c:v>
                </c:pt>
                <c:pt idx="1903">
                  <c:v>5.064197054767277E-2</c:v>
                </c:pt>
                <c:pt idx="1904">
                  <c:v>5.0651917305318664E-2</c:v>
                </c:pt>
                <c:pt idx="1905">
                  <c:v>5.0661857522140218E-2</c:v>
                </c:pt>
                <c:pt idx="1906">
                  <c:v>5.0671791204587029E-2</c:v>
                </c:pt>
                <c:pt idx="1907">
                  <c:v>5.0681718359100222E-2</c:v>
                </c:pt>
                <c:pt idx="1908">
                  <c:v>5.0691638992112438E-2</c:v>
                </c:pt>
                <c:pt idx="1909">
                  <c:v>5.0701553110047863E-2</c:v>
                </c:pt>
                <c:pt idx="1910">
                  <c:v>5.0711460719322275E-2</c:v>
                </c:pt>
                <c:pt idx="1911">
                  <c:v>5.0721361826343007E-2</c:v>
                </c:pt>
                <c:pt idx="1912">
                  <c:v>5.0731256437509004E-2</c:v>
                </c:pt>
                <c:pt idx="1913">
                  <c:v>5.0741144559210812E-2</c:v>
                </c:pt>
                <c:pt idx="1914">
                  <c:v>5.0751026197830569E-2</c:v>
                </c:pt>
                <c:pt idx="1915">
                  <c:v>5.0760901359742087E-2</c:v>
                </c:pt>
                <c:pt idx="1916">
                  <c:v>5.0770770051310816E-2</c:v>
                </c:pt>
                <c:pt idx="1917">
                  <c:v>5.0780632278893859E-2</c:v>
                </c:pt>
                <c:pt idx="1918">
                  <c:v>5.0790488048839975E-2</c:v>
                </c:pt>
                <c:pt idx="1919">
                  <c:v>5.0800337367489651E-2</c:v>
                </c:pt>
                <c:pt idx="1920">
                  <c:v>5.0810180241175049E-2</c:v>
                </c:pt>
                <c:pt idx="1921">
                  <c:v>5.0820016676220062E-2</c:v>
                </c:pt>
                <c:pt idx="1922">
                  <c:v>5.0829846678940305E-2</c:v>
                </c:pt>
                <c:pt idx="1923">
                  <c:v>5.0839670255643128E-2</c:v>
                </c:pt>
                <c:pt idx="1924">
                  <c:v>5.0849487412627653E-2</c:v>
                </c:pt>
                <c:pt idx="1925">
                  <c:v>5.0859298156184757E-2</c:v>
                </c:pt>
                <c:pt idx="1926">
                  <c:v>5.0869102492597122E-2</c:v>
                </c:pt>
                <c:pt idx="1927">
                  <c:v>5.0878900428139195E-2</c:v>
                </c:pt>
                <c:pt idx="1928">
                  <c:v>5.0888691969077256E-2</c:v>
                </c:pt>
                <c:pt idx="1929">
                  <c:v>5.0898477121669394E-2</c:v>
                </c:pt>
                <c:pt idx="1930">
                  <c:v>5.0908255892165556E-2</c:v>
                </c:pt>
                <c:pt idx="1931">
                  <c:v>5.0918028286807533E-2</c:v>
                </c:pt>
                <c:pt idx="1932">
                  <c:v>5.092779431182895E-2</c:v>
                </c:pt>
                <c:pt idx="1933">
                  <c:v>5.0937553973455334E-2</c:v>
                </c:pt>
                <c:pt idx="1934">
                  <c:v>5.0947307277904107E-2</c:v>
                </c:pt>
                <c:pt idx="1935">
                  <c:v>5.0957054231384594E-2</c:v>
                </c:pt>
                <c:pt idx="1936">
                  <c:v>5.0966794840098001E-2</c:v>
                </c:pt>
                <c:pt idx="1937">
                  <c:v>5.0976529110237506E-2</c:v>
                </c:pt>
                <c:pt idx="1938">
                  <c:v>5.0986257047988211E-2</c:v>
                </c:pt>
                <c:pt idx="1939">
                  <c:v>5.099597865952718E-2</c:v>
                </c:pt>
                <c:pt idx="1940">
                  <c:v>5.1005693951023431E-2</c:v>
                </c:pt>
                <c:pt idx="1941">
                  <c:v>5.1015402928637973E-2</c:v>
                </c:pt>
                <c:pt idx="1942">
                  <c:v>5.1025105598523822E-2</c:v>
                </c:pt>
                <c:pt idx="1943">
                  <c:v>5.1034801966825978E-2</c:v>
                </c:pt>
                <c:pt idx="1944">
                  <c:v>5.1044492039681491E-2</c:v>
                </c:pt>
                <c:pt idx="1945">
                  <c:v>5.1054175823219403E-2</c:v>
                </c:pt>
                <c:pt idx="1946">
                  <c:v>5.1063853323560844E-2</c:v>
                </c:pt>
                <c:pt idx="1947">
                  <c:v>5.1073524546818974E-2</c:v>
                </c:pt>
                <c:pt idx="1948">
                  <c:v>5.1083189499099048E-2</c:v>
                </c:pt>
                <c:pt idx="1949">
                  <c:v>5.1092848186498382E-2</c:v>
                </c:pt>
                <c:pt idx="1950">
                  <c:v>5.1102500615106419E-2</c:v>
                </c:pt>
                <c:pt idx="1951">
                  <c:v>5.1112146791004676E-2</c:v>
                </c:pt>
                <c:pt idx="1952">
                  <c:v>5.1121786720266835E-2</c:v>
                </c:pt>
                <c:pt idx="1953">
                  <c:v>5.113142040895869E-2</c:v>
                </c:pt>
                <c:pt idx="1954">
                  <c:v>5.1141047863138174E-2</c:v>
                </c:pt>
                <c:pt idx="1955">
                  <c:v>5.1150669088855405E-2</c:v>
                </c:pt>
                <c:pt idx="1956">
                  <c:v>5.1160284092152661E-2</c:v>
                </c:pt>
                <c:pt idx="1957">
                  <c:v>5.116989287906442E-2</c:v>
                </c:pt>
                <c:pt idx="1958">
                  <c:v>5.1179495455617341E-2</c:v>
                </c:pt>
                <c:pt idx="1959">
                  <c:v>5.1189091827830303E-2</c:v>
                </c:pt>
                <c:pt idx="1960">
                  <c:v>5.1198682001714423E-2</c:v>
                </c:pt>
                <c:pt idx="1961">
                  <c:v>5.1208265983273035E-2</c:v>
                </c:pt>
                <c:pt idx="1962">
                  <c:v>5.1217843778501741E-2</c:v>
                </c:pt>
                <c:pt idx="1963">
                  <c:v>5.122741539338839E-2</c:v>
                </c:pt>
                <c:pt idx="1964">
                  <c:v>5.1236980833913107E-2</c:v>
                </c:pt>
                <c:pt idx="1965">
                  <c:v>5.1246540106048316E-2</c:v>
                </c:pt>
                <c:pt idx="1966">
                  <c:v>5.1256093215758747E-2</c:v>
                </c:pt>
                <c:pt idx="1967">
                  <c:v>5.1265640169001397E-2</c:v>
                </c:pt>
                <c:pt idx="1968">
                  <c:v>5.1275180971725648E-2</c:v>
                </c:pt>
                <c:pt idx="1969">
                  <c:v>5.1284715629873183E-2</c:v>
                </c:pt>
                <c:pt idx="1970">
                  <c:v>5.1294244149378034E-2</c:v>
                </c:pt>
                <c:pt idx="1971">
                  <c:v>5.1303766536166619E-2</c:v>
                </c:pt>
                <c:pt idx="1972">
                  <c:v>5.131328279615769E-2</c:v>
                </c:pt>
                <c:pt idx="1973">
                  <c:v>5.1322792935262429E-2</c:v>
                </c:pt>
                <c:pt idx="1974">
                  <c:v>5.1332296959384384E-2</c:v>
                </c:pt>
                <c:pt idx="1975">
                  <c:v>5.1341794874419533E-2</c:v>
                </c:pt>
                <c:pt idx="1976">
                  <c:v>5.1351286686256263E-2</c:v>
                </c:pt>
                <c:pt idx="1977">
                  <c:v>5.1360772400775398E-2</c:v>
                </c:pt>
                <c:pt idx="1978">
                  <c:v>5.1370252023850219E-2</c:v>
                </c:pt>
                <c:pt idx="1979">
                  <c:v>5.1379725561346463E-2</c:v>
                </c:pt>
                <c:pt idx="1980">
                  <c:v>5.1389193019122321E-2</c:v>
                </c:pt>
                <c:pt idx="1981">
                  <c:v>5.1398654403028494E-2</c:v>
                </c:pt>
                <c:pt idx="1982">
                  <c:v>5.1408109718908163E-2</c:v>
                </c:pt>
                <c:pt idx="1983">
                  <c:v>5.1417558972597012E-2</c:v>
                </c:pt>
                <c:pt idx="1984">
                  <c:v>5.1427002169923269E-2</c:v>
                </c:pt>
                <c:pt idx="1985">
                  <c:v>5.1436439316707654E-2</c:v>
                </c:pt>
                <c:pt idx="1986">
                  <c:v>5.1445870418763466E-2</c:v>
                </c:pt>
                <c:pt idx="1987">
                  <c:v>5.1455295481896535E-2</c:v>
                </c:pt>
                <c:pt idx="1988">
                  <c:v>5.1464714511905291E-2</c:v>
                </c:pt>
                <c:pt idx="1989">
                  <c:v>5.1474127514580685E-2</c:v>
                </c:pt>
                <c:pt idx="1990">
                  <c:v>5.1483534495706321E-2</c:v>
                </c:pt>
                <c:pt idx="1991">
                  <c:v>5.1492935461058376E-2</c:v>
                </c:pt>
                <c:pt idx="1992">
                  <c:v>5.1502330416405638E-2</c:v>
                </c:pt>
                <c:pt idx="1993">
                  <c:v>5.1511719367509541E-2</c:v>
                </c:pt>
                <c:pt idx="1994">
                  <c:v>5.1521102320124128E-2</c:v>
                </c:pt>
                <c:pt idx="1995">
                  <c:v>5.1530479279996114E-2</c:v>
                </c:pt>
                <c:pt idx="1996">
                  <c:v>5.1539850252864873E-2</c:v>
                </c:pt>
                <c:pt idx="1997">
                  <c:v>5.154921524446246E-2</c:v>
                </c:pt>
                <c:pt idx="1998">
                  <c:v>5.1558574260513579E-2</c:v>
                </c:pt>
                <c:pt idx="1999">
                  <c:v>5.1567927306735678E-2</c:v>
                </c:pt>
                <c:pt idx="2000">
                  <c:v>5.1577274388838884E-2</c:v>
                </c:pt>
                <c:pt idx="2001">
                  <c:v>5.1586615512526052E-2</c:v>
                </c:pt>
                <c:pt idx="2002">
                  <c:v>5.1595950683492778E-2</c:v>
                </c:pt>
                <c:pt idx="2003">
                  <c:v>5.1605279907427373E-2</c:v>
                </c:pt>
                <c:pt idx="2004">
                  <c:v>5.1614603190010933E-2</c:v>
                </c:pt>
                <c:pt idx="2005">
                  <c:v>5.1623920536917306E-2</c:v>
                </c:pt>
                <c:pt idx="2006">
                  <c:v>5.1633231953813134E-2</c:v>
                </c:pt>
                <c:pt idx="2007">
                  <c:v>5.1642537446357807E-2</c:v>
                </c:pt>
                <c:pt idx="2008">
                  <c:v>5.1651837020203567E-2</c:v>
                </c:pt>
                <c:pt idx="2009">
                  <c:v>5.1661130680995426E-2</c:v>
                </c:pt>
                <c:pt idx="2010">
                  <c:v>5.1670418434371257E-2</c:v>
                </c:pt>
                <c:pt idx="2011">
                  <c:v>5.1679700285961749E-2</c:v>
                </c:pt>
                <c:pt idx="2012">
                  <c:v>5.1688976241390412E-2</c:v>
                </c:pt>
                <c:pt idx="2013">
                  <c:v>5.1698246306273662E-2</c:v>
                </c:pt>
                <c:pt idx="2014">
                  <c:v>5.1707510486220756E-2</c:v>
                </c:pt>
                <c:pt idx="2015">
                  <c:v>5.1716768786833844E-2</c:v>
                </c:pt>
                <c:pt idx="2016">
                  <c:v>5.1726021213707944E-2</c:v>
                </c:pt>
                <c:pt idx="2017">
                  <c:v>5.1735267772430996E-2</c:v>
                </c:pt>
                <c:pt idx="2018">
                  <c:v>5.1744508468583868E-2</c:v>
                </c:pt>
                <c:pt idx="2019">
                  <c:v>5.1753743307740317E-2</c:v>
                </c:pt>
                <c:pt idx="2020">
                  <c:v>5.1762972295467079E-2</c:v>
                </c:pt>
                <c:pt idx="2021">
                  <c:v>5.1772195437323788E-2</c:v>
                </c:pt>
                <c:pt idx="2022">
                  <c:v>5.1781412738863088E-2</c:v>
                </c:pt>
                <c:pt idx="2023">
                  <c:v>5.1790624205630555E-2</c:v>
                </c:pt>
                <c:pt idx="2024">
                  <c:v>5.1799829843164773E-2</c:v>
                </c:pt>
                <c:pt idx="2025">
                  <c:v>5.1809029656997289E-2</c:v>
                </c:pt>
                <c:pt idx="2026">
                  <c:v>5.1818223652652678E-2</c:v>
                </c:pt>
                <c:pt idx="2027">
                  <c:v>5.1827411835648533E-2</c:v>
                </c:pt>
                <c:pt idx="2028">
                  <c:v>5.1836594211495453E-2</c:v>
                </c:pt>
                <c:pt idx="2029">
                  <c:v>5.1845770785697076E-2</c:v>
                </c:pt>
                <c:pt idx="2030">
                  <c:v>5.1854941563750097E-2</c:v>
                </c:pt>
                <c:pt idx="2031">
                  <c:v>5.1864106551144269E-2</c:v>
                </c:pt>
                <c:pt idx="2032">
                  <c:v>5.1873265753362409E-2</c:v>
                </c:pt>
                <c:pt idx="2033">
                  <c:v>5.1882419175880427E-2</c:v>
                </c:pt>
                <c:pt idx="2034">
                  <c:v>5.1891566824167297E-2</c:v>
                </c:pt>
                <c:pt idx="2035">
                  <c:v>5.1900708703685121E-2</c:v>
                </c:pt>
                <c:pt idx="2036">
                  <c:v>5.1909844819889105E-2</c:v>
                </c:pt>
                <c:pt idx="2037">
                  <c:v>5.1918975178227592E-2</c:v>
                </c:pt>
                <c:pt idx="2038">
                  <c:v>5.1928099784142021E-2</c:v>
                </c:pt>
                <c:pt idx="2039">
                  <c:v>5.1937218643067017E-2</c:v>
                </c:pt>
                <c:pt idx="2040">
                  <c:v>5.1946331760430342E-2</c:v>
                </c:pt>
                <c:pt idx="2041">
                  <c:v>5.1955439141652938E-2</c:v>
                </c:pt>
                <c:pt idx="2042">
                  <c:v>5.1964540792148926E-2</c:v>
                </c:pt>
                <c:pt idx="2043">
                  <c:v>5.1973636717325578E-2</c:v>
                </c:pt>
                <c:pt idx="2044">
                  <c:v>5.1982726922583412E-2</c:v>
                </c:pt>
                <c:pt idx="2045">
                  <c:v>5.1991811413316137E-2</c:v>
                </c:pt>
                <c:pt idx="2046">
                  <c:v>5.2000890194910686E-2</c:v>
                </c:pt>
                <c:pt idx="2047">
                  <c:v>5.2009963272747213E-2</c:v>
                </c:pt>
                <c:pt idx="2048">
                  <c:v>5.2019030652199122E-2</c:v>
                </c:pt>
                <c:pt idx="2049">
                  <c:v>5.2028092338633078E-2</c:v>
                </c:pt>
                <c:pt idx="2050">
                  <c:v>5.2037148337408988E-2</c:v>
                </c:pt>
                <c:pt idx="2051">
                  <c:v>5.2046198653880063E-2</c:v>
                </c:pt>
                <c:pt idx="2052">
                  <c:v>5.2055243293392763E-2</c:v>
                </c:pt>
                <c:pt idx="2053">
                  <c:v>5.2064282261286864E-2</c:v>
                </c:pt>
                <c:pt idx="2054">
                  <c:v>5.2073315562895447E-2</c:v>
                </c:pt>
                <c:pt idx="2055">
                  <c:v>5.2082343203544913E-2</c:v>
                </c:pt>
                <c:pt idx="2056">
                  <c:v>5.2091365188554964E-2</c:v>
                </c:pt>
                <c:pt idx="2057">
                  <c:v>5.2100381523238669E-2</c:v>
                </c:pt>
                <c:pt idx="2058">
                  <c:v>5.2109392212902422E-2</c:v>
                </c:pt>
                <c:pt idx="2059">
                  <c:v>5.2118397262845992E-2</c:v>
                </c:pt>
                <c:pt idx="2060">
                  <c:v>5.2127396678362511E-2</c:v>
                </c:pt>
                <c:pt idx="2061">
                  <c:v>5.2136390464738468E-2</c:v>
                </c:pt>
                <c:pt idx="2062">
                  <c:v>5.2145378627253776E-2</c:v>
                </c:pt>
                <c:pt idx="2063">
                  <c:v>5.2154361171181718E-2</c:v>
                </c:pt>
                <c:pt idx="2064">
                  <c:v>5.2163338101789011E-2</c:v>
                </c:pt>
                <c:pt idx="2065">
                  <c:v>5.2172309424335768E-2</c:v>
                </c:pt>
                <c:pt idx="2066">
                  <c:v>5.2181275144075542E-2</c:v>
                </c:pt>
                <c:pt idx="2067">
                  <c:v>5.2190235266255332E-2</c:v>
                </c:pt>
                <c:pt idx="2068">
                  <c:v>5.2199189796115576E-2</c:v>
                </c:pt>
                <c:pt idx="2069">
                  <c:v>5.2208138738890193E-2</c:v>
                </c:pt>
                <c:pt idx="2070">
                  <c:v>5.2217082099806536E-2</c:v>
                </c:pt>
                <c:pt idx="2071">
                  <c:v>5.222601988408547E-2</c:v>
                </c:pt>
                <c:pt idx="2072">
                  <c:v>5.2234952096941345E-2</c:v>
                </c:pt>
                <c:pt idx="2073">
                  <c:v>5.2243878743582023E-2</c:v>
                </c:pt>
                <c:pt idx="2074">
                  <c:v>5.2252799829208829E-2</c:v>
                </c:pt>
                <c:pt idx="2075">
                  <c:v>5.2261715359016671E-2</c:v>
                </c:pt>
                <c:pt idx="2076">
                  <c:v>5.2270625338193953E-2</c:v>
                </c:pt>
                <c:pt idx="2077">
                  <c:v>5.2279529771922642E-2</c:v>
                </c:pt>
                <c:pt idx="2078">
                  <c:v>5.2288428665378223E-2</c:v>
                </c:pt>
                <c:pt idx="2079">
                  <c:v>5.2297322023729768E-2</c:v>
                </c:pt>
                <c:pt idx="2080">
                  <c:v>5.2306209852139927E-2</c:v>
                </c:pt>
                <c:pt idx="2081">
                  <c:v>5.2315092155764908E-2</c:v>
                </c:pt>
                <c:pt idx="2082">
                  <c:v>5.232396893975455E-2</c:v>
                </c:pt>
                <c:pt idx="2083">
                  <c:v>5.2332840209252232E-2</c:v>
                </c:pt>
                <c:pt idx="2084">
                  <c:v>5.2341705969395004E-2</c:v>
                </c:pt>
                <c:pt idx="2085">
                  <c:v>5.2350566225313498E-2</c:v>
                </c:pt>
                <c:pt idx="2086">
                  <c:v>5.2359420982132011E-2</c:v>
                </c:pt>
                <c:pt idx="2087">
                  <c:v>5.2368270244968443E-2</c:v>
                </c:pt>
                <c:pt idx="2088">
                  <c:v>5.2377114018934377E-2</c:v>
                </c:pt>
                <c:pt idx="2089">
                  <c:v>5.2385952309135037E-2</c:v>
                </c:pt>
                <c:pt idx="2090">
                  <c:v>5.2394785120669335E-2</c:v>
                </c:pt>
                <c:pt idx="2091">
                  <c:v>5.2403612458629852E-2</c:v>
                </c:pt>
                <c:pt idx="2092">
                  <c:v>5.2412434328102851E-2</c:v>
                </c:pt>
                <c:pt idx="2093">
                  <c:v>5.2421250734168312E-2</c:v>
                </c:pt>
                <c:pt idx="2094">
                  <c:v>5.2430061681899925E-2</c:v>
                </c:pt>
                <c:pt idx="2095">
                  <c:v>5.2438867176365096E-2</c:v>
                </c:pt>
                <c:pt idx="2096">
                  <c:v>5.2447667222624936E-2</c:v>
                </c:pt>
                <c:pt idx="2097">
                  <c:v>5.2456461825734331E-2</c:v>
                </c:pt>
                <c:pt idx="2098">
                  <c:v>5.2465250990741896E-2</c:v>
                </c:pt>
                <c:pt idx="2099">
                  <c:v>5.2474034722690022E-2</c:v>
                </c:pt>
                <c:pt idx="2100">
                  <c:v>5.2482813026614845E-2</c:v>
                </c:pt>
                <c:pt idx="2101">
                  <c:v>5.2491585907546288E-2</c:v>
                </c:pt>
                <c:pt idx="2102">
                  <c:v>5.2500353370508061E-2</c:v>
                </c:pt>
                <c:pt idx="2103">
                  <c:v>5.2509115420517678E-2</c:v>
                </c:pt>
                <c:pt idx="2104">
                  <c:v>5.2517872062586457E-2</c:v>
                </c:pt>
                <c:pt idx="2105">
                  <c:v>5.2526623301719512E-2</c:v>
                </c:pt>
                <c:pt idx="2106">
                  <c:v>5.253536914291581E-2</c:v>
                </c:pt>
                <c:pt idx="2107">
                  <c:v>5.2544109591168148E-2</c:v>
                </c:pt>
                <c:pt idx="2108">
                  <c:v>5.2552844651463142E-2</c:v>
                </c:pt>
                <c:pt idx="2109">
                  <c:v>5.2561574328781314E-2</c:v>
                </c:pt>
                <c:pt idx="2110">
                  <c:v>5.2570298628096979E-2</c:v>
                </c:pt>
                <c:pt idx="2111">
                  <c:v>5.2579017554378382E-2</c:v>
                </c:pt>
                <c:pt idx="2112">
                  <c:v>5.2587731112587632E-2</c:v>
                </c:pt>
                <c:pt idx="2113">
                  <c:v>5.2596439307680737E-2</c:v>
                </c:pt>
                <c:pt idx="2114">
                  <c:v>5.260514214460757E-2</c:v>
                </c:pt>
                <c:pt idx="2115">
                  <c:v>5.2613839628311961E-2</c:v>
                </c:pt>
                <c:pt idx="2116">
                  <c:v>5.2622531763731641E-2</c:v>
                </c:pt>
                <c:pt idx="2117">
                  <c:v>5.2631218555798269E-2</c:v>
                </c:pt>
                <c:pt idx="2118">
                  <c:v>5.2639900009437447E-2</c:v>
                </c:pt>
                <c:pt idx="2119">
                  <c:v>5.2648576129568712E-2</c:v>
                </c:pt>
                <c:pt idx="2120">
                  <c:v>5.2657246921105572E-2</c:v>
                </c:pt>
                <c:pt idx="2121">
                  <c:v>5.2665912388955502E-2</c:v>
                </c:pt>
                <c:pt idx="2122">
                  <c:v>5.2674572538019958E-2</c:v>
                </c:pt>
                <c:pt idx="2123">
                  <c:v>5.2683227373194343E-2</c:v>
                </c:pt>
                <c:pt idx="2124">
                  <c:v>5.2691876899368099E-2</c:v>
                </c:pt>
                <c:pt idx="2125">
                  <c:v>5.2700521121424655E-2</c:v>
                </c:pt>
                <c:pt idx="2126">
                  <c:v>5.2709160044241456E-2</c:v>
                </c:pt>
                <c:pt idx="2127">
                  <c:v>5.2717793672689951E-2</c:v>
                </c:pt>
                <c:pt idx="2128">
                  <c:v>5.2726422011635646E-2</c:v>
                </c:pt>
                <c:pt idx="2129">
                  <c:v>5.2735045065938062E-2</c:v>
                </c:pt>
                <c:pt idx="2130">
                  <c:v>5.2743662840450796E-2</c:v>
                </c:pt>
                <c:pt idx="2131">
                  <c:v>5.2752275340021491E-2</c:v>
                </c:pt>
                <c:pt idx="2132">
                  <c:v>5.2760882569491838E-2</c:v>
                </c:pt>
                <c:pt idx="2133">
                  <c:v>5.2769484533697626E-2</c:v>
                </c:pt>
                <c:pt idx="2134">
                  <c:v>5.277808123746873E-2</c:v>
                </c:pt>
                <c:pt idx="2135">
                  <c:v>5.278667268562913E-2</c:v>
                </c:pt>
                <c:pt idx="2136">
                  <c:v>5.2795258882996868E-2</c:v>
                </c:pt>
                <c:pt idx="2137">
                  <c:v>5.2803839834384129E-2</c:v>
                </c:pt>
                <c:pt idx="2138">
                  <c:v>5.281241554459723E-2</c:v>
                </c:pt>
                <c:pt idx="2139">
                  <c:v>5.2820986018436593E-2</c:v>
                </c:pt>
                <c:pt idx="2140">
                  <c:v>5.28295512606968E-2</c:v>
                </c:pt>
                <c:pt idx="2141">
                  <c:v>5.2838111276166555E-2</c:v>
                </c:pt>
                <c:pt idx="2142">
                  <c:v>5.2846666069628748E-2</c:v>
                </c:pt>
                <c:pt idx="2143">
                  <c:v>5.2855215645860418E-2</c:v>
                </c:pt>
                <c:pt idx="2144">
                  <c:v>5.2863760009632797E-2</c:v>
                </c:pt>
                <c:pt idx="2145">
                  <c:v>5.2872299165711269E-2</c:v>
                </c:pt>
                <c:pt idx="2146">
                  <c:v>5.2880833118855435E-2</c:v>
                </c:pt>
                <c:pt idx="2147">
                  <c:v>5.2889361873819103E-2</c:v>
                </c:pt>
                <c:pt idx="2148">
                  <c:v>5.2897885435350268E-2</c:v>
                </c:pt>
                <c:pt idx="2149">
                  <c:v>5.2906403808191178E-2</c:v>
                </c:pt>
                <c:pt idx="2150">
                  <c:v>5.2914916997078267E-2</c:v>
                </c:pt>
                <c:pt idx="2151">
                  <c:v>5.2923425006742235E-2</c:v>
                </c:pt>
                <c:pt idx="2152">
                  <c:v>5.2931927841908019E-2</c:v>
                </c:pt>
                <c:pt idx="2153">
                  <c:v>5.2940425507294823E-2</c:v>
                </c:pt>
                <c:pt idx="2154">
                  <c:v>5.2948918007616086E-2</c:v>
                </c:pt>
                <c:pt idx="2155">
                  <c:v>5.2957405347579548E-2</c:v>
                </c:pt>
                <c:pt idx="2156">
                  <c:v>5.2965887531887211E-2</c:v>
                </c:pt>
                <c:pt idx="2157">
                  <c:v>5.2974364565235368E-2</c:v>
                </c:pt>
                <c:pt idx="2158">
                  <c:v>5.2982836452314636E-2</c:v>
                </c:pt>
                <c:pt idx="2159">
                  <c:v>5.2991303197809897E-2</c:v>
                </c:pt>
                <c:pt idx="2160">
                  <c:v>5.2999764806400368E-2</c:v>
                </c:pt>
                <c:pt idx="2161">
                  <c:v>5.3008221282759595E-2</c:v>
                </c:pt>
                <c:pt idx="2162">
                  <c:v>5.3016672631555462E-2</c:v>
                </c:pt>
                <c:pt idx="2163">
                  <c:v>5.3025118857450163E-2</c:v>
                </c:pt>
                <c:pt idx="2164">
                  <c:v>5.3033559965100271E-2</c:v>
                </c:pt>
                <c:pt idx="2165">
                  <c:v>5.3041995959156714E-2</c:v>
                </c:pt>
                <c:pt idx="2166">
                  <c:v>5.3050426844264781E-2</c:v>
                </c:pt>
                <c:pt idx="2167">
                  <c:v>5.3058852625064122E-2</c:v>
                </c:pt>
                <c:pt idx="2168">
                  <c:v>5.3067273306188795E-2</c:v>
                </c:pt>
                <c:pt idx="2169">
                  <c:v>5.3075688892267235E-2</c:v>
                </c:pt>
                <c:pt idx="2170">
                  <c:v>5.3084099387922294E-2</c:v>
                </c:pt>
                <c:pt idx="2171">
                  <c:v>5.3092504797771223E-2</c:v>
                </c:pt>
                <c:pt idx="2172">
                  <c:v>5.3100905126425665E-2</c:v>
                </c:pt>
                <c:pt idx="2173">
                  <c:v>5.3109300378491736E-2</c:v>
                </c:pt>
                <c:pt idx="2174">
                  <c:v>5.3117690558569956E-2</c:v>
                </c:pt>
                <c:pt idx="2175">
                  <c:v>5.3126075671255303E-2</c:v>
                </c:pt>
                <c:pt idx="2176">
                  <c:v>5.3134455721137189E-2</c:v>
                </c:pt>
                <c:pt idx="2177">
                  <c:v>5.3142830712799495E-2</c:v>
                </c:pt>
                <c:pt idx="2178">
                  <c:v>5.3151200650820581E-2</c:v>
                </c:pt>
                <c:pt idx="2179">
                  <c:v>5.3159565539773267E-2</c:v>
                </c:pt>
                <c:pt idx="2180">
                  <c:v>5.3167925384224872E-2</c:v>
                </c:pt>
                <c:pt idx="2181">
                  <c:v>5.3176280188737178E-2</c:v>
                </c:pt>
                <c:pt idx="2182">
                  <c:v>5.3184629957866512E-2</c:v>
                </c:pt>
                <c:pt idx="2183">
                  <c:v>5.3192974696163679E-2</c:v>
                </c:pt>
                <c:pt idx="2184">
                  <c:v>5.3201314408174015E-2</c:v>
                </c:pt>
                <c:pt idx="2185">
                  <c:v>5.3209649098437374E-2</c:v>
                </c:pt>
                <c:pt idx="2186">
                  <c:v>5.321797877148815E-2</c:v>
                </c:pt>
                <c:pt idx="2187">
                  <c:v>5.3226303431855276E-2</c:v>
                </c:pt>
                <c:pt idx="2188">
                  <c:v>5.3234623084062245E-2</c:v>
                </c:pt>
                <c:pt idx="2189">
                  <c:v>5.3242937732627102E-2</c:v>
                </c:pt>
                <c:pt idx="2190">
                  <c:v>5.3251247382062446E-2</c:v>
                </c:pt>
                <c:pt idx="2191">
                  <c:v>5.3259552036875477E-2</c:v>
                </c:pt>
                <c:pt idx="2192">
                  <c:v>5.3267851701567955E-2</c:v>
                </c:pt>
                <c:pt idx="2193">
                  <c:v>5.3276146380636262E-2</c:v>
                </c:pt>
                <c:pt idx="2194">
                  <c:v>5.3284436078571334E-2</c:v>
                </c:pt>
                <c:pt idx="2195">
                  <c:v>5.3292720799858757E-2</c:v>
                </c:pt>
                <c:pt idx="2196">
                  <c:v>5.3301000548978711E-2</c:v>
                </c:pt>
                <c:pt idx="2197">
                  <c:v>5.3309275330406004E-2</c:v>
                </c:pt>
                <c:pt idx="2198">
                  <c:v>5.331754514861009E-2</c:v>
                </c:pt>
                <c:pt idx="2199">
                  <c:v>5.3325810008055037E-2</c:v>
                </c:pt>
                <c:pt idx="2200">
                  <c:v>5.3334069913199576E-2</c:v>
                </c:pt>
                <c:pt idx="2201">
                  <c:v>5.3342324868497097E-2</c:v>
                </c:pt>
                <c:pt idx="2202">
                  <c:v>5.3350574878395653E-2</c:v>
                </c:pt>
                <c:pt idx="2203">
                  <c:v>5.3358819947337953E-2</c:v>
                </c:pt>
                <c:pt idx="2204">
                  <c:v>5.3367060079761407E-2</c:v>
                </c:pt>
                <c:pt idx="2205">
                  <c:v>5.3375295280098108E-2</c:v>
                </c:pt>
                <c:pt idx="2206">
                  <c:v>5.3383525552774841E-2</c:v>
                </c:pt>
                <c:pt idx="2207">
                  <c:v>5.3391750902213098E-2</c:v>
                </c:pt>
                <c:pt idx="2208">
                  <c:v>5.3399971332829067E-2</c:v>
                </c:pt>
                <c:pt idx="2209">
                  <c:v>5.3408186849033687E-2</c:v>
                </c:pt>
                <c:pt idx="2210">
                  <c:v>5.3416397455232592E-2</c:v>
                </c:pt>
                <c:pt idx="2211">
                  <c:v>5.3424603155826186E-2</c:v>
                </c:pt>
                <c:pt idx="2212">
                  <c:v>5.3432803955209572E-2</c:v>
                </c:pt>
                <c:pt idx="2213">
                  <c:v>5.3440999857772647E-2</c:v>
                </c:pt>
                <c:pt idx="2214">
                  <c:v>5.3449190867900044E-2</c:v>
                </c:pt>
                <c:pt idx="2215">
                  <c:v>5.3457376989971175E-2</c:v>
                </c:pt>
                <c:pt idx="2216">
                  <c:v>5.3465558228360209E-2</c:v>
                </c:pt>
                <c:pt idx="2217">
                  <c:v>5.3473734587436109E-2</c:v>
                </c:pt>
                <c:pt idx="2218">
                  <c:v>5.3481906071562633E-2</c:v>
                </c:pt>
                <c:pt idx="2219">
                  <c:v>5.3490072685098332E-2</c:v>
                </c:pt>
                <c:pt idx="2220">
                  <c:v>5.3498234432396562E-2</c:v>
                </c:pt>
                <c:pt idx="2221">
                  <c:v>5.3506391317805484E-2</c:v>
                </c:pt>
                <c:pt idx="2222">
                  <c:v>5.3514543345668096E-2</c:v>
                </c:pt>
                <c:pt idx="2223">
                  <c:v>5.3522690520322214E-2</c:v>
                </c:pt>
                <c:pt idx="2224">
                  <c:v>5.353083284610051E-2</c:v>
                </c:pt>
                <c:pt idx="2225">
                  <c:v>5.353897032733046E-2</c:v>
                </c:pt>
                <c:pt idx="2226">
                  <c:v>5.3547102968334426E-2</c:v>
                </c:pt>
                <c:pt idx="2227">
                  <c:v>5.3555230773429628E-2</c:v>
                </c:pt>
                <c:pt idx="2228">
                  <c:v>5.3563353746928132E-2</c:v>
                </c:pt>
                <c:pt idx="2229">
                  <c:v>5.3571471893136914E-2</c:v>
                </c:pt>
                <c:pt idx="2230">
                  <c:v>5.3579585216357792E-2</c:v>
                </c:pt>
                <c:pt idx="2231">
                  <c:v>5.3587693720887494E-2</c:v>
                </c:pt>
                <c:pt idx="2232">
                  <c:v>5.3595797411017651E-2</c:v>
                </c:pt>
                <c:pt idx="2233">
                  <c:v>5.3603896291034792E-2</c:v>
                </c:pt>
                <c:pt idx="2234">
                  <c:v>5.3611990365220359E-2</c:v>
                </c:pt>
                <c:pt idx="2235">
                  <c:v>5.3620079637850704E-2</c:v>
                </c:pt>
                <c:pt idx="2236">
                  <c:v>5.3628164113197131E-2</c:v>
                </c:pt>
                <c:pt idx="2237">
                  <c:v>5.3636243795525868E-2</c:v>
                </c:pt>
                <c:pt idx="2238">
                  <c:v>5.3644318689098081E-2</c:v>
                </c:pt>
                <c:pt idx="2239">
                  <c:v>5.365238879816988E-2</c:v>
                </c:pt>
                <c:pt idx="2240">
                  <c:v>5.366045412699235E-2</c:v>
                </c:pt>
                <c:pt idx="2241">
                  <c:v>5.3668514679811534E-2</c:v>
                </c:pt>
                <c:pt idx="2242">
                  <c:v>5.3676570460868454E-2</c:v>
                </c:pt>
                <c:pt idx="2243">
                  <c:v>5.3684621474399084E-2</c:v>
                </c:pt>
                <c:pt idx="2244">
                  <c:v>5.3692667724634428E-2</c:v>
                </c:pt>
                <c:pt idx="2245">
                  <c:v>5.3700709215800453E-2</c:v>
                </c:pt>
                <c:pt idx="2246">
                  <c:v>5.370874595211815E-2</c:v>
                </c:pt>
                <c:pt idx="2247">
                  <c:v>5.3716777937803502E-2</c:v>
                </c:pt>
                <c:pt idx="2248">
                  <c:v>5.3724805177067521E-2</c:v>
                </c:pt>
                <c:pt idx="2249">
                  <c:v>5.3732827674116232E-2</c:v>
                </c:pt>
                <c:pt idx="2250">
                  <c:v>5.3740845433150698E-2</c:v>
                </c:pt>
                <c:pt idx="2251">
                  <c:v>5.3748858458367049E-2</c:v>
                </c:pt>
                <c:pt idx="2252">
                  <c:v>5.3756866753956398E-2</c:v>
                </c:pt>
                <c:pt idx="2253">
                  <c:v>5.3764870324104964E-2</c:v>
                </c:pt>
                <c:pt idx="2254">
                  <c:v>5.3772869172994016E-2</c:v>
                </c:pt>
                <c:pt idx="2255">
                  <c:v>5.3780863304799885E-2</c:v>
                </c:pt>
                <c:pt idx="2256">
                  <c:v>5.3788852723693992E-2</c:v>
                </c:pt>
                <c:pt idx="2257">
                  <c:v>5.3796837433842802E-2</c:v>
                </c:pt>
                <c:pt idx="2258">
                  <c:v>5.3804817439407918E-2</c:v>
                </c:pt>
                <c:pt idx="2259">
                  <c:v>5.3812792744546013E-2</c:v>
                </c:pt>
                <c:pt idx="2260">
                  <c:v>5.3820763353408886E-2</c:v>
                </c:pt>
                <c:pt idx="2261">
                  <c:v>5.3828729270143406E-2</c:v>
                </c:pt>
                <c:pt idx="2262">
                  <c:v>5.3836690498891608E-2</c:v>
                </c:pt>
                <c:pt idx="2263">
                  <c:v>5.3844647043790626E-2</c:v>
                </c:pt>
                <c:pt idx="2264">
                  <c:v>5.3852598908972746E-2</c:v>
                </c:pt>
                <c:pt idx="2265">
                  <c:v>5.3860546098565373E-2</c:v>
                </c:pt>
                <c:pt idx="2266">
                  <c:v>5.3868488616691065E-2</c:v>
                </c:pt>
                <c:pt idx="2267">
                  <c:v>5.3876426467467549E-2</c:v>
                </c:pt>
                <c:pt idx="2268">
                  <c:v>5.3884359655007708E-2</c:v>
                </c:pt>
                <c:pt idx="2269">
                  <c:v>5.3892288183419595E-2</c:v>
                </c:pt>
                <c:pt idx="2270">
                  <c:v>5.3900212056806417E-2</c:v>
                </c:pt>
                <c:pt idx="2271">
                  <c:v>5.3908131279266594E-2</c:v>
                </c:pt>
                <c:pt idx="2272">
                  <c:v>5.3916045854893728E-2</c:v>
                </c:pt>
                <c:pt idx="2273">
                  <c:v>5.3923955787776617E-2</c:v>
                </c:pt>
                <c:pt idx="2274">
                  <c:v>5.3931861081999245E-2</c:v>
                </c:pt>
                <c:pt idx="2275">
                  <c:v>5.3939761741640835E-2</c:v>
                </c:pt>
                <c:pt idx="2276">
                  <c:v>5.3947657770775814E-2</c:v>
                </c:pt>
                <c:pt idx="2277">
                  <c:v>5.3955549173473845E-2</c:v>
                </c:pt>
                <c:pt idx="2278">
                  <c:v>5.3963435953799821E-2</c:v>
                </c:pt>
                <c:pt idx="2279">
                  <c:v>5.3971318115813849E-2</c:v>
                </c:pt>
                <c:pt idx="2280">
                  <c:v>5.3979195663571317E-2</c:v>
                </c:pt>
                <c:pt idx="2281">
                  <c:v>5.3987068601122845E-2</c:v>
                </c:pt>
                <c:pt idx="2282">
                  <c:v>5.3994936932514337E-2</c:v>
                </c:pt>
                <c:pt idx="2283">
                  <c:v>5.4002800661786927E-2</c:v>
                </c:pt>
                <c:pt idx="2284">
                  <c:v>5.4010659792977048E-2</c:v>
                </c:pt>
                <c:pt idx="2285">
                  <c:v>5.4018514330116417E-2</c:v>
                </c:pt>
                <c:pt idx="2286">
                  <c:v>5.4026364277232029E-2</c:v>
                </c:pt>
                <c:pt idx="2287">
                  <c:v>5.4034209638346188E-2</c:v>
                </c:pt>
                <c:pt idx="2288">
                  <c:v>5.4042050417476464E-2</c:v>
                </c:pt>
                <c:pt idx="2289">
                  <c:v>5.4049886618635773E-2</c:v>
                </c:pt>
                <c:pt idx="2290">
                  <c:v>5.4057718245832331E-2</c:v>
                </c:pt>
                <c:pt idx="2291">
                  <c:v>5.4065545303069694E-2</c:v>
                </c:pt>
                <c:pt idx="2292">
                  <c:v>5.4073367794346704E-2</c:v>
                </c:pt>
                <c:pt idx="2293">
                  <c:v>5.4081185723657575E-2</c:v>
                </c:pt>
                <c:pt idx="2294">
                  <c:v>5.4088999094991867E-2</c:v>
                </c:pt>
                <c:pt idx="2295">
                  <c:v>5.4096807912334462E-2</c:v>
                </c:pt>
                <c:pt idx="2296">
                  <c:v>5.4104612179665633E-2</c:v>
                </c:pt>
                <c:pt idx="2297">
                  <c:v>5.4112411900960972E-2</c:v>
                </c:pt>
                <c:pt idx="2298">
                  <c:v>5.4120207080191475E-2</c:v>
                </c:pt>
                <c:pt idx="2299">
                  <c:v>5.4127997721323512E-2</c:v>
                </c:pt>
                <c:pt idx="2300">
                  <c:v>5.413578382831883E-2</c:v>
                </c:pt>
                <c:pt idx="2301">
                  <c:v>5.4143565405134549E-2</c:v>
                </c:pt>
                <c:pt idx="2302">
                  <c:v>5.4151342455723207E-2</c:v>
                </c:pt>
                <c:pt idx="2303">
                  <c:v>5.4159114984032738E-2</c:v>
                </c:pt>
                <c:pt idx="2304">
                  <c:v>5.4166882994006502E-2</c:v>
                </c:pt>
                <c:pt idx="2305">
                  <c:v>5.4174646489583242E-2</c:v>
                </c:pt>
                <c:pt idx="2306">
                  <c:v>5.4182405474697153E-2</c:v>
                </c:pt>
                <c:pt idx="2307">
                  <c:v>5.4190159953277847E-2</c:v>
                </c:pt>
                <c:pt idx="2308">
                  <c:v>5.419790992925038E-2</c:v>
                </c:pt>
                <c:pt idx="2309">
                  <c:v>5.4205655406535248E-2</c:v>
                </c:pt>
                <c:pt idx="2310">
                  <c:v>5.4213396389048388E-2</c:v>
                </c:pt>
                <c:pt idx="2311">
                  <c:v>5.4221132880701205E-2</c:v>
                </c:pt>
                <c:pt idx="2312">
                  <c:v>5.422886488540056E-2</c:v>
                </c:pt>
                <c:pt idx="2313">
                  <c:v>5.4236592407048798E-2</c:v>
                </c:pt>
                <c:pt idx="2314">
                  <c:v>5.4244315449543716E-2</c:v>
                </c:pt>
                <c:pt idx="2315">
                  <c:v>5.4252034016778611E-2</c:v>
                </c:pt>
                <c:pt idx="2316">
                  <c:v>5.425974811264226E-2</c:v>
                </c:pt>
                <c:pt idx="2317">
                  <c:v>5.4267457741018953E-2</c:v>
                </c:pt>
                <c:pt idx="2318">
                  <c:v>5.4275162905788467E-2</c:v>
                </c:pt>
                <c:pt idx="2319">
                  <c:v>5.4282863610826078E-2</c:v>
                </c:pt>
                <c:pt idx="2320">
                  <c:v>5.4290559860002592E-2</c:v>
                </c:pt>
                <c:pt idx="2321">
                  <c:v>5.4298251657184347E-2</c:v>
                </c:pt>
                <c:pt idx="2322">
                  <c:v>5.4305939006233199E-2</c:v>
                </c:pt>
                <c:pt idx="2323">
                  <c:v>5.431362191100652E-2</c:v>
                </c:pt>
                <c:pt idx="2324">
                  <c:v>5.4321300375357241E-2</c:v>
                </c:pt>
                <c:pt idx="2325">
                  <c:v>5.4328974403133855E-2</c:v>
                </c:pt>
                <c:pt idx="2326">
                  <c:v>5.4336643998180376E-2</c:v>
                </c:pt>
                <c:pt idx="2327">
                  <c:v>5.4344309164336413E-2</c:v>
                </c:pt>
                <c:pt idx="2328">
                  <c:v>5.4351969905437114E-2</c:v>
                </c:pt>
                <c:pt idx="2329">
                  <c:v>5.4359626225313207E-2</c:v>
                </c:pt>
                <c:pt idx="2330">
                  <c:v>5.4367278127791012E-2</c:v>
                </c:pt>
                <c:pt idx="2331">
                  <c:v>5.4374925616692431E-2</c:v>
                </c:pt>
                <c:pt idx="2332">
                  <c:v>5.4382568695834937E-2</c:v>
                </c:pt>
                <c:pt idx="2333">
                  <c:v>5.4390207369031628E-2</c:v>
                </c:pt>
                <c:pt idx="2334">
                  <c:v>5.4397841640091205E-2</c:v>
                </c:pt>
                <c:pt idx="2335">
                  <c:v>5.4405471512817959E-2</c:v>
                </c:pt>
                <c:pt idx="2336">
                  <c:v>5.4413096991011829E-2</c:v>
                </c:pt>
                <c:pt idx="2337">
                  <c:v>5.4420718078468343E-2</c:v>
                </c:pt>
                <c:pt idx="2338">
                  <c:v>5.4428334778978689E-2</c:v>
                </c:pt>
                <c:pt idx="2339">
                  <c:v>5.4435947096329679E-2</c:v>
                </c:pt>
                <c:pt idx="2340">
                  <c:v>5.444355503430378E-2</c:v>
                </c:pt>
                <c:pt idx="2341">
                  <c:v>5.4451158596679081E-2</c:v>
                </c:pt>
                <c:pt idx="2342">
                  <c:v>5.4458757787229348E-2</c:v>
                </c:pt>
                <c:pt idx="2343">
                  <c:v>5.4466352609724003E-2</c:v>
                </c:pt>
                <c:pt idx="2344">
                  <c:v>5.4473943067928146E-2</c:v>
                </c:pt>
                <c:pt idx="2345">
                  <c:v>5.4481529165602539E-2</c:v>
                </c:pt>
                <c:pt idx="2346">
                  <c:v>5.4489110906503616E-2</c:v>
                </c:pt>
                <c:pt idx="2347">
                  <c:v>5.4496688294383519E-2</c:v>
                </c:pt>
                <c:pt idx="2348">
                  <c:v>5.4504261332990064E-2</c:v>
                </c:pt>
                <c:pt idx="2349">
                  <c:v>5.4511830026066792E-2</c:v>
                </c:pt>
                <c:pt idx="2350">
                  <c:v>5.4519394377352912E-2</c:v>
                </c:pt>
                <c:pt idx="2351">
                  <c:v>5.4526954390583367E-2</c:v>
                </c:pt>
                <c:pt idx="2352">
                  <c:v>5.4534510069488812E-2</c:v>
                </c:pt>
                <c:pt idx="2353">
                  <c:v>5.4542061417795648E-2</c:v>
                </c:pt>
                <c:pt idx="2354">
                  <c:v>5.4549608439225961E-2</c:v>
                </c:pt>
                <c:pt idx="2355">
                  <c:v>5.4557151137497602E-2</c:v>
                </c:pt>
                <c:pt idx="2356">
                  <c:v>5.4564689516324164E-2</c:v>
                </c:pt>
                <c:pt idx="2357">
                  <c:v>5.4572223579414977E-2</c:v>
                </c:pt>
                <c:pt idx="2358">
                  <c:v>5.4579753330475142E-2</c:v>
                </c:pt>
                <c:pt idx="2359">
                  <c:v>5.4587278773205496E-2</c:v>
                </c:pt>
                <c:pt idx="2360">
                  <c:v>5.4594799911302651E-2</c:v>
                </c:pt>
                <c:pt idx="2361">
                  <c:v>5.4602316748459008E-2</c:v>
                </c:pt>
                <c:pt idx="2362">
                  <c:v>5.4609829288362728E-2</c:v>
                </c:pt>
                <c:pt idx="2363">
                  <c:v>5.461733753469776E-2</c:v>
                </c:pt>
                <c:pt idx="2364">
                  <c:v>5.4624841491143841E-2</c:v>
                </c:pt>
                <c:pt idx="2365">
                  <c:v>5.463234116137651E-2</c:v>
                </c:pt>
                <c:pt idx="2366">
                  <c:v>5.4639836549067115E-2</c:v>
                </c:pt>
                <c:pt idx="2367">
                  <c:v>5.4647327657882799E-2</c:v>
                </c:pt>
                <c:pt idx="2368">
                  <c:v>5.4654814491486514E-2</c:v>
                </c:pt>
                <c:pt idx="2369">
                  <c:v>5.4662297053537055E-2</c:v>
                </c:pt>
                <c:pt idx="2370">
                  <c:v>5.466977534768902E-2</c:v>
                </c:pt>
                <c:pt idx="2371">
                  <c:v>5.4677249377592871E-2</c:v>
                </c:pt>
                <c:pt idx="2372">
                  <c:v>5.468471914689485E-2</c:v>
                </c:pt>
                <c:pt idx="2373">
                  <c:v>5.4692184659237107E-2</c:v>
                </c:pt>
                <c:pt idx="2374">
                  <c:v>5.4699645918257607E-2</c:v>
                </c:pt>
                <c:pt idx="2375">
                  <c:v>5.4707102927590179E-2</c:v>
                </c:pt>
                <c:pt idx="2376">
                  <c:v>5.4714555690864523E-2</c:v>
                </c:pt>
                <c:pt idx="2377">
                  <c:v>5.4722004211706178E-2</c:v>
                </c:pt>
                <c:pt idx="2378">
                  <c:v>5.4729448493736579E-2</c:v>
                </c:pt>
                <c:pt idx="2379">
                  <c:v>5.4736888540573049E-2</c:v>
                </c:pt>
                <c:pt idx="2380">
                  <c:v>5.4744324355828787E-2</c:v>
                </c:pt>
                <c:pt idx="2381">
                  <c:v>5.4751755943112858E-2</c:v>
                </c:pt>
                <c:pt idx="2382">
                  <c:v>5.4759183306030253E-2</c:v>
                </c:pt>
                <c:pt idx="2383">
                  <c:v>5.4766606448181869E-2</c:v>
                </c:pt>
                <c:pt idx="2384">
                  <c:v>5.4774025373164496E-2</c:v>
                </c:pt>
                <c:pt idx="2385">
                  <c:v>5.4781440084570858E-2</c:v>
                </c:pt>
                <c:pt idx="2386">
                  <c:v>5.4788850585989556E-2</c:v>
                </c:pt>
                <c:pt idx="2387">
                  <c:v>5.4796256881005166E-2</c:v>
                </c:pt>
                <c:pt idx="2388">
                  <c:v>5.4803658973198173E-2</c:v>
                </c:pt>
                <c:pt idx="2389">
                  <c:v>5.4811056866145007E-2</c:v>
                </c:pt>
                <c:pt idx="2390">
                  <c:v>5.4818450563418018E-2</c:v>
                </c:pt>
                <c:pt idx="2391">
                  <c:v>5.4825840068585541E-2</c:v>
                </c:pt>
                <c:pt idx="2392">
                  <c:v>5.4833225385211841E-2</c:v>
                </c:pt>
                <c:pt idx="2393">
                  <c:v>5.4840606516857154E-2</c:v>
                </c:pt>
                <c:pt idx="2394">
                  <c:v>5.4847983467077685E-2</c:v>
                </c:pt>
                <c:pt idx="2395">
                  <c:v>5.4855356239425598E-2</c:v>
                </c:pt>
                <c:pt idx="2396">
                  <c:v>5.4862724837449035E-2</c:v>
                </c:pt>
                <c:pt idx="2397">
                  <c:v>5.487008926469214E-2</c:v>
                </c:pt>
                <c:pt idx="2398">
                  <c:v>5.4877449524695039E-2</c:v>
                </c:pt>
                <c:pt idx="2399">
                  <c:v>5.4884805620993828E-2</c:v>
                </c:pt>
                <c:pt idx="2400">
                  <c:v>5.4892157557120638E-2</c:v>
                </c:pt>
                <c:pt idx="2401">
                  <c:v>5.4899505336603587E-2</c:v>
                </c:pt>
                <c:pt idx="2402">
                  <c:v>5.4906848962966819E-2</c:v>
                </c:pt>
                <c:pt idx="2403">
                  <c:v>5.4914188439730463E-2</c:v>
                </c:pt>
                <c:pt idx="2404">
                  <c:v>5.4921523770410714E-2</c:v>
                </c:pt>
                <c:pt idx="2405">
                  <c:v>5.4928854958519763E-2</c:v>
                </c:pt>
                <c:pt idx="2406">
                  <c:v>5.4936182007565851E-2</c:v>
                </c:pt>
                <c:pt idx="2407">
                  <c:v>5.4943504921053266E-2</c:v>
                </c:pt>
                <c:pt idx="2408">
                  <c:v>5.4950823702482304E-2</c:v>
                </c:pt>
                <c:pt idx="2409">
                  <c:v>5.4958138355349358E-2</c:v>
                </c:pt>
                <c:pt idx="2410">
                  <c:v>5.4965448883146847E-2</c:v>
                </c:pt>
                <c:pt idx="2411">
                  <c:v>5.4972755289363281E-2</c:v>
                </c:pt>
                <c:pt idx="2412">
                  <c:v>5.4980057577483192E-2</c:v>
                </c:pt>
                <c:pt idx="2413">
                  <c:v>5.4987355750987232E-2</c:v>
                </c:pt>
                <c:pt idx="2414">
                  <c:v>5.4994649813352094E-2</c:v>
                </c:pt>
                <c:pt idx="2415">
                  <c:v>5.5001939768050595E-2</c:v>
                </c:pt>
                <c:pt idx="2416">
                  <c:v>5.5009225618551608E-2</c:v>
                </c:pt>
                <c:pt idx="2417">
                  <c:v>5.501650736832011E-2</c:v>
                </c:pt>
                <c:pt idx="2418">
                  <c:v>5.502378502081718E-2</c:v>
                </c:pt>
                <c:pt idx="2419">
                  <c:v>5.5031058579500011E-2</c:v>
                </c:pt>
                <c:pt idx="2420">
                  <c:v>5.5038328047821904E-2</c:v>
                </c:pt>
                <c:pt idx="2421">
                  <c:v>5.5045593429232265E-2</c:v>
                </c:pt>
                <c:pt idx="2422">
                  <c:v>5.505285472717663E-2</c:v>
                </c:pt>
                <c:pt idx="2423">
                  <c:v>5.5060111945096676E-2</c:v>
                </c:pt>
                <c:pt idx="2424">
                  <c:v>5.5067365086430196E-2</c:v>
                </c:pt>
                <c:pt idx="2425">
                  <c:v>5.5074614154611137E-2</c:v>
                </c:pt>
                <c:pt idx="2426">
                  <c:v>5.5081859153069568E-2</c:v>
                </c:pt>
                <c:pt idx="2427">
                  <c:v>5.5089100085231719E-2</c:v>
                </c:pt>
                <c:pt idx="2428">
                  <c:v>5.5096336954519994E-2</c:v>
                </c:pt>
                <c:pt idx="2429">
                  <c:v>5.5103569764352933E-2</c:v>
                </c:pt>
                <c:pt idx="2430">
                  <c:v>5.5110798518145244E-2</c:v>
                </c:pt>
                <c:pt idx="2431">
                  <c:v>5.511802321930781E-2</c:v>
                </c:pt>
                <c:pt idx="2432">
                  <c:v>5.5125243871247703E-2</c:v>
                </c:pt>
                <c:pt idx="2433">
                  <c:v>5.513246047736816E-2</c:v>
                </c:pt>
                <c:pt idx="2434">
                  <c:v>5.5139673041068621E-2</c:v>
                </c:pt>
                <c:pt idx="2435">
                  <c:v>5.5146881565744696E-2</c:v>
                </c:pt>
                <c:pt idx="2436">
                  <c:v>5.5154086054788214E-2</c:v>
                </c:pt>
                <c:pt idx="2437">
                  <c:v>5.5161286511587186E-2</c:v>
                </c:pt>
                <c:pt idx="2438">
                  <c:v>5.5168482939525872E-2</c:v>
                </c:pt>
                <c:pt idx="2439">
                  <c:v>5.5175675341984698E-2</c:v>
                </c:pt>
                <c:pt idx="2440">
                  <c:v>5.5182863722340332E-2</c:v>
                </c:pt>
                <c:pt idx="2441">
                  <c:v>5.5190048083965673E-2</c:v>
                </c:pt>
                <c:pt idx="2442">
                  <c:v>5.5197228430229832E-2</c:v>
                </c:pt>
                <c:pt idx="2443">
                  <c:v>5.5204404764498179E-2</c:v>
                </c:pt>
                <c:pt idx="2444">
                  <c:v>5.5211577090132295E-2</c:v>
                </c:pt>
                <c:pt idx="2445">
                  <c:v>5.5218745410490024E-2</c:v>
                </c:pt>
                <c:pt idx="2446">
                  <c:v>5.5225909728925465E-2</c:v>
                </c:pt>
                <c:pt idx="2447">
                  <c:v>5.5233070048788968E-2</c:v>
                </c:pt>
                <c:pt idx="2448">
                  <c:v>5.5240226373427126E-2</c:v>
                </c:pt>
                <c:pt idx="2449">
                  <c:v>5.5247378706182827E-2</c:v>
                </c:pt>
                <c:pt idx="2450">
                  <c:v>5.525452705039522E-2</c:v>
                </c:pt>
                <c:pt idx="2451">
                  <c:v>5.5261671409399735E-2</c:v>
                </c:pt>
                <c:pt idx="2452">
                  <c:v>5.5268811786528059E-2</c:v>
                </c:pt>
                <c:pt idx="2453">
                  <c:v>5.5275948185108198E-2</c:v>
                </c:pt>
                <c:pt idx="2454">
                  <c:v>5.5283080608464437E-2</c:v>
                </c:pt>
                <c:pt idx="2455">
                  <c:v>5.5290209059917363E-2</c:v>
                </c:pt>
                <c:pt idx="2456">
                  <c:v>5.5297333542783864E-2</c:v>
                </c:pt>
                <c:pt idx="2457">
                  <c:v>5.5304454060377116E-2</c:v>
                </c:pt>
                <c:pt idx="2458">
                  <c:v>5.5311570616006639E-2</c:v>
                </c:pt>
                <c:pt idx="2459">
                  <c:v>5.531868321297826E-2</c:v>
                </c:pt>
                <c:pt idx="2460">
                  <c:v>5.5325791854594138E-2</c:v>
                </c:pt>
                <c:pt idx="2461">
                  <c:v>5.5332896544152722E-2</c:v>
                </c:pt>
                <c:pt idx="2462">
                  <c:v>5.5339997284948837E-2</c:v>
                </c:pt>
                <c:pt idx="2463">
                  <c:v>5.5347094080273634E-2</c:v>
                </c:pt>
                <c:pt idx="2464">
                  <c:v>5.5354186933414602E-2</c:v>
                </c:pt>
                <c:pt idx="2465">
                  <c:v>5.5361275847655586E-2</c:v>
                </c:pt>
                <c:pt idx="2466">
                  <c:v>5.5368360826276775E-2</c:v>
                </c:pt>
                <c:pt idx="2467">
                  <c:v>5.5375441872554727E-2</c:v>
                </c:pt>
                <c:pt idx="2468">
                  <c:v>5.5382518989762354E-2</c:v>
                </c:pt>
                <c:pt idx="2469">
                  <c:v>5.5389592181168949E-2</c:v>
                </c:pt>
                <c:pt idx="2470">
                  <c:v>5.5396661450040172E-2</c:v>
                </c:pt>
                <c:pt idx="2471">
                  <c:v>5.5403726799638051E-2</c:v>
                </c:pt>
                <c:pt idx="2472">
                  <c:v>5.5410788233221021E-2</c:v>
                </c:pt>
                <c:pt idx="2473">
                  <c:v>5.541784575404389E-2</c:v>
                </c:pt>
                <c:pt idx="2474">
                  <c:v>5.5424899365357869E-2</c:v>
                </c:pt>
                <c:pt idx="2475">
                  <c:v>5.5431949070410554E-2</c:v>
                </c:pt>
                <c:pt idx="2476">
                  <c:v>5.5438994872445961E-2</c:v>
                </c:pt>
                <c:pt idx="2477">
                  <c:v>5.5446036774704506E-2</c:v>
                </c:pt>
                <c:pt idx="2478">
                  <c:v>5.545307478042303E-2</c:v>
                </c:pt>
                <c:pt idx="2479">
                  <c:v>5.5460108892834765E-2</c:v>
                </c:pt>
                <c:pt idx="2480">
                  <c:v>5.5467139115169393E-2</c:v>
                </c:pt>
                <c:pt idx="2481">
                  <c:v>5.5474165450653028E-2</c:v>
                </c:pt>
                <c:pt idx="2482">
                  <c:v>5.5481187902508194E-2</c:v>
                </c:pt>
                <c:pt idx="2483">
                  <c:v>5.5488206473953888E-2</c:v>
                </c:pt>
                <c:pt idx="2484">
                  <c:v>5.5495221168205502E-2</c:v>
                </c:pt>
                <c:pt idx="2485">
                  <c:v>5.5502231988474919E-2</c:v>
                </c:pt>
                <c:pt idx="2486">
                  <c:v>5.5509238937970454E-2</c:v>
                </c:pt>
                <c:pt idx="2487">
                  <c:v>5.5516242019896897E-2</c:v>
                </c:pt>
                <c:pt idx="2488">
                  <c:v>5.552324123745548E-2</c:v>
                </c:pt>
                <c:pt idx="2489">
                  <c:v>5.5530236593843915E-2</c:v>
                </c:pt>
                <c:pt idx="2490">
                  <c:v>5.5537228092256384E-2</c:v>
                </c:pt>
                <c:pt idx="2491">
                  <c:v>5.5544215735883563E-2</c:v>
                </c:pt>
                <c:pt idx="2492">
                  <c:v>5.5551199527912577E-2</c:v>
                </c:pt>
                <c:pt idx="2493">
                  <c:v>5.5558179471527067E-2</c:v>
                </c:pt>
                <c:pt idx="2494">
                  <c:v>5.5565155569907154E-2</c:v>
                </c:pt>
                <c:pt idx="2495">
                  <c:v>5.5572127826229459E-2</c:v>
                </c:pt>
                <c:pt idx="2496">
                  <c:v>5.5579096243667116E-2</c:v>
                </c:pt>
                <c:pt idx="2497">
                  <c:v>5.5586060825389735E-2</c:v>
                </c:pt>
                <c:pt idx="2498">
                  <c:v>5.5593021574563466E-2</c:v>
                </c:pt>
                <c:pt idx="2499">
                  <c:v>5.5599978494350971E-2</c:v>
                </c:pt>
                <c:pt idx="2500">
                  <c:v>5.5606931587911426E-2</c:v>
                </c:pt>
                <c:pt idx="2501">
                  <c:v>5.5613880858400529E-2</c:v>
                </c:pt>
                <c:pt idx="2502">
                  <c:v>5.5620826308970514E-2</c:v>
                </c:pt>
                <c:pt idx="2503">
                  <c:v>5.5627767942770162E-2</c:v>
                </c:pt>
                <c:pt idx="2504">
                  <c:v>5.5634705762944783E-2</c:v>
                </c:pt>
                <c:pt idx="2505">
                  <c:v>5.5641639772636232E-2</c:v>
                </c:pt>
                <c:pt idx="2506">
                  <c:v>5.5648569974982902E-2</c:v>
                </c:pt>
                <c:pt idx="2507">
                  <c:v>5.565549637311977E-2</c:v>
                </c:pt>
                <c:pt idx="2508">
                  <c:v>5.5662418970178339E-2</c:v>
                </c:pt>
                <c:pt idx="2509">
                  <c:v>5.5669337769286717E-2</c:v>
                </c:pt>
                <c:pt idx="2510">
                  <c:v>5.567625277356953E-2</c:v>
                </c:pt>
                <c:pt idx="2511">
                  <c:v>5.5683163986148011E-2</c:v>
                </c:pt>
                <c:pt idx="2512">
                  <c:v>5.5690071410139964E-2</c:v>
                </c:pt>
                <c:pt idx="2513">
                  <c:v>5.569697504865978E-2</c:v>
                </c:pt>
                <c:pt idx="2514">
                  <c:v>5.5703874904818436E-2</c:v>
                </c:pt>
                <c:pt idx="2515">
                  <c:v>5.571077098172348E-2</c:v>
                </c:pt>
                <c:pt idx="2516">
                  <c:v>5.5717663282479082E-2</c:v>
                </c:pt>
                <c:pt idx="2517">
                  <c:v>5.5724551810186006E-2</c:v>
                </c:pt>
                <c:pt idx="2518">
                  <c:v>5.5731436567941633E-2</c:v>
                </c:pt>
                <c:pt idx="2519">
                  <c:v>5.5738317558839921E-2</c:v>
                </c:pt>
                <c:pt idx="2520">
                  <c:v>5.574519478597148E-2</c:v>
                </c:pt>
                <c:pt idx="2521">
                  <c:v>5.5752068252423514E-2</c:v>
                </c:pt>
                <c:pt idx="2522">
                  <c:v>5.5758937961279877E-2</c:v>
                </c:pt>
                <c:pt idx="2523">
                  <c:v>5.576580391562104E-2</c:v>
                </c:pt>
                <c:pt idx="2524">
                  <c:v>5.5772666118524085E-2</c:v>
                </c:pt>
                <c:pt idx="2525">
                  <c:v>5.5779524573062768E-2</c:v>
                </c:pt>
                <c:pt idx="2526">
                  <c:v>5.5786379282307473E-2</c:v>
                </c:pt>
                <c:pt idx="2527">
                  <c:v>5.5793230249325233E-2</c:v>
                </c:pt>
                <c:pt idx="2528">
                  <c:v>5.5800077477179723E-2</c:v>
                </c:pt>
                <c:pt idx="2529">
                  <c:v>5.5806920968931285E-2</c:v>
                </c:pt>
                <c:pt idx="2530">
                  <c:v>5.5813760727636927E-2</c:v>
                </c:pt>
                <c:pt idx="2531">
                  <c:v>5.5820596756350316E-2</c:v>
                </c:pt>
                <c:pt idx="2532">
                  <c:v>5.582742905812179E-2</c:v>
                </c:pt>
                <c:pt idx="2533">
                  <c:v>5.5834257635998349E-2</c:v>
                </c:pt>
                <c:pt idx="2534">
                  <c:v>5.5841082493023698E-2</c:v>
                </c:pt>
                <c:pt idx="2535">
                  <c:v>5.5847903632238211E-2</c:v>
                </c:pt>
                <c:pt idx="2536">
                  <c:v>5.5854721056678956E-2</c:v>
                </c:pt>
                <c:pt idx="2537">
                  <c:v>5.5861534769379682E-2</c:v>
                </c:pt>
                <c:pt idx="2538">
                  <c:v>5.5868344773370847E-2</c:v>
                </c:pt>
                <c:pt idx="2539">
                  <c:v>5.5875151071679605E-2</c:v>
                </c:pt>
                <c:pt idx="2540">
                  <c:v>5.5881953667329835E-2</c:v>
                </c:pt>
                <c:pt idx="2541">
                  <c:v>5.5888752563342088E-2</c:v>
                </c:pt>
                <c:pt idx="2542">
                  <c:v>5.5895547762733665E-2</c:v>
                </c:pt>
                <c:pt idx="2543">
                  <c:v>5.5902339268518571E-2</c:v>
                </c:pt>
                <c:pt idx="2544">
                  <c:v>5.5909127083707544E-2</c:v>
                </c:pt>
                <c:pt idx="2545">
                  <c:v>5.591591121130806E-2</c:v>
                </c:pt>
                <c:pt idx="2546">
                  <c:v>5.5922691654324286E-2</c:v>
                </c:pt>
                <c:pt idx="2547">
                  <c:v>5.5929468415757168E-2</c:v>
                </c:pt>
                <c:pt idx="2548">
                  <c:v>5.5936241498604385E-2</c:v>
                </c:pt>
                <c:pt idx="2549">
                  <c:v>5.594301090586036E-2</c:v>
                </c:pt>
                <c:pt idx="2550">
                  <c:v>5.5949776640516258E-2</c:v>
                </c:pt>
                <c:pt idx="2551">
                  <c:v>5.5956538705560006E-2</c:v>
                </c:pt>
                <c:pt idx="2552">
                  <c:v>5.5963297103976302E-2</c:v>
                </c:pt>
                <c:pt idx="2553">
                  <c:v>5.5970051838746586E-2</c:v>
                </c:pt>
                <c:pt idx="2554">
                  <c:v>5.5976802912849087E-2</c:v>
                </c:pt>
                <c:pt idx="2555">
                  <c:v>5.5983550329258794E-2</c:v>
                </c:pt>
                <c:pt idx="2556">
                  <c:v>5.5990294090947475E-2</c:v>
                </c:pt>
                <c:pt idx="2557">
                  <c:v>5.5997034200883679E-2</c:v>
                </c:pt>
                <c:pt idx="2558">
                  <c:v>5.6003770662032763E-2</c:v>
                </c:pt>
                <c:pt idx="2559">
                  <c:v>5.6010503477356831E-2</c:v>
                </c:pt>
                <c:pt idx="2560">
                  <c:v>5.6017232649814813E-2</c:v>
                </c:pt>
                <c:pt idx="2561">
                  <c:v>5.6023958182362429E-2</c:v>
                </c:pt>
                <c:pt idx="2562">
                  <c:v>5.6030680077952214E-2</c:v>
                </c:pt>
                <c:pt idx="2563">
                  <c:v>5.6037398339533494E-2</c:v>
                </c:pt>
                <c:pt idx="2564">
                  <c:v>5.6044112970052407E-2</c:v>
                </c:pt>
                <c:pt idx="2565">
                  <c:v>5.6050823972451924E-2</c:v>
                </c:pt>
                <c:pt idx="2566">
                  <c:v>5.6057531349671813E-2</c:v>
                </c:pt>
                <c:pt idx="2567">
                  <c:v>5.6064235104648696E-2</c:v>
                </c:pt>
                <c:pt idx="2568">
                  <c:v>5.6070935240315992E-2</c:v>
                </c:pt>
                <c:pt idx="2569">
                  <c:v>5.607763175960398E-2</c:v>
                </c:pt>
                <c:pt idx="2570">
                  <c:v>5.6084324665439757E-2</c:v>
                </c:pt>
                <c:pt idx="2571">
                  <c:v>5.6091013960747275E-2</c:v>
                </c:pt>
                <c:pt idx="2572">
                  <c:v>5.6097699648447338E-2</c:v>
                </c:pt>
                <c:pt idx="2573">
                  <c:v>5.6104381731457577E-2</c:v>
                </c:pt>
                <c:pt idx="2574">
                  <c:v>5.6111060212692493E-2</c:v>
                </c:pt>
                <c:pt idx="2575">
                  <c:v>5.6117735095063445E-2</c:v>
                </c:pt>
                <c:pt idx="2576">
                  <c:v>5.6124406381478663E-2</c:v>
                </c:pt>
                <c:pt idx="2577">
                  <c:v>5.6131074074843218E-2</c:v>
                </c:pt>
                <c:pt idx="2578">
                  <c:v>5.6137738178059081E-2</c:v>
                </c:pt>
                <c:pt idx="2579">
                  <c:v>5.6144398694025086E-2</c:v>
                </c:pt>
                <c:pt idx="2580">
                  <c:v>5.615105562563695E-2</c:v>
                </c:pt>
                <c:pt idx="2581">
                  <c:v>5.6157708975787278E-2</c:v>
                </c:pt>
                <c:pt idx="2582">
                  <c:v>5.6164358747365549E-2</c:v>
                </c:pt>
                <c:pt idx="2583">
                  <c:v>5.6171004943258142E-2</c:v>
                </c:pt>
                <c:pt idx="2584">
                  <c:v>5.6177647566348334E-2</c:v>
                </c:pt>
                <c:pt idx="2585">
                  <c:v>5.6184286619516327E-2</c:v>
                </c:pt>
                <c:pt idx="2586">
                  <c:v>5.6190922105639175E-2</c:v>
                </c:pt>
                <c:pt idx="2587">
                  <c:v>5.6197554027590878E-2</c:v>
                </c:pt>
                <c:pt idx="2588">
                  <c:v>5.6204182388242346E-2</c:v>
                </c:pt>
                <c:pt idx="2589">
                  <c:v>5.6210807190461419E-2</c:v>
                </c:pt>
                <c:pt idx="2590">
                  <c:v>5.6217428437112811E-2</c:v>
                </c:pt>
                <c:pt idx="2591">
                  <c:v>5.6224046131058213E-2</c:v>
                </c:pt>
                <c:pt idx="2592">
                  <c:v>5.6230660275156219E-2</c:v>
                </c:pt>
                <c:pt idx="2593">
                  <c:v>5.6237270872262365E-2</c:v>
                </c:pt>
                <c:pt idx="2594">
                  <c:v>5.6243877925229134E-2</c:v>
                </c:pt>
                <c:pt idx="2595">
                  <c:v>5.6250481436905926E-2</c:v>
                </c:pt>
                <c:pt idx="2596">
                  <c:v>5.6257081410139104E-2</c:v>
                </c:pt>
                <c:pt idx="2597">
                  <c:v>5.626367784777199E-2</c:v>
                </c:pt>
                <c:pt idx="2598">
                  <c:v>5.6270270752644853E-2</c:v>
                </c:pt>
                <c:pt idx="2599">
                  <c:v>5.6276860127594898E-2</c:v>
                </c:pt>
                <c:pt idx="2600">
                  <c:v>5.6283445975456335E-2</c:v>
                </c:pt>
                <c:pt idx="2601">
                  <c:v>5.6290028299060303E-2</c:v>
                </c:pt>
                <c:pt idx="2602">
                  <c:v>5.6296607101234936E-2</c:v>
                </c:pt>
                <c:pt idx="2603">
                  <c:v>5.6303182384805334E-2</c:v>
                </c:pt>
                <c:pt idx="2604">
                  <c:v>5.6309754152593566E-2</c:v>
                </c:pt>
                <c:pt idx="2605">
                  <c:v>5.6316322407418705E-2</c:v>
                </c:pt>
                <c:pt idx="2606">
                  <c:v>5.6322887152096796E-2</c:v>
                </c:pt>
                <c:pt idx="2607">
                  <c:v>5.6329448389440887E-2</c:v>
                </c:pt>
                <c:pt idx="2608">
                  <c:v>5.6336006122260994E-2</c:v>
                </c:pt>
                <c:pt idx="2609">
                  <c:v>5.6342560353364157E-2</c:v>
                </c:pt>
                <c:pt idx="2610">
                  <c:v>5.6349111085554418E-2</c:v>
                </c:pt>
                <c:pt idx="2611">
                  <c:v>5.6355658321632821E-2</c:v>
                </c:pt>
                <c:pt idx="2612">
                  <c:v>5.6362202064397425E-2</c:v>
                </c:pt>
                <c:pt idx="2613">
                  <c:v>5.6368742316643287E-2</c:v>
                </c:pt>
                <c:pt idx="2614">
                  <c:v>5.6375279081162501E-2</c:v>
                </c:pt>
                <c:pt idx="2615">
                  <c:v>5.6381812360744181E-2</c:v>
                </c:pt>
                <c:pt idx="2616">
                  <c:v>5.6388342158174468E-2</c:v>
                </c:pt>
                <c:pt idx="2617">
                  <c:v>5.6394868476236516E-2</c:v>
                </c:pt>
                <c:pt idx="2618">
                  <c:v>5.6401391317710541E-2</c:v>
                </c:pt>
                <c:pt idx="2619">
                  <c:v>5.6407910685373784E-2</c:v>
                </c:pt>
                <c:pt idx="2620">
                  <c:v>5.6414426582000528E-2</c:v>
                </c:pt>
                <c:pt idx="2621">
                  <c:v>5.6420939010362117E-2</c:v>
                </c:pt>
                <c:pt idx="2622">
                  <c:v>5.6427447973226914E-2</c:v>
                </c:pt>
                <c:pt idx="2623">
                  <c:v>5.6433953473360367E-2</c:v>
                </c:pt>
                <c:pt idx="2624">
                  <c:v>5.6440455513524966E-2</c:v>
                </c:pt>
                <c:pt idx="2625">
                  <c:v>5.6446954096480283E-2</c:v>
                </c:pt>
                <c:pt idx="2626">
                  <c:v>5.6453449224982924E-2</c:v>
                </c:pt>
                <c:pt idx="2627">
                  <c:v>5.645994090178659E-2</c:v>
                </c:pt>
                <c:pt idx="2628">
                  <c:v>5.6466429129642053E-2</c:v>
                </c:pt>
                <c:pt idx="2629">
                  <c:v>5.6472913911297148E-2</c:v>
                </c:pt>
                <c:pt idx="2630">
                  <c:v>5.6479395249496821E-2</c:v>
                </c:pt>
                <c:pt idx="2631">
                  <c:v>5.6485873146983064E-2</c:v>
                </c:pt>
                <c:pt idx="2632">
                  <c:v>5.6492347606494984E-2</c:v>
                </c:pt>
                <c:pt idx="2633">
                  <c:v>5.6498818630768791E-2</c:v>
                </c:pt>
                <c:pt idx="2634">
                  <c:v>5.6505286222537775E-2</c:v>
                </c:pt>
                <c:pt idx="2635">
                  <c:v>5.6511750384532315E-2</c:v>
                </c:pt>
                <c:pt idx="2636">
                  <c:v>5.6518211119479925E-2</c:v>
                </c:pt>
                <c:pt idx="2637">
                  <c:v>5.6524668430105209E-2</c:v>
                </c:pt>
                <c:pt idx="2638">
                  <c:v>5.6531122319129892E-2</c:v>
                </c:pt>
                <c:pt idx="2639">
                  <c:v>5.6537572789272794E-2</c:v>
                </c:pt>
                <c:pt idx="2640">
                  <c:v>5.6544019843249888E-2</c:v>
                </c:pt>
                <c:pt idx="2641">
                  <c:v>5.6550463483774252E-2</c:v>
                </c:pt>
                <c:pt idx="2642">
                  <c:v>5.6556903713556095E-2</c:v>
                </c:pt>
                <c:pt idx="2643">
                  <c:v>5.6563340535302764E-2</c:v>
                </c:pt>
                <c:pt idx="2644">
                  <c:v>5.6569773951718715E-2</c:v>
                </c:pt>
                <c:pt idx="2645">
                  <c:v>5.6576203965505577E-2</c:v>
                </c:pt>
                <c:pt idx="2646">
                  <c:v>5.6582630579362116E-2</c:v>
                </c:pt>
                <c:pt idx="2647">
                  <c:v>5.658905379598423E-2</c:v>
                </c:pt>
                <c:pt idx="2648">
                  <c:v>5.6595473618064961E-2</c:v>
                </c:pt>
                <c:pt idx="2649">
                  <c:v>5.6601890048294537E-2</c:v>
                </c:pt>
                <c:pt idx="2650">
                  <c:v>5.6608303089360316E-2</c:v>
                </c:pt>
                <c:pt idx="2651">
                  <c:v>5.6614712743946832E-2</c:v>
                </c:pt>
                <c:pt idx="2652">
                  <c:v>5.6621119014735793E-2</c:v>
                </c:pt>
                <c:pt idx="2653">
                  <c:v>5.6627521904406036E-2</c:v>
                </c:pt>
                <c:pt idx="2654">
                  <c:v>5.6633921415633615E-2</c:v>
                </c:pt>
                <c:pt idx="2655">
                  <c:v>5.6640317551091744E-2</c:v>
                </c:pt>
                <c:pt idx="2656">
                  <c:v>5.6646710313450824E-2</c:v>
                </c:pt>
                <c:pt idx="2657">
                  <c:v>5.6653099705378414E-2</c:v>
                </c:pt>
                <c:pt idx="2658">
                  <c:v>5.66594857295393E-2</c:v>
                </c:pt>
                <c:pt idx="2659">
                  <c:v>5.6665868388595428E-2</c:v>
                </c:pt>
                <c:pt idx="2660">
                  <c:v>5.6672247685205956E-2</c:v>
                </c:pt>
                <c:pt idx="2661">
                  <c:v>5.6678623622027247E-2</c:v>
                </c:pt>
                <c:pt idx="2662">
                  <c:v>5.6684996201712842E-2</c:v>
                </c:pt>
                <c:pt idx="2663">
                  <c:v>5.6691365426913512E-2</c:v>
                </c:pt>
                <c:pt idx="2664">
                  <c:v>5.6697731300277221E-2</c:v>
                </c:pt>
                <c:pt idx="2665">
                  <c:v>5.6704093824449173E-2</c:v>
                </c:pt>
                <c:pt idx="2666">
                  <c:v>5.671045300207174E-2</c:v>
                </c:pt>
                <c:pt idx="2667">
                  <c:v>5.6716808835784574E-2</c:v>
                </c:pt>
                <c:pt idx="2668">
                  <c:v>5.6723161328224504E-2</c:v>
                </c:pt>
                <c:pt idx="2669">
                  <c:v>5.6729510482025625E-2</c:v>
                </c:pt>
                <c:pt idx="2670">
                  <c:v>5.673585629981924E-2</c:v>
                </c:pt>
                <c:pt idx="2671">
                  <c:v>5.6742198784233887E-2</c:v>
                </c:pt>
                <c:pt idx="2672">
                  <c:v>5.6748537937895353E-2</c:v>
                </c:pt>
                <c:pt idx="2673">
                  <c:v>5.6754873763426666E-2</c:v>
                </c:pt>
                <c:pt idx="2674">
                  <c:v>5.6761206263448105E-2</c:v>
                </c:pt>
                <c:pt idx="2675">
                  <c:v>5.6767535440577187E-2</c:v>
                </c:pt>
                <c:pt idx="2676">
                  <c:v>5.6773861297428688E-2</c:v>
                </c:pt>
                <c:pt idx="2677">
                  <c:v>5.6780183836614637E-2</c:v>
                </c:pt>
                <c:pt idx="2678">
                  <c:v>5.6786503060744349E-2</c:v>
                </c:pt>
                <c:pt idx="2679">
                  <c:v>5.6792818972424365E-2</c:v>
                </c:pt>
                <c:pt idx="2680">
                  <c:v>5.6799131574258518E-2</c:v>
                </c:pt>
                <c:pt idx="2681">
                  <c:v>5.6805440868847916E-2</c:v>
                </c:pt>
                <c:pt idx="2682">
                  <c:v>5.6811746858790917E-2</c:v>
                </c:pt>
                <c:pt idx="2683">
                  <c:v>5.6818049546683194E-2</c:v>
                </c:pt>
                <c:pt idx="2684">
                  <c:v>5.6824348935117668E-2</c:v>
                </c:pt>
                <c:pt idx="2685">
                  <c:v>5.683064502668457E-2</c:v>
                </c:pt>
                <c:pt idx="2686">
                  <c:v>5.6836937823971402E-2</c:v>
                </c:pt>
                <c:pt idx="2687">
                  <c:v>5.6843227329562977E-2</c:v>
                </c:pt>
                <c:pt idx="2688">
                  <c:v>5.684951354604139E-2</c:v>
                </c:pt>
                <c:pt idx="2689">
                  <c:v>5.6855796475986042E-2</c:v>
                </c:pt>
                <c:pt idx="2690">
                  <c:v>5.6862076121973644E-2</c:v>
                </c:pt>
                <c:pt idx="2691">
                  <c:v>5.6868352486578198E-2</c:v>
                </c:pt>
                <c:pt idx="2692">
                  <c:v>5.6874625572371038E-2</c:v>
                </c:pt>
                <c:pt idx="2693">
                  <c:v>5.6880895381920787E-2</c:v>
                </c:pt>
                <c:pt idx="2694">
                  <c:v>5.6887161917793409E-2</c:v>
                </c:pt>
                <c:pt idx="2695">
                  <c:v>5.6893425182552172E-2</c:v>
                </c:pt>
                <c:pt idx="2696">
                  <c:v>5.6899685178757695E-2</c:v>
                </c:pt>
                <c:pt idx="2697">
                  <c:v>5.6905941908967875E-2</c:v>
                </c:pt>
                <c:pt idx="2698">
                  <c:v>5.6912195375737988E-2</c:v>
                </c:pt>
                <c:pt idx="2699">
                  <c:v>5.6918445581620632E-2</c:v>
                </c:pt>
                <c:pt idx="2700">
                  <c:v>5.6924692529165731E-2</c:v>
                </c:pt>
                <c:pt idx="2701">
                  <c:v>5.6930936220920575E-2</c:v>
                </c:pt>
                <c:pt idx="2702">
                  <c:v>5.6937176659429774E-2</c:v>
                </c:pt>
                <c:pt idx="2703">
                  <c:v>5.6943413847235294E-2</c:v>
                </c:pt>
                <c:pt idx="2704">
                  <c:v>5.6949647786876459E-2</c:v>
                </c:pt>
                <c:pt idx="2705">
                  <c:v>5.6955878480889961E-2</c:v>
                </c:pt>
                <c:pt idx="2706">
                  <c:v>5.6962105931809823E-2</c:v>
                </c:pt>
                <c:pt idx="2707">
                  <c:v>5.6968330142167449E-2</c:v>
                </c:pt>
                <c:pt idx="2708">
                  <c:v>5.6974551114491602E-2</c:v>
                </c:pt>
                <c:pt idx="2709">
                  <c:v>5.6980768851308421E-2</c:v>
                </c:pt>
                <c:pt idx="2710">
                  <c:v>5.6986983355141428E-2</c:v>
                </c:pt>
                <c:pt idx="2711">
                  <c:v>5.6993194628511483E-2</c:v>
                </c:pt>
                <c:pt idx="2712">
                  <c:v>5.6999402673936869E-2</c:v>
                </c:pt>
                <c:pt idx="2713">
                  <c:v>5.7005607493933227E-2</c:v>
                </c:pt>
                <c:pt idx="2714">
                  <c:v>5.7011809091013596E-2</c:v>
                </c:pt>
                <c:pt idx="2715">
                  <c:v>5.7018007467688397E-2</c:v>
                </c:pt>
                <c:pt idx="2716">
                  <c:v>5.7024202626465452E-2</c:v>
                </c:pt>
                <c:pt idx="2717">
                  <c:v>5.7030394569849978E-2</c:v>
                </c:pt>
                <c:pt idx="2718">
                  <c:v>5.7036583300344584E-2</c:v>
                </c:pt>
                <c:pt idx="2719">
                  <c:v>5.7042768820449299E-2</c:v>
                </c:pt>
                <c:pt idx="2720">
                  <c:v>5.7048951132661535E-2</c:v>
                </c:pt>
                <c:pt idx="2721">
                  <c:v>5.7055130239476136E-2</c:v>
                </c:pt>
                <c:pt idx="2722">
                  <c:v>5.7061306143385358E-2</c:v>
                </c:pt>
                <c:pt idx="2723">
                  <c:v>5.7067478846878864E-2</c:v>
                </c:pt>
                <c:pt idx="2724">
                  <c:v>5.7073648352443732E-2</c:v>
                </c:pt>
                <c:pt idx="2725">
                  <c:v>5.7079814662564475E-2</c:v>
                </c:pt>
                <c:pt idx="2726">
                  <c:v>5.7085977779723039E-2</c:v>
                </c:pt>
                <c:pt idx="2727">
                  <c:v>5.7092137706398795E-2</c:v>
                </c:pt>
                <c:pt idx="2728">
                  <c:v>5.7098294445068538E-2</c:v>
                </c:pt>
                <c:pt idx="2729">
                  <c:v>5.7104447998206499E-2</c:v>
                </c:pt>
                <c:pt idx="2730">
                  <c:v>5.7110598368284367E-2</c:v>
                </c:pt>
                <c:pt idx="2731">
                  <c:v>5.7116745557771263E-2</c:v>
                </c:pt>
                <c:pt idx="2732">
                  <c:v>5.7122889569133764E-2</c:v>
                </c:pt>
                <c:pt idx="2733">
                  <c:v>5.7129030404835877E-2</c:v>
                </c:pt>
                <c:pt idx="2734">
                  <c:v>5.7135168067339079E-2</c:v>
                </c:pt>
                <c:pt idx="2735">
                  <c:v>5.7141302559102304E-2</c:v>
                </c:pt>
                <c:pt idx="2736">
                  <c:v>5.7147433882581943E-2</c:v>
                </c:pt>
                <c:pt idx="2737">
                  <c:v>5.7153562040231844E-2</c:v>
                </c:pt>
                <c:pt idx="2738">
                  <c:v>5.7159687034503324E-2</c:v>
                </c:pt>
                <c:pt idx="2739">
                  <c:v>5.7165808867845183E-2</c:v>
                </c:pt>
                <c:pt idx="2740">
                  <c:v>5.7171927542703678E-2</c:v>
                </c:pt>
                <c:pt idx="2741">
                  <c:v>5.7178043061522563E-2</c:v>
                </c:pt>
                <c:pt idx="2742">
                  <c:v>5.718415542674303E-2</c:v>
                </c:pt>
                <c:pt idx="2743">
                  <c:v>5.7190264640803797E-2</c:v>
                </c:pt>
                <c:pt idx="2744">
                  <c:v>5.7196370706141052E-2</c:v>
                </c:pt>
                <c:pt idx="2745">
                  <c:v>5.7202473625188481E-2</c:v>
                </c:pt>
                <c:pt idx="2746">
                  <c:v>5.720857340037723E-2</c:v>
                </c:pt>
                <c:pt idx="2747">
                  <c:v>5.7214670034135988E-2</c:v>
                </c:pt>
                <c:pt idx="2748">
                  <c:v>5.7220763528890911E-2</c:v>
                </c:pt>
                <c:pt idx="2749">
                  <c:v>5.7226853887065672E-2</c:v>
                </c:pt>
                <c:pt idx="2750">
                  <c:v>5.7232941111081438E-2</c:v>
                </c:pt>
                <c:pt idx="2751">
                  <c:v>5.7239025203356893E-2</c:v>
                </c:pt>
                <c:pt idx="2752">
                  <c:v>5.7245106166308228E-2</c:v>
                </c:pt>
                <c:pt idx="2753">
                  <c:v>5.7251184002349159E-2</c:v>
                </c:pt>
                <c:pt idx="2754">
                  <c:v>5.725725871389091E-2</c:v>
                </c:pt>
                <c:pt idx="2755">
                  <c:v>5.7263330303342228E-2</c:v>
                </c:pt>
                <c:pt idx="2756">
                  <c:v>5.7269398773109381E-2</c:v>
                </c:pt>
                <c:pt idx="2757">
                  <c:v>5.7275464125596177E-2</c:v>
                </c:pt>
                <c:pt idx="2758">
                  <c:v>5.7281526363203952E-2</c:v>
                </c:pt>
                <c:pt idx="2759">
                  <c:v>5.7287585488331572E-2</c:v>
                </c:pt>
                <c:pt idx="2760">
                  <c:v>5.7293641503375431E-2</c:v>
                </c:pt>
                <c:pt idx="2761">
                  <c:v>5.7299694410729476E-2</c:v>
                </c:pt>
                <c:pt idx="2762">
                  <c:v>5.7305744212785205E-2</c:v>
                </c:pt>
                <c:pt idx="2763">
                  <c:v>5.731179091193165E-2</c:v>
                </c:pt>
                <c:pt idx="2764">
                  <c:v>5.7317834510555381E-2</c:v>
                </c:pt>
                <c:pt idx="2765">
                  <c:v>5.7323875011040554E-2</c:v>
                </c:pt>
                <c:pt idx="2766">
                  <c:v>5.7329912415768854E-2</c:v>
                </c:pt>
                <c:pt idx="2767">
                  <c:v>5.7335946727119537E-2</c:v>
                </c:pt>
                <c:pt idx="2768">
                  <c:v>5.7341977947469425E-2</c:v>
                </c:pt>
                <c:pt idx="2769">
                  <c:v>5.7348006079192888E-2</c:v>
                </c:pt>
                <c:pt idx="2770">
                  <c:v>5.7354031124661885E-2</c:v>
                </c:pt>
                <c:pt idx="2771">
                  <c:v>5.7360053086245935E-2</c:v>
                </c:pt>
                <c:pt idx="2772">
                  <c:v>5.7366071966312146E-2</c:v>
                </c:pt>
                <c:pt idx="2773">
                  <c:v>5.7372087767225174E-2</c:v>
                </c:pt>
                <c:pt idx="2774">
                  <c:v>5.7378100491347291E-2</c:v>
                </c:pt>
                <c:pt idx="2775">
                  <c:v>5.7384110141038329E-2</c:v>
                </c:pt>
                <c:pt idx="2776">
                  <c:v>5.739011671865573E-2</c:v>
                </c:pt>
                <c:pt idx="2777">
                  <c:v>5.7396120226554492E-2</c:v>
                </c:pt>
                <c:pt idx="2778">
                  <c:v>5.7402120667087241E-2</c:v>
                </c:pt>
                <c:pt idx="2779">
                  <c:v>5.7408118042604185E-2</c:v>
                </c:pt>
                <c:pt idx="2780">
                  <c:v>5.7414112355453129E-2</c:v>
                </c:pt>
                <c:pt idx="2781">
                  <c:v>5.7420103607979486E-2</c:v>
                </c:pt>
                <c:pt idx="2782">
                  <c:v>5.7426091802526273E-2</c:v>
                </c:pt>
                <c:pt idx="2783">
                  <c:v>5.743207694143411E-2</c:v>
                </c:pt>
                <c:pt idx="2784">
                  <c:v>5.7438059027041244E-2</c:v>
                </c:pt>
                <c:pt idx="2785">
                  <c:v>5.7444038061683529E-2</c:v>
                </c:pt>
                <c:pt idx="2786">
                  <c:v>5.7450014047694418E-2</c:v>
                </c:pt>
                <c:pt idx="2787">
                  <c:v>5.7455986987405019E-2</c:v>
                </c:pt>
                <c:pt idx="2788">
                  <c:v>5.7461956883144046E-2</c:v>
                </c:pt>
                <c:pt idx="2789">
                  <c:v>5.746792373723783E-2</c:v>
                </c:pt>
                <c:pt idx="2790">
                  <c:v>5.7473887552010369E-2</c:v>
                </c:pt>
                <c:pt idx="2791">
                  <c:v>5.7479848329783235E-2</c:v>
                </c:pt>
                <c:pt idx="2792">
                  <c:v>5.7485806072875692E-2</c:v>
                </c:pt>
                <c:pt idx="2793">
                  <c:v>5.7491760783604615E-2</c:v>
                </c:pt>
                <c:pt idx="2794">
                  <c:v>5.7497712464284527E-2</c:v>
                </c:pt>
                <c:pt idx="2795">
                  <c:v>5.7503661117227593E-2</c:v>
                </c:pt>
                <c:pt idx="2796">
                  <c:v>5.750960674474364E-2</c:v>
                </c:pt>
                <c:pt idx="2797">
                  <c:v>5.7515549349140119E-2</c:v>
                </c:pt>
                <c:pt idx="2798">
                  <c:v>5.7521488932722166E-2</c:v>
                </c:pt>
                <c:pt idx="2799">
                  <c:v>5.7527425497792557E-2</c:v>
                </c:pt>
                <c:pt idx="2800">
                  <c:v>5.7533359046651723E-2</c:v>
                </c:pt>
                <c:pt idx="2801">
                  <c:v>5.753928958159777E-2</c:v>
                </c:pt>
                <c:pt idx="2802">
                  <c:v>5.7545217104926466E-2</c:v>
                </c:pt>
                <c:pt idx="2803">
                  <c:v>5.7551141618931254E-2</c:v>
                </c:pt>
                <c:pt idx="2804">
                  <c:v>5.7557063125903231E-2</c:v>
                </c:pt>
                <c:pt idx="2805">
                  <c:v>5.7562981628131178E-2</c:v>
                </c:pt>
                <c:pt idx="2806">
                  <c:v>5.7568897127901565E-2</c:v>
                </c:pt>
                <c:pt idx="2807">
                  <c:v>5.7574809627498537E-2</c:v>
                </c:pt>
                <c:pt idx="2808">
                  <c:v>5.7580719129203914E-2</c:v>
                </c:pt>
                <c:pt idx="2809">
                  <c:v>5.7586625635297206E-2</c:v>
                </c:pt>
                <c:pt idx="2810">
                  <c:v>5.7592529148055613E-2</c:v>
                </c:pt>
                <c:pt idx="2811">
                  <c:v>5.7598429669754037E-2</c:v>
                </c:pt>
                <c:pt idx="2812">
                  <c:v>5.7604327202665069E-2</c:v>
                </c:pt>
                <c:pt idx="2813">
                  <c:v>5.7610221749058978E-2</c:v>
                </c:pt>
                <c:pt idx="2814">
                  <c:v>5.7616113311203775E-2</c:v>
                </c:pt>
                <c:pt idx="2815">
                  <c:v>5.7622001891365141E-2</c:v>
                </c:pt>
                <c:pt idx="2816">
                  <c:v>5.7627887491806473E-2</c:v>
                </c:pt>
                <c:pt idx="2817">
                  <c:v>5.7633770114788901E-2</c:v>
                </c:pt>
                <c:pt idx="2818">
                  <c:v>5.763964976257123E-2</c:v>
                </c:pt>
                <c:pt idx="2819">
                  <c:v>5.764552643741E-2</c:v>
                </c:pt>
                <c:pt idx="2820">
                  <c:v>5.7651400141559464E-2</c:v>
                </c:pt>
                <c:pt idx="2821">
                  <c:v>5.7657270877271627E-2</c:v>
                </c:pt>
                <c:pt idx="2822">
                  <c:v>5.7663138646796161E-2</c:v>
                </c:pt>
                <c:pt idx="2823">
                  <c:v>5.7669003452380511E-2</c:v>
                </c:pt>
                <c:pt idx="2824">
                  <c:v>5.7674865296269834E-2</c:v>
                </c:pt>
                <c:pt idx="2825">
                  <c:v>5.7680724180707035E-2</c:v>
                </c:pt>
                <c:pt idx="2826">
                  <c:v>5.7686580107932726E-2</c:v>
                </c:pt>
                <c:pt idx="2827">
                  <c:v>5.7692433080185283E-2</c:v>
                </c:pt>
                <c:pt idx="2828">
                  <c:v>5.7698283099700813E-2</c:v>
                </c:pt>
                <c:pt idx="2829">
                  <c:v>5.7704130168713175E-2</c:v>
                </c:pt>
                <c:pt idx="2830">
                  <c:v>5.7709974289453979E-2</c:v>
                </c:pt>
                <c:pt idx="2831">
                  <c:v>5.7715815464152553E-2</c:v>
                </c:pt>
                <c:pt idx="2832">
                  <c:v>5.7721653695036013E-2</c:v>
                </c:pt>
                <c:pt idx="2833">
                  <c:v>5.7727488984329223E-2</c:v>
                </c:pt>
                <c:pt idx="2834">
                  <c:v>5.7733321334254802E-2</c:v>
                </c:pt>
                <c:pt idx="2835">
                  <c:v>5.7739150747033119E-2</c:v>
                </c:pt>
                <c:pt idx="2836">
                  <c:v>5.7744977224882331E-2</c:v>
                </c:pt>
                <c:pt idx="2837">
                  <c:v>5.7750800770018339E-2</c:v>
                </c:pt>
                <c:pt idx="2838">
                  <c:v>5.775662138465483E-2</c:v>
                </c:pt>
                <c:pt idx="2839">
                  <c:v>5.7762439071003265E-2</c:v>
                </c:pt>
                <c:pt idx="2840">
                  <c:v>5.7768253831272855E-2</c:v>
                </c:pt>
                <c:pt idx="2841">
                  <c:v>5.777406566767062E-2</c:v>
                </c:pt>
                <c:pt idx="2842">
                  <c:v>5.7779874582401351E-2</c:v>
                </c:pt>
                <c:pt idx="2843">
                  <c:v>5.7785680577667614E-2</c:v>
                </c:pt>
                <c:pt idx="2844">
                  <c:v>5.7791483655669766E-2</c:v>
                </c:pt>
                <c:pt idx="2845">
                  <c:v>5.7797283818605959E-2</c:v>
                </c:pt>
                <c:pt idx="2846">
                  <c:v>5.780308106867213E-2</c:v>
                </c:pt>
                <c:pt idx="2847">
                  <c:v>5.7808875408062017E-2</c:v>
                </c:pt>
                <c:pt idx="2848">
                  <c:v>5.7814666838967167E-2</c:v>
                </c:pt>
                <c:pt idx="2849">
                  <c:v>5.7820455363576884E-2</c:v>
                </c:pt>
                <c:pt idx="2850">
                  <c:v>5.7826240984078327E-2</c:v>
                </c:pt>
                <c:pt idx="2851">
                  <c:v>5.7832023702656429E-2</c:v>
                </c:pt>
                <c:pt idx="2852">
                  <c:v>5.7837803521493952E-2</c:v>
                </c:pt>
                <c:pt idx="2853">
                  <c:v>5.784358044277145E-2</c:v>
                </c:pt>
                <c:pt idx="2854">
                  <c:v>5.7849354468667298E-2</c:v>
                </c:pt>
                <c:pt idx="2855">
                  <c:v>5.7855125601357693E-2</c:v>
                </c:pt>
                <c:pt idx="2856">
                  <c:v>5.7860893843016646E-2</c:v>
                </c:pt>
                <c:pt idx="2857">
                  <c:v>5.786665919581601E-2</c:v>
                </c:pt>
                <c:pt idx="2858">
                  <c:v>5.7872421661925424E-2</c:v>
                </c:pt>
                <c:pt idx="2859">
                  <c:v>5.7878181243512385E-2</c:v>
                </c:pt>
                <c:pt idx="2860">
                  <c:v>5.7883937942742214E-2</c:v>
                </c:pt>
                <c:pt idx="2861">
                  <c:v>5.7889691761778071E-2</c:v>
                </c:pt>
                <c:pt idx="2862">
                  <c:v>5.7895442702780936E-2</c:v>
                </c:pt>
                <c:pt idx="2863">
                  <c:v>5.7901190767909637E-2</c:v>
                </c:pt>
                <c:pt idx="2864">
                  <c:v>5.7906935959320845E-2</c:v>
                </c:pt>
                <c:pt idx="2865">
                  <c:v>5.7912678279169072E-2</c:v>
                </c:pt>
                <c:pt idx="2866">
                  <c:v>5.791841772960668E-2</c:v>
                </c:pt>
                <c:pt idx="2867">
                  <c:v>5.7924154312783881E-2</c:v>
                </c:pt>
                <c:pt idx="2868">
                  <c:v>5.7929888030848732E-2</c:v>
                </c:pt>
                <c:pt idx="2869">
                  <c:v>5.7935618885947143E-2</c:v>
                </c:pt>
                <c:pt idx="2870">
                  <c:v>5.7941346880222913E-2</c:v>
                </c:pt>
                <c:pt idx="2871">
                  <c:v>5.7947072015817648E-2</c:v>
                </c:pt>
                <c:pt idx="2872">
                  <c:v>5.7952794294870859E-2</c:v>
                </c:pt>
                <c:pt idx="2873">
                  <c:v>5.7958513719519905E-2</c:v>
                </c:pt>
                <c:pt idx="2874">
                  <c:v>5.796423029190003E-2</c:v>
                </c:pt>
                <c:pt idx="2875">
                  <c:v>5.7969944014144313E-2</c:v>
                </c:pt>
                <c:pt idx="2876">
                  <c:v>5.7975654888383743E-2</c:v>
                </c:pt>
                <c:pt idx="2877">
                  <c:v>5.7981362916747166E-2</c:v>
                </c:pt>
                <c:pt idx="2878">
                  <c:v>5.7987068101361318E-2</c:v>
                </c:pt>
                <c:pt idx="2879">
                  <c:v>5.7992770444350812E-2</c:v>
                </c:pt>
                <c:pt idx="2880">
                  <c:v>5.7998469947838138E-2</c:v>
                </c:pt>
                <c:pt idx="2881">
                  <c:v>5.8004166613943677E-2</c:v>
                </c:pt>
                <c:pt idx="2882">
                  <c:v>5.8009860444785705E-2</c:v>
                </c:pt>
                <c:pt idx="2883">
                  <c:v>5.8015551442480398E-2</c:v>
                </c:pt>
                <c:pt idx="2884">
                  <c:v>5.8021239609141788E-2</c:v>
                </c:pt>
                <c:pt idx="2885">
                  <c:v>5.8026924946881844E-2</c:v>
                </c:pt>
                <c:pt idx="2886">
                  <c:v>5.8032607457810428E-2</c:v>
                </c:pt>
                <c:pt idx="2887">
                  <c:v>5.8038287144035285E-2</c:v>
                </c:pt>
                <c:pt idx="2888">
                  <c:v>5.8043964007662097E-2</c:v>
                </c:pt>
                <c:pt idx="2889">
                  <c:v>5.8049638050794411E-2</c:v>
                </c:pt>
                <c:pt idx="2890">
                  <c:v>5.805530927553372E-2</c:v>
                </c:pt>
                <c:pt idx="2891">
                  <c:v>5.8060977683979414E-2</c:v>
                </c:pt>
                <c:pt idx="2892">
                  <c:v>5.8066643278228816E-2</c:v>
                </c:pt>
                <c:pt idx="2893">
                  <c:v>5.8072306060377138E-2</c:v>
                </c:pt>
                <c:pt idx="2894">
                  <c:v>5.8077966032517525E-2</c:v>
                </c:pt>
                <c:pt idx="2895">
                  <c:v>5.8083623196741055E-2</c:v>
                </c:pt>
                <c:pt idx="2896">
                  <c:v>5.808927755513673E-2</c:v>
                </c:pt>
                <c:pt idx="2897">
                  <c:v>5.8094929109791471E-2</c:v>
                </c:pt>
                <c:pt idx="2898">
                  <c:v>5.8100577862790125E-2</c:v>
                </c:pt>
                <c:pt idx="2899">
                  <c:v>5.810622381621549E-2</c:v>
                </c:pt>
                <c:pt idx="2900">
                  <c:v>5.8111866972148291E-2</c:v>
                </c:pt>
                <c:pt idx="2901">
                  <c:v>5.8117507332667198E-2</c:v>
                </c:pt>
                <c:pt idx="2902">
                  <c:v>5.8123144899848801E-2</c:v>
                </c:pt>
                <c:pt idx="2903">
                  <c:v>5.8128779675767656E-2</c:v>
                </c:pt>
                <c:pt idx="2904">
                  <c:v>5.8134411662496256E-2</c:v>
                </c:pt>
                <c:pt idx="2905">
                  <c:v>5.8140040862105044E-2</c:v>
                </c:pt>
                <c:pt idx="2906">
                  <c:v>5.8145667276662427E-2</c:v>
                </c:pt>
                <c:pt idx="2907">
                  <c:v>5.8151290908234739E-2</c:v>
                </c:pt>
                <c:pt idx="2908">
                  <c:v>5.8156911758886293E-2</c:v>
                </c:pt>
                <c:pt idx="2909">
                  <c:v>5.8162529830679342E-2</c:v>
                </c:pt>
                <c:pt idx="2910">
                  <c:v>5.8168145125674135E-2</c:v>
                </c:pt>
                <c:pt idx="2911">
                  <c:v>5.8173757645928838E-2</c:v>
                </c:pt>
                <c:pt idx="2912">
                  <c:v>5.8179367393499611E-2</c:v>
                </c:pt>
                <c:pt idx="2913">
                  <c:v>5.8184974370440588E-2</c:v>
                </c:pt>
                <c:pt idx="2914">
                  <c:v>5.8190578578803866E-2</c:v>
                </c:pt>
                <c:pt idx="2915">
                  <c:v>5.8196180020639497E-2</c:v>
                </c:pt>
                <c:pt idx="2916">
                  <c:v>5.8201778697995546E-2</c:v>
                </c:pt>
                <c:pt idx="2917">
                  <c:v>5.8207374612918028E-2</c:v>
                </c:pt>
                <c:pt idx="2918">
                  <c:v>5.8212967767450954E-2</c:v>
                </c:pt>
                <c:pt idx="2919">
                  <c:v>5.8218558163636323E-2</c:v>
                </c:pt>
                <c:pt idx="2920">
                  <c:v>5.8224145803514094E-2</c:v>
                </c:pt>
                <c:pt idx="2921">
                  <c:v>5.8229730689122246E-2</c:v>
                </c:pt>
                <c:pt idx="2922">
                  <c:v>5.8235312822496735E-2</c:v>
                </c:pt>
                <c:pt idx="2923">
                  <c:v>5.8240892205671517E-2</c:v>
                </c:pt>
                <c:pt idx="2924">
                  <c:v>5.8246468840678529E-2</c:v>
                </c:pt>
                <c:pt idx="2925">
                  <c:v>5.8252042729547725E-2</c:v>
                </c:pt>
                <c:pt idx="2926">
                  <c:v>5.825761387430705E-2</c:v>
                </c:pt>
                <c:pt idx="2927">
                  <c:v>5.8263182276982454E-2</c:v>
                </c:pt>
                <c:pt idx="2928">
                  <c:v>5.8268747939597902E-2</c:v>
                </c:pt>
                <c:pt idx="2929">
                  <c:v>5.8274310864175352E-2</c:v>
                </c:pt>
                <c:pt idx="2930">
                  <c:v>5.8279871052734779E-2</c:v>
                </c:pt>
                <c:pt idx="2931">
                  <c:v>5.8285428507294186E-2</c:v>
                </c:pt>
                <c:pt idx="2932">
                  <c:v>5.8290983229869579E-2</c:v>
                </c:pt>
                <c:pt idx="2933">
                  <c:v>5.8296535222474972E-2</c:v>
                </c:pt>
                <c:pt idx="2934">
                  <c:v>5.8302084487122416E-2</c:v>
                </c:pt>
                <c:pt idx="2935">
                  <c:v>5.8307631025821982E-2</c:v>
                </c:pt>
                <c:pt idx="2936">
                  <c:v>5.8313174840581759E-2</c:v>
                </c:pt>
                <c:pt idx="2937">
                  <c:v>5.8318715933407886E-2</c:v>
                </c:pt>
                <c:pt idx="2938">
                  <c:v>5.8324254306304502E-2</c:v>
                </c:pt>
                <c:pt idx="2939">
                  <c:v>5.8329789961273797E-2</c:v>
                </c:pt>
                <c:pt idx="2940">
                  <c:v>5.833532290031599E-2</c:v>
                </c:pt>
                <c:pt idx="2941">
                  <c:v>5.8340853125429352E-2</c:v>
                </c:pt>
                <c:pt idx="2942">
                  <c:v>5.8346380638610168E-2</c:v>
                </c:pt>
                <c:pt idx="2943">
                  <c:v>5.8351905441852793E-2</c:v>
                </c:pt>
                <c:pt idx="2944">
                  <c:v>5.8357427537149606E-2</c:v>
                </c:pt>
                <c:pt idx="2945">
                  <c:v>5.8362946926491042E-2</c:v>
                </c:pt>
                <c:pt idx="2946">
                  <c:v>5.8368463611865602E-2</c:v>
                </c:pt>
                <c:pt idx="2947">
                  <c:v>5.83739775952598E-2</c:v>
                </c:pt>
                <c:pt idx="2948">
                  <c:v>5.837948887865823E-2</c:v>
                </c:pt>
                <c:pt idx="2949">
                  <c:v>5.8384997464043555E-2</c:v>
                </c:pt>
                <c:pt idx="2950">
                  <c:v>5.8390503353396482E-2</c:v>
                </c:pt>
                <c:pt idx="2951">
                  <c:v>5.8396006548695756E-2</c:v>
                </c:pt>
                <c:pt idx="2952">
                  <c:v>5.8401507051918232E-2</c:v>
                </c:pt>
                <c:pt idx="2953">
                  <c:v>5.840700486503881E-2</c:v>
                </c:pt>
                <c:pt idx="2954">
                  <c:v>5.8412499990030446E-2</c:v>
                </c:pt>
                <c:pt idx="2955">
                  <c:v>5.8417992428864196E-2</c:v>
                </c:pt>
                <c:pt idx="2956">
                  <c:v>5.8423482183509151E-2</c:v>
                </c:pt>
                <c:pt idx="2957">
                  <c:v>5.8428969255932516E-2</c:v>
                </c:pt>
                <c:pt idx="2958">
                  <c:v>5.8434453648099551E-2</c:v>
                </c:pt>
                <c:pt idx="2959">
                  <c:v>5.8439935361973616E-2</c:v>
                </c:pt>
                <c:pt idx="2960">
                  <c:v>5.8445414399516123E-2</c:v>
                </c:pt>
                <c:pt idx="2961">
                  <c:v>5.8450890762686593E-2</c:v>
                </c:pt>
                <c:pt idx="2962">
                  <c:v>5.8456364453442634E-2</c:v>
                </c:pt>
                <c:pt idx="2963">
                  <c:v>5.8461835473739947E-2</c:v>
                </c:pt>
                <c:pt idx="2964">
                  <c:v>5.8467303825532294E-2</c:v>
                </c:pt>
                <c:pt idx="2965">
                  <c:v>5.8472769510771572E-2</c:v>
                </c:pt>
                <c:pt idx="2966">
                  <c:v>5.8478232531407756E-2</c:v>
                </c:pt>
                <c:pt idx="2967">
                  <c:v>5.8483692889388914E-2</c:v>
                </c:pt>
                <c:pt idx="2968">
                  <c:v>5.8489150586661237E-2</c:v>
                </c:pt>
                <c:pt idx="2969">
                  <c:v>5.8494605625168998E-2</c:v>
                </c:pt>
                <c:pt idx="2970">
                  <c:v>5.850005800685458E-2</c:v>
                </c:pt>
                <c:pt idx="2971">
                  <c:v>5.8505507733658479E-2</c:v>
                </c:pt>
                <c:pt idx="2972">
                  <c:v>5.8510954807519312E-2</c:v>
                </c:pt>
                <c:pt idx="2973">
                  <c:v>5.8516399230373786E-2</c:v>
                </c:pt>
                <c:pt idx="2974">
                  <c:v>5.8521841004156742E-2</c:v>
                </c:pt>
                <c:pt idx="2975">
                  <c:v>5.8527280130801135E-2</c:v>
                </c:pt>
                <c:pt idx="2976">
                  <c:v>5.8532716612238023E-2</c:v>
                </c:pt>
                <c:pt idx="2977">
                  <c:v>5.8538150450396627E-2</c:v>
                </c:pt>
                <c:pt idx="2978">
                  <c:v>5.8543581647204239E-2</c:v>
                </c:pt>
                <c:pt idx="2979">
                  <c:v>5.8549010204586319E-2</c:v>
                </c:pt>
                <c:pt idx="2980">
                  <c:v>5.8554436124466432E-2</c:v>
                </c:pt>
                <c:pt idx="2981">
                  <c:v>5.8559859408766297E-2</c:v>
                </c:pt>
                <c:pt idx="2982">
                  <c:v>5.8565280059405748E-2</c:v>
                </c:pt>
                <c:pt idx="2983">
                  <c:v>5.8570698078302751E-2</c:v>
                </c:pt>
                <c:pt idx="2984">
                  <c:v>5.8576113467373424E-2</c:v>
                </c:pt>
                <c:pt idx="2985">
                  <c:v>5.8581526228532028E-2</c:v>
                </c:pt>
                <c:pt idx="2986">
                  <c:v>5.8586936363690965E-2</c:v>
                </c:pt>
                <c:pt idx="2987">
                  <c:v>5.8592343874760755E-2</c:v>
                </c:pt>
                <c:pt idx="2988">
                  <c:v>5.8597748763650093E-2</c:v>
                </c:pt>
                <c:pt idx="2989">
                  <c:v>5.8603151032265828E-2</c:v>
                </c:pt>
                <c:pt idx="2990">
                  <c:v>5.8608550682512944E-2</c:v>
                </c:pt>
                <c:pt idx="2991">
                  <c:v>5.8613947716294579E-2</c:v>
                </c:pt>
                <c:pt idx="2992">
                  <c:v>5.861934213551203E-2</c:v>
                </c:pt>
                <c:pt idx="2993">
                  <c:v>5.8624733942064765E-2</c:v>
                </c:pt>
                <c:pt idx="2994">
                  <c:v>5.863012313785039E-2</c:v>
                </c:pt>
                <c:pt idx="2995">
                  <c:v>5.8635509724764702E-2</c:v>
                </c:pt>
                <c:pt idx="2996">
                  <c:v>5.864089370470163E-2</c:v>
                </c:pt>
                <c:pt idx="2997">
                  <c:v>5.8646275079553299E-2</c:v>
                </c:pt>
                <c:pt idx="2998">
                  <c:v>5.8651653851209976E-2</c:v>
                </c:pt>
                <c:pt idx="2999">
                  <c:v>5.8657030021560135E-2</c:v>
                </c:pt>
                <c:pt idx="3000">
                  <c:v>5.8662403592490392E-2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8819584"/>
        <c:axId val="298821888"/>
      </c:scatterChart>
      <c:valAx>
        <c:axId val="2988195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[NAD+], uM</a:t>
                </a:r>
              </a:p>
            </c:rich>
          </c:tx>
          <c:layout>
            <c:manualLayout>
              <c:xMode val="edge"/>
              <c:yMode val="edge"/>
              <c:x val="0.43567987469308272"/>
              <c:y val="0.9075387264992782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00"/>
            </a:pPr>
            <a:endParaRPr lang="en-US"/>
          </a:p>
        </c:txPr>
        <c:crossAx val="298821888"/>
        <c:crosses val="autoZero"/>
        <c:crossBetween val="midCat"/>
      </c:valAx>
      <c:valAx>
        <c:axId val="298821888"/>
        <c:scaling>
          <c:orientation val="minMax"/>
          <c:max val="0.24000000000000002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initial rate, uM/min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00"/>
            </a:pPr>
            <a:endParaRPr lang="en-US"/>
          </a:p>
        </c:txPr>
        <c:crossAx val="29881958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11290322580645161"/>
          <c:y val="4.9429641355025145E-2"/>
          <c:w val="0.4599462365591398"/>
          <c:h val="0.2143801478200506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505174779288953"/>
          <c:y val="5.1400498014671246E-2"/>
          <c:w val="0.82675612423447065"/>
          <c:h val="0.81107064741907309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chemeClr val="tx2"/>
                </a:solidFill>
              </a:ln>
            </c:spPr>
            <c:trendlineType val="linear"/>
            <c:backward val="2.0000000000000018E-3"/>
            <c:dispRSqr val="0"/>
            <c:dispEq val="0"/>
          </c:trendline>
          <c:xVal>
            <c:numRef>
              <c:f>'0uM DHP 1c_mixed inhibition'!$F$13:$F$17</c:f>
              <c:numCache>
                <c:formatCode>0.000000</c:formatCode>
                <c:ptCount val="5"/>
                <c:pt idx="0">
                  <c:v>0.01</c:v>
                </c:pt>
                <c:pt idx="1">
                  <c:v>2.6666666666666666E-3</c:v>
                </c:pt>
                <c:pt idx="2">
                  <c:v>1.3333333333333333E-3</c:v>
                </c:pt>
                <c:pt idx="3">
                  <c:v>6.6666666666666664E-4</c:v>
                </c:pt>
                <c:pt idx="4">
                  <c:v>3.3333333333333332E-4</c:v>
                </c:pt>
              </c:numCache>
            </c:numRef>
          </c:xVal>
          <c:yVal>
            <c:numRef>
              <c:f>'0uM DHP 1c_mixed inhibition'!$G$13:$G$17</c:f>
              <c:numCache>
                <c:formatCode>0.0000</c:formatCode>
                <c:ptCount val="5"/>
                <c:pt idx="0">
                  <c:v>56.454308093994783</c:v>
                </c:pt>
                <c:pt idx="1">
                  <c:v>18.88389904264578</c:v>
                </c:pt>
                <c:pt idx="2">
                  <c:v>12.052915578764143</c:v>
                </c:pt>
                <c:pt idx="3">
                  <c:v>8.6374238468233244</c:v>
                </c:pt>
                <c:pt idx="4">
                  <c:v>6.9296779808529161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rgbClr val="C00000"/>
                </a:solidFill>
              </a:ln>
            </c:spPr>
            <c:trendlineType val="linear"/>
            <c:backward val="2.0000000000000018E-3"/>
            <c:dispRSqr val="0"/>
            <c:dispEq val="0"/>
          </c:trendline>
          <c:xVal>
            <c:numRef>
              <c:f>'0uM DHP 1c_mixed inhibition'!$F$13:$F$17</c:f>
              <c:numCache>
                <c:formatCode>0.000000</c:formatCode>
                <c:ptCount val="5"/>
                <c:pt idx="0">
                  <c:v>0.01</c:v>
                </c:pt>
                <c:pt idx="1">
                  <c:v>2.6666666666666666E-3</c:v>
                </c:pt>
                <c:pt idx="2">
                  <c:v>1.3333333333333333E-3</c:v>
                </c:pt>
                <c:pt idx="3">
                  <c:v>6.6666666666666664E-4</c:v>
                </c:pt>
                <c:pt idx="4">
                  <c:v>3.3333333333333332E-4</c:v>
                </c:pt>
              </c:numCache>
            </c:numRef>
          </c:xVal>
          <c:yVal>
            <c:numRef>
              <c:f>'0uM DHP 1c_mixed inhibition'!$H$13:$H$17</c:f>
              <c:numCache>
                <c:formatCode>0.0000</c:formatCode>
                <c:ptCount val="5"/>
                <c:pt idx="0">
                  <c:v>152.88376747529804</c:v>
                </c:pt>
                <c:pt idx="1">
                  <c:v>49.836870011001984</c:v>
                </c:pt>
                <c:pt idx="2">
                  <c:v>31.101070472039073</c:v>
                </c:pt>
                <c:pt idx="3">
                  <c:v>21.733170702557615</c:v>
                </c:pt>
                <c:pt idx="4">
                  <c:v>17.049220817816888</c:v>
                </c:pt>
              </c:numCache>
            </c:numRef>
          </c:yVal>
          <c:smooth val="0"/>
        </c:ser>
        <c:ser>
          <c:idx val="2"/>
          <c:order val="2"/>
          <c:tx>
            <c:v>Control</c:v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</c:spPr>
          </c:marker>
          <c:xVal>
            <c:numRef>
              <c:f>'0uM DHP 1c_mixed inhibition'!$F$4:$F$8</c:f>
              <c:numCache>
                <c:formatCode>0.000000</c:formatCode>
                <c:ptCount val="5"/>
                <c:pt idx="0">
                  <c:v>0.01</c:v>
                </c:pt>
                <c:pt idx="1">
                  <c:v>2.6666666666666666E-3</c:v>
                </c:pt>
                <c:pt idx="2">
                  <c:v>1.3333333333333333E-3</c:v>
                </c:pt>
                <c:pt idx="3">
                  <c:v>6.6666666666666664E-4</c:v>
                </c:pt>
                <c:pt idx="4">
                  <c:v>3.3333333333333332E-4</c:v>
                </c:pt>
              </c:numCache>
            </c:numRef>
          </c:xVal>
          <c:yVal>
            <c:numRef>
              <c:f>'0uM DHP 1c_mixed inhibition'!$G$4:$G$8</c:f>
              <c:numCache>
                <c:formatCode>0.0000</c:formatCode>
                <c:ptCount val="5"/>
                <c:pt idx="0">
                  <c:v>49.480455220188027</c:v>
                </c:pt>
                <c:pt idx="1">
                  <c:v>21.810250817884405</c:v>
                </c:pt>
                <c:pt idx="2">
                  <c:v>12.058362474375979</c:v>
                </c:pt>
                <c:pt idx="3">
                  <c:v>8.7412587412587417</c:v>
                </c:pt>
                <c:pt idx="4">
                  <c:v>7.2046109510086449</c:v>
                </c:pt>
              </c:numCache>
            </c:numRef>
          </c:yVal>
          <c:smooth val="0"/>
        </c:ser>
        <c:ser>
          <c:idx val="3"/>
          <c:order val="3"/>
          <c:tx>
            <c:v>50uM NAM</c:v>
          </c:tx>
          <c:spPr>
            <a:ln w="28575">
              <a:noFill/>
            </a:ln>
          </c:spPr>
          <c:marker>
            <c:symbol val="square"/>
            <c:size val="7"/>
            <c:spPr>
              <a:solidFill>
                <a:schemeClr val="accent2"/>
              </a:solidFill>
              <a:ln>
                <a:solidFill>
                  <a:srgbClr val="C00000"/>
                </a:solidFill>
              </a:ln>
            </c:spPr>
          </c:marker>
          <c:xVal>
            <c:numRef>
              <c:f>'0uM DHP 1c_mixed inhibition'!$F$4:$F$8</c:f>
              <c:numCache>
                <c:formatCode>0.000000</c:formatCode>
                <c:ptCount val="5"/>
                <c:pt idx="0">
                  <c:v>0.01</c:v>
                </c:pt>
                <c:pt idx="1">
                  <c:v>2.6666666666666666E-3</c:v>
                </c:pt>
                <c:pt idx="2">
                  <c:v>1.3333333333333333E-3</c:v>
                </c:pt>
                <c:pt idx="3">
                  <c:v>6.6666666666666664E-4</c:v>
                </c:pt>
                <c:pt idx="4">
                  <c:v>3.3333333333333332E-4</c:v>
                </c:pt>
              </c:numCache>
            </c:numRef>
          </c:xVal>
          <c:yVal>
            <c:numRef>
              <c:f>'0uM DHP 1c_mixed inhibition'!$H$4:$H$8</c:f>
              <c:numCache>
                <c:formatCode>0.0000</c:formatCode>
                <c:ptCount val="5"/>
                <c:pt idx="0">
                  <c:v>122.040517451794</c:v>
                </c:pt>
                <c:pt idx="1">
                  <c:v>55.524708495280393</c:v>
                </c:pt>
                <c:pt idx="2">
                  <c:v>30.26634382566586</c:v>
                </c:pt>
                <c:pt idx="3">
                  <c:v>21.496130696474633</c:v>
                </c:pt>
                <c:pt idx="4">
                  <c:v>17.143836790673753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81655936"/>
        <c:axId val="281670784"/>
      </c:scatterChart>
      <c:valAx>
        <c:axId val="2816559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1/[NAD+], uM-1</a:t>
                </a:r>
              </a:p>
            </c:rich>
          </c:tx>
          <c:layout>
            <c:manualLayout>
              <c:xMode val="edge"/>
              <c:yMode val="edge"/>
              <c:x val="0.4117049431321087"/>
              <c:y val="0.93432543904984888"/>
            </c:manualLayout>
          </c:layout>
          <c:overlay val="0"/>
        </c:title>
        <c:numFmt formatCode="0.000000" sourceLinked="1"/>
        <c:majorTickMark val="out"/>
        <c:minorTickMark val="none"/>
        <c:tickLblPos val="nextTo"/>
        <c:txPr>
          <a:bodyPr rot="-1140000"/>
          <a:lstStyle/>
          <a:p>
            <a:pPr>
              <a:defRPr sz="1400"/>
            </a:pPr>
            <a:endParaRPr lang="en-US"/>
          </a:p>
        </c:txPr>
        <c:crossAx val="281670784"/>
        <c:crosses val="autoZero"/>
        <c:crossBetween val="midCat"/>
      </c:valAx>
      <c:valAx>
        <c:axId val="281670784"/>
        <c:scaling>
          <c:orientation val="minMax"/>
          <c:max val="16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1/v</a:t>
                </a:r>
              </a:p>
            </c:rich>
          </c:tx>
          <c:layout>
            <c:manualLayout>
              <c:xMode val="edge"/>
              <c:yMode val="edge"/>
              <c:x val="3.0555555555555565E-2"/>
              <c:y val="0.33403069407990693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81655936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579177602799651"/>
          <c:y val="7.3758242109980166E-2"/>
          <c:w val="0.8006843166343337"/>
          <c:h val="0.78871295051533197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chemeClr val="tx2"/>
                </a:solidFill>
              </a:ln>
            </c:spPr>
            <c:trendlineType val="linear"/>
            <c:backward val="2.0000000000000026E-3"/>
            <c:dispRSqr val="0"/>
            <c:dispEq val="0"/>
          </c:trendline>
          <c:xVal>
            <c:numRef>
              <c:f>'50uM DHP 1c_MM fit'!$F$13:$F$17</c:f>
              <c:numCache>
                <c:formatCode>0.000000</c:formatCode>
                <c:ptCount val="5"/>
                <c:pt idx="0">
                  <c:v>0.01</c:v>
                </c:pt>
                <c:pt idx="1">
                  <c:v>2.6666666666666666E-3</c:v>
                </c:pt>
                <c:pt idx="2">
                  <c:v>1.3333333333333333E-3</c:v>
                </c:pt>
                <c:pt idx="3">
                  <c:v>6.6666666666666664E-4</c:v>
                </c:pt>
                <c:pt idx="4">
                  <c:v>3.3333333333333332E-4</c:v>
                </c:pt>
              </c:numCache>
            </c:numRef>
          </c:xVal>
          <c:yVal>
            <c:numRef>
              <c:f>'50uM DHP 1c_MM fit'!$G$13:$G$17</c:f>
              <c:numCache>
                <c:formatCode>0.0000</c:formatCode>
                <c:ptCount val="5"/>
                <c:pt idx="0">
                  <c:v>36.959654178674356</c:v>
                </c:pt>
                <c:pt idx="1">
                  <c:v>13.378162023695165</c:v>
                </c:pt>
                <c:pt idx="2">
                  <c:v>9.09061799551713</c:v>
                </c:pt>
                <c:pt idx="3">
                  <c:v>6.9468459814281136</c:v>
                </c:pt>
                <c:pt idx="4">
                  <c:v>5.8749599743836063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rgbClr val="C00000"/>
                </a:solidFill>
              </a:ln>
            </c:spPr>
            <c:trendlineType val="linear"/>
            <c:backward val="2.0000000000000026E-3"/>
            <c:dispRSqr val="0"/>
            <c:dispEq val="0"/>
          </c:trendline>
          <c:xVal>
            <c:numRef>
              <c:f>'50uM DHP 1c_MM fit'!$F$13:$F$17</c:f>
              <c:numCache>
                <c:formatCode>0.000000</c:formatCode>
                <c:ptCount val="5"/>
                <c:pt idx="0">
                  <c:v>0.01</c:v>
                </c:pt>
                <c:pt idx="1">
                  <c:v>2.6666666666666666E-3</c:v>
                </c:pt>
                <c:pt idx="2">
                  <c:v>1.3333333333333333E-3</c:v>
                </c:pt>
                <c:pt idx="3">
                  <c:v>6.6666666666666664E-4</c:v>
                </c:pt>
                <c:pt idx="4">
                  <c:v>3.3333333333333332E-4</c:v>
                </c:pt>
              </c:numCache>
            </c:numRef>
          </c:xVal>
          <c:yVal>
            <c:numRef>
              <c:f>'50uM DHP 1c_MM fit'!$H$13:$H$17</c:f>
              <c:numCache>
                <c:formatCode>0.0000</c:formatCode>
                <c:ptCount val="5"/>
                <c:pt idx="0">
                  <c:v>83.037878787878782</c:v>
                </c:pt>
                <c:pt idx="1">
                  <c:v>27.698989898989897</c:v>
                </c:pt>
                <c:pt idx="2">
                  <c:v>17.637373737373739</c:v>
                </c:pt>
                <c:pt idx="3">
                  <c:v>12.606565656565657</c:v>
                </c:pt>
                <c:pt idx="4">
                  <c:v>10.091161616161616</c:v>
                </c:pt>
              </c:numCache>
            </c:numRef>
          </c:yVal>
          <c:smooth val="0"/>
        </c:ser>
        <c:ser>
          <c:idx val="2"/>
          <c:order val="2"/>
          <c:tx>
            <c:v>Control</c:v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</c:spPr>
          </c:marker>
          <c:xVal>
            <c:numRef>
              <c:f>'50uM DHP 1c_MM fit'!$F$4:$F$8</c:f>
              <c:numCache>
                <c:formatCode>0.000000</c:formatCode>
                <c:ptCount val="5"/>
                <c:pt idx="0">
                  <c:v>0.01</c:v>
                </c:pt>
                <c:pt idx="1">
                  <c:v>2.6666666666666666E-3</c:v>
                </c:pt>
                <c:pt idx="2">
                  <c:v>1.3333333333333333E-3</c:v>
                </c:pt>
                <c:pt idx="3">
                  <c:v>6.6666666666666664E-4</c:v>
                </c:pt>
                <c:pt idx="4">
                  <c:v>3.3333333333333332E-4</c:v>
                </c:pt>
              </c:numCache>
            </c:numRef>
          </c:xVal>
          <c:yVal>
            <c:numRef>
              <c:f>'50uM DHP 1c_MM fit'!$G$4:$G$8</c:f>
              <c:numCache>
                <c:formatCode>0.0000</c:formatCode>
                <c:ptCount val="5"/>
                <c:pt idx="0">
                  <c:v>37.327360955580438</c:v>
                </c:pt>
                <c:pt idx="1">
                  <c:v>15.234613040828762</c:v>
                </c:pt>
                <c:pt idx="2">
                  <c:v>8.4459459459459456</c:v>
                </c:pt>
                <c:pt idx="3">
                  <c:v>6.8166325835037496</c:v>
                </c:pt>
                <c:pt idx="4">
                  <c:v>6.0060060060060056</c:v>
                </c:pt>
              </c:numCache>
            </c:numRef>
          </c:yVal>
          <c:smooth val="0"/>
        </c:ser>
        <c:ser>
          <c:idx val="3"/>
          <c:order val="3"/>
          <c:tx>
            <c:v>50uM NAM+ 50uM SHP 1c</c:v>
          </c:tx>
          <c:spPr>
            <a:ln w="28575">
              <a:noFill/>
            </a:ln>
          </c:spPr>
          <c:marker>
            <c:symbol val="square"/>
            <c:size val="7"/>
            <c:spPr>
              <a:solidFill>
                <a:schemeClr val="accent2"/>
              </a:solidFill>
              <a:ln>
                <a:solidFill>
                  <a:srgbClr val="C00000"/>
                </a:solidFill>
              </a:ln>
            </c:spPr>
          </c:marker>
          <c:xVal>
            <c:numRef>
              <c:f>'50uM DHP 1c_MM fit'!$F$4:$F$8</c:f>
              <c:numCache>
                <c:formatCode>0.000000</c:formatCode>
                <c:ptCount val="5"/>
                <c:pt idx="0">
                  <c:v>0.01</c:v>
                </c:pt>
                <c:pt idx="1">
                  <c:v>2.6666666666666666E-3</c:v>
                </c:pt>
                <c:pt idx="2">
                  <c:v>1.3333333333333333E-3</c:v>
                </c:pt>
                <c:pt idx="3">
                  <c:v>6.6666666666666664E-4</c:v>
                </c:pt>
                <c:pt idx="4">
                  <c:v>3.3333333333333332E-4</c:v>
                </c:pt>
              </c:numCache>
            </c:numRef>
          </c:xVal>
          <c:yVal>
            <c:numRef>
              <c:f>'50uM DHP 1c_MM fit'!$H$4:$H$8</c:f>
              <c:numCache>
                <c:formatCode>0.0000</c:formatCode>
                <c:ptCount val="5"/>
                <c:pt idx="0">
                  <c:v>68.493150684931507</c:v>
                </c:pt>
                <c:pt idx="1">
                  <c:v>32.552083333333336</c:v>
                </c:pt>
                <c:pt idx="2">
                  <c:v>16.770082173402649</c:v>
                </c:pt>
                <c:pt idx="3">
                  <c:v>12.363996043521267</c:v>
                </c:pt>
                <c:pt idx="4">
                  <c:v>10.22704029453876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70240768"/>
        <c:axId val="272446976"/>
      </c:scatterChart>
      <c:valAx>
        <c:axId val="2702407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1/[NAD+], uM-1</a:t>
                </a:r>
              </a:p>
            </c:rich>
          </c:tx>
          <c:layout>
            <c:manualLayout>
              <c:xMode val="edge"/>
              <c:yMode val="edge"/>
              <c:x val="0.41170494313210881"/>
              <c:y val="0.9343254390498491"/>
            </c:manualLayout>
          </c:layout>
          <c:overlay val="0"/>
        </c:title>
        <c:numFmt formatCode="0.000000" sourceLinked="1"/>
        <c:majorTickMark val="out"/>
        <c:minorTickMark val="none"/>
        <c:tickLblPos val="nextTo"/>
        <c:txPr>
          <a:bodyPr rot="-1140000"/>
          <a:lstStyle/>
          <a:p>
            <a:pPr>
              <a:defRPr sz="1400"/>
            </a:pPr>
            <a:endParaRPr lang="en-US"/>
          </a:p>
        </c:txPr>
        <c:crossAx val="272446976"/>
        <c:crosses val="autoZero"/>
        <c:crossBetween val="midCat"/>
      </c:valAx>
      <c:valAx>
        <c:axId val="27244697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1/v</a:t>
                </a:r>
              </a:p>
            </c:rich>
          </c:tx>
          <c:layout>
            <c:manualLayout>
              <c:xMode val="edge"/>
              <c:yMode val="edge"/>
              <c:x val="3.0555555555555575E-2"/>
              <c:y val="0.3340306940799071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70240768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280796150481191"/>
          <c:y val="5.1400605693519077E-2"/>
          <c:w val="0.7995879265091862"/>
          <c:h val="0.79822506561679785"/>
        </c:manualLayout>
      </c:layout>
      <c:scatterChart>
        <c:scatterStyle val="lineMarker"/>
        <c:varyColors val="0"/>
        <c:ser>
          <c:idx val="0"/>
          <c:order val="0"/>
          <c:tx>
            <c:v>50uM DHP 1c</c:v>
          </c:tx>
          <c:spPr>
            <a:ln w="28575">
              <a:noFill/>
            </a:ln>
          </c:spPr>
          <c:xVal>
            <c:numRef>
              <c:f>'50uM DHP+50uM NAM'!$A$3:$A$7</c:f>
              <c:numCache>
                <c:formatCode>General</c:formatCode>
                <c:ptCount val="5"/>
                <c:pt idx="0">
                  <c:v>100</c:v>
                </c:pt>
                <c:pt idx="1">
                  <c:v>375</c:v>
                </c:pt>
                <c:pt idx="2">
                  <c:v>750</c:v>
                </c:pt>
                <c:pt idx="3">
                  <c:v>1500</c:v>
                </c:pt>
                <c:pt idx="4">
                  <c:v>3000</c:v>
                </c:pt>
              </c:numCache>
            </c:numRef>
          </c:xVal>
          <c:yVal>
            <c:numRef>
              <c:f>'50uM DHP+50uM NAM'!$B$3:$B$7</c:f>
              <c:numCache>
                <c:formatCode>General</c:formatCode>
                <c:ptCount val="5"/>
                <c:pt idx="0">
                  <c:v>2.6790000000000001E-2</c:v>
                </c:pt>
                <c:pt idx="1">
                  <c:v>6.5640000000000004E-2</c:v>
                </c:pt>
                <c:pt idx="2">
                  <c:v>0.11840000000000001</c:v>
                </c:pt>
                <c:pt idx="3">
                  <c:v>0.1467</c:v>
                </c:pt>
                <c:pt idx="4">
                  <c:v>0.16650000000000001</c:v>
                </c:pt>
              </c:numCache>
            </c:numRef>
          </c:yVal>
          <c:smooth val="0"/>
        </c:ser>
        <c:ser>
          <c:idx val="1"/>
          <c:order val="1"/>
          <c:tx>
            <c:v>50uM DHP 1c+50uM NAM</c:v>
          </c:tx>
          <c:spPr>
            <a:ln w="28575">
              <a:noFill/>
            </a:ln>
          </c:spPr>
          <c:xVal>
            <c:numRef>
              <c:f>'50uM DHP+50uM NAM'!$A$3:$A$7</c:f>
              <c:numCache>
                <c:formatCode>General</c:formatCode>
                <c:ptCount val="5"/>
                <c:pt idx="0">
                  <c:v>100</c:v>
                </c:pt>
                <c:pt idx="1">
                  <c:v>375</c:v>
                </c:pt>
                <c:pt idx="2">
                  <c:v>750</c:v>
                </c:pt>
                <c:pt idx="3">
                  <c:v>1500</c:v>
                </c:pt>
                <c:pt idx="4">
                  <c:v>3000</c:v>
                </c:pt>
              </c:numCache>
            </c:numRef>
          </c:xVal>
          <c:yVal>
            <c:numRef>
              <c:f>'50uM DHP+50uM NAM'!$C$3:$C$7</c:f>
              <c:numCache>
                <c:formatCode>General</c:formatCode>
                <c:ptCount val="5"/>
                <c:pt idx="0">
                  <c:v>1.46E-2</c:v>
                </c:pt>
                <c:pt idx="1">
                  <c:v>3.0720000000000001E-2</c:v>
                </c:pt>
                <c:pt idx="2">
                  <c:v>5.9630000000000002E-2</c:v>
                </c:pt>
                <c:pt idx="3">
                  <c:v>8.0879999999999994E-2</c:v>
                </c:pt>
                <c:pt idx="4">
                  <c:v>9.7780000000000006E-2</c:v>
                </c:pt>
              </c:numCache>
            </c:numRef>
          </c:yVal>
          <c:smooth val="0"/>
        </c:ser>
        <c:ser>
          <c:idx val="2"/>
          <c:order val="2"/>
          <c:tx>
            <c:v>mixed inhibition fitting_50uM DHP1c</c:v>
          </c:tx>
          <c:spPr>
            <a:ln w="28575">
              <a:noFill/>
            </a:ln>
          </c:spPr>
          <c:marker>
            <c:symbol val="dot"/>
            <c:size val="2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</c:spPr>
          </c:marker>
          <c:xVal>
            <c:numRef>
              <c:f>'50uM DHP+50uM NAM'!$S$9:$S$3009</c:f>
              <c:numCache>
                <c:formatCode>General</c:formatCode>
                <c:ptCount val="300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  <c:pt idx="196">
                  <c:v>196</c:v>
                </c:pt>
                <c:pt idx="197">
                  <c:v>197</c:v>
                </c:pt>
                <c:pt idx="198">
                  <c:v>198</c:v>
                </c:pt>
                <c:pt idx="199">
                  <c:v>199</c:v>
                </c:pt>
                <c:pt idx="200">
                  <c:v>200</c:v>
                </c:pt>
                <c:pt idx="201">
                  <c:v>201</c:v>
                </c:pt>
                <c:pt idx="202">
                  <c:v>202</c:v>
                </c:pt>
                <c:pt idx="203">
                  <c:v>203</c:v>
                </c:pt>
                <c:pt idx="204">
                  <c:v>204</c:v>
                </c:pt>
                <c:pt idx="205">
                  <c:v>205</c:v>
                </c:pt>
                <c:pt idx="206">
                  <c:v>206</c:v>
                </c:pt>
                <c:pt idx="207">
                  <c:v>207</c:v>
                </c:pt>
                <c:pt idx="208">
                  <c:v>208</c:v>
                </c:pt>
                <c:pt idx="209">
                  <c:v>209</c:v>
                </c:pt>
                <c:pt idx="210">
                  <c:v>210</c:v>
                </c:pt>
                <c:pt idx="211">
                  <c:v>211</c:v>
                </c:pt>
                <c:pt idx="212">
                  <c:v>212</c:v>
                </c:pt>
                <c:pt idx="213">
                  <c:v>213</c:v>
                </c:pt>
                <c:pt idx="214">
                  <c:v>214</c:v>
                </c:pt>
                <c:pt idx="215">
                  <c:v>215</c:v>
                </c:pt>
                <c:pt idx="216">
                  <c:v>216</c:v>
                </c:pt>
                <c:pt idx="217">
                  <c:v>217</c:v>
                </c:pt>
                <c:pt idx="218">
                  <c:v>218</c:v>
                </c:pt>
                <c:pt idx="219">
                  <c:v>219</c:v>
                </c:pt>
                <c:pt idx="220">
                  <c:v>220</c:v>
                </c:pt>
                <c:pt idx="221">
                  <c:v>221</c:v>
                </c:pt>
                <c:pt idx="222">
                  <c:v>222</c:v>
                </c:pt>
                <c:pt idx="223">
                  <c:v>223</c:v>
                </c:pt>
                <c:pt idx="224">
                  <c:v>224</c:v>
                </c:pt>
                <c:pt idx="225">
                  <c:v>225</c:v>
                </c:pt>
                <c:pt idx="226">
                  <c:v>226</c:v>
                </c:pt>
                <c:pt idx="227">
                  <c:v>227</c:v>
                </c:pt>
                <c:pt idx="228">
                  <c:v>228</c:v>
                </c:pt>
                <c:pt idx="229">
                  <c:v>229</c:v>
                </c:pt>
                <c:pt idx="230">
                  <c:v>230</c:v>
                </c:pt>
                <c:pt idx="231">
                  <c:v>231</c:v>
                </c:pt>
                <c:pt idx="232">
                  <c:v>232</c:v>
                </c:pt>
                <c:pt idx="233">
                  <c:v>233</c:v>
                </c:pt>
                <c:pt idx="234">
                  <c:v>234</c:v>
                </c:pt>
                <c:pt idx="235">
                  <c:v>235</c:v>
                </c:pt>
                <c:pt idx="236">
                  <c:v>236</c:v>
                </c:pt>
                <c:pt idx="237">
                  <c:v>237</c:v>
                </c:pt>
                <c:pt idx="238">
                  <c:v>238</c:v>
                </c:pt>
                <c:pt idx="239">
                  <c:v>239</c:v>
                </c:pt>
                <c:pt idx="240">
                  <c:v>240</c:v>
                </c:pt>
                <c:pt idx="241">
                  <c:v>241</c:v>
                </c:pt>
                <c:pt idx="242">
                  <c:v>242</c:v>
                </c:pt>
                <c:pt idx="243">
                  <c:v>243</c:v>
                </c:pt>
                <c:pt idx="244">
                  <c:v>244</c:v>
                </c:pt>
                <c:pt idx="245">
                  <c:v>245</c:v>
                </c:pt>
                <c:pt idx="246">
                  <c:v>246</c:v>
                </c:pt>
                <c:pt idx="247">
                  <c:v>247</c:v>
                </c:pt>
                <c:pt idx="248">
                  <c:v>248</c:v>
                </c:pt>
                <c:pt idx="249">
                  <c:v>249</c:v>
                </c:pt>
                <c:pt idx="250">
                  <c:v>250</c:v>
                </c:pt>
                <c:pt idx="251">
                  <c:v>251</c:v>
                </c:pt>
                <c:pt idx="252">
                  <c:v>252</c:v>
                </c:pt>
                <c:pt idx="253">
                  <c:v>253</c:v>
                </c:pt>
                <c:pt idx="254">
                  <c:v>254</c:v>
                </c:pt>
                <c:pt idx="255">
                  <c:v>255</c:v>
                </c:pt>
                <c:pt idx="256">
                  <c:v>256</c:v>
                </c:pt>
                <c:pt idx="257">
                  <c:v>257</c:v>
                </c:pt>
                <c:pt idx="258">
                  <c:v>258</c:v>
                </c:pt>
                <c:pt idx="259">
                  <c:v>259</c:v>
                </c:pt>
                <c:pt idx="260">
                  <c:v>260</c:v>
                </c:pt>
                <c:pt idx="261">
                  <c:v>261</c:v>
                </c:pt>
                <c:pt idx="262">
                  <c:v>262</c:v>
                </c:pt>
                <c:pt idx="263">
                  <c:v>263</c:v>
                </c:pt>
                <c:pt idx="264">
                  <c:v>264</c:v>
                </c:pt>
                <c:pt idx="265">
                  <c:v>265</c:v>
                </c:pt>
                <c:pt idx="266">
                  <c:v>266</c:v>
                </c:pt>
                <c:pt idx="267">
                  <c:v>267</c:v>
                </c:pt>
                <c:pt idx="268">
                  <c:v>268</c:v>
                </c:pt>
                <c:pt idx="269">
                  <c:v>269</c:v>
                </c:pt>
                <c:pt idx="270">
                  <c:v>270</c:v>
                </c:pt>
                <c:pt idx="271">
                  <c:v>271</c:v>
                </c:pt>
                <c:pt idx="272">
                  <c:v>272</c:v>
                </c:pt>
                <c:pt idx="273">
                  <c:v>273</c:v>
                </c:pt>
                <c:pt idx="274">
                  <c:v>274</c:v>
                </c:pt>
                <c:pt idx="275">
                  <c:v>275</c:v>
                </c:pt>
                <c:pt idx="276">
                  <c:v>276</c:v>
                </c:pt>
                <c:pt idx="277">
                  <c:v>277</c:v>
                </c:pt>
                <c:pt idx="278">
                  <c:v>278</c:v>
                </c:pt>
                <c:pt idx="279">
                  <c:v>279</c:v>
                </c:pt>
                <c:pt idx="280">
                  <c:v>280</c:v>
                </c:pt>
                <c:pt idx="281">
                  <c:v>281</c:v>
                </c:pt>
                <c:pt idx="282">
                  <c:v>282</c:v>
                </c:pt>
                <c:pt idx="283">
                  <c:v>283</c:v>
                </c:pt>
                <c:pt idx="284">
                  <c:v>284</c:v>
                </c:pt>
                <c:pt idx="285">
                  <c:v>285</c:v>
                </c:pt>
                <c:pt idx="286">
                  <c:v>286</c:v>
                </c:pt>
                <c:pt idx="287">
                  <c:v>287</c:v>
                </c:pt>
                <c:pt idx="288">
                  <c:v>288</c:v>
                </c:pt>
                <c:pt idx="289">
                  <c:v>289</c:v>
                </c:pt>
                <c:pt idx="290">
                  <c:v>290</c:v>
                </c:pt>
                <c:pt idx="291">
                  <c:v>291</c:v>
                </c:pt>
                <c:pt idx="292">
                  <c:v>292</c:v>
                </c:pt>
                <c:pt idx="293">
                  <c:v>293</c:v>
                </c:pt>
                <c:pt idx="294">
                  <c:v>294</c:v>
                </c:pt>
                <c:pt idx="295">
                  <c:v>295</c:v>
                </c:pt>
                <c:pt idx="296">
                  <c:v>296</c:v>
                </c:pt>
                <c:pt idx="297">
                  <c:v>297</c:v>
                </c:pt>
                <c:pt idx="298">
                  <c:v>298</c:v>
                </c:pt>
                <c:pt idx="299">
                  <c:v>299</c:v>
                </c:pt>
                <c:pt idx="300">
                  <c:v>300</c:v>
                </c:pt>
                <c:pt idx="301">
                  <c:v>301</c:v>
                </c:pt>
                <c:pt idx="302">
                  <c:v>302</c:v>
                </c:pt>
                <c:pt idx="303">
                  <c:v>303</c:v>
                </c:pt>
                <c:pt idx="304">
                  <c:v>304</c:v>
                </c:pt>
                <c:pt idx="305">
                  <c:v>305</c:v>
                </c:pt>
                <c:pt idx="306">
                  <c:v>306</c:v>
                </c:pt>
                <c:pt idx="307">
                  <c:v>307</c:v>
                </c:pt>
                <c:pt idx="308">
                  <c:v>308</c:v>
                </c:pt>
                <c:pt idx="309">
                  <c:v>309</c:v>
                </c:pt>
                <c:pt idx="310">
                  <c:v>310</c:v>
                </c:pt>
                <c:pt idx="311">
                  <c:v>311</c:v>
                </c:pt>
                <c:pt idx="312">
                  <c:v>312</c:v>
                </c:pt>
                <c:pt idx="313">
                  <c:v>313</c:v>
                </c:pt>
                <c:pt idx="314">
                  <c:v>314</c:v>
                </c:pt>
                <c:pt idx="315">
                  <c:v>315</c:v>
                </c:pt>
                <c:pt idx="316">
                  <c:v>316</c:v>
                </c:pt>
                <c:pt idx="317">
                  <c:v>317</c:v>
                </c:pt>
                <c:pt idx="318">
                  <c:v>318</c:v>
                </c:pt>
                <c:pt idx="319">
                  <c:v>319</c:v>
                </c:pt>
                <c:pt idx="320">
                  <c:v>320</c:v>
                </c:pt>
                <c:pt idx="321">
                  <c:v>321</c:v>
                </c:pt>
                <c:pt idx="322">
                  <c:v>322</c:v>
                </c:pt>
                <c:pt idx="323">
                  <c:v>323</c:v>
                </c:pt>
                <c:pt idx="324">
                  <c:v>324</c:v>
                </c:pt>
                <c:pt idx="325">
                  <c:v>325</c:v>
                </c:pt>
                <c:pt idx="326">
                  <c:v>326</c:v>
                </c:pt>
                <c:pt idx="327">
                  <c:v>327</c:v>
                </c:pt>
                <c:pt idx="328">
                  <c:v>328</c:v>
                </c:pt>
                <c:pt idx="329">
                  <c:v>329</c:v>
                </c:pt>
                <c:pt idx="330">
                  <c:v>330</c:v>
                </c:pt>
                <c:pt idx="331">
                  <c:v>331</c:v>
                </c:pt>
                <c:pt idx="332">
                  <c:v>332</c:v>
                </c:pt>
                <c:pt idx="333">
                  <c:v>333</c:v>
                </c:pt>
                <c:pt idx="334">
                  <c:v>334</c:v>
                </c:pt>
                <c:pt idx="335">
                  <c:v>335</c:v>
                </c:pt>
                <c:pt idx="336">
                  <c:v>336</c:v>
                </c:pt>
                <c:pt idx="337">
                  <c:v>337</c:v>
                </c:pt>
                <c:pt idx="338">
                  <c:v>338</c:v>
                </c:pt>
                <c:pt idx="339">
                  <c:v>339</c:v>
                </c:pt>
                <c:pt idx="340">
                  <c:v>340</c:v>
                </c:pt>
                <c:pt idx="341">
                  <c:v>341</c:v>
                </c:pt>
                <c:pt idx="342">
                  <c:v>342</c:v>
                </c:pt>
                <c:pt idx="343">
                  <c:v>343</c:v>
                </c:pt>
                <c:pt idx="344">
                  <c:v>344</c:v>
                </c:pt>
                <c:pt idx="345">
                  <c:v>345</c:v>
                </c:pt>
                <c:pt idx="346">
                  <c:v>346</c:v>
                </c:pt>
                <c:pt idx="347">
                  <c:v>347</c:v>
                </c:pt>
                <c:pt idx="348">
                  <c:v>348</c:v>
                </c:pt>
                <c:pt idx="349">
                  <c:v>349</c:v>
                </c:pt>
                <c:pt idx="350">
                  <c:v>350</c:v>
                </c:pt>
                <c:pt idx="351">
                  <c:v>351</c:v>
                </c:pt>
                <c:pt idx="352">
                  <c:v>352</c:v>
                </c:pt>
                <c:pt idx="353">
                  <c:v>353</c:v>
                </c:pt>
                <c:pt idx="354">
                  <c:v>354</c:v>
                </c:pt>
                <c:pt idx="355">
                  <c:v>355</c:v>
                </c:pt>
                <c:pt idx="356">
                  <c:v>356</c:v>
                </c:pt>
                <c:pt idx="357">
                  <c:v>357</c:v>
                </c:pt>
                <c:pt idx="358">
                  <c:v>358</c:v>
                </c:pt>
                <c:pt idx="359">
                  <c:v>359</c:v>
                </c:pt>
                <c:pt idx="360">
                  <c:v>360</c:v>
                </c:pt>
                <c:pt idx="361">
                  <c:v>361</c:v>
                </c:pt>
                <c:pt idx="362">
                  <c:v>362</c:v>
                </c:pt>
                <c:pt idx="363">
                  <c:v>363</c:v>
                </c:pt>
                <c:pt idx="364">
                  <c:v>364</c:v>
                </c:pt>
                <c:pt idx="365">
                  <c:v>365</c:v>
                </c:pt>
                <c:pt idx="366">
                  <c:v>366</c:v>
                </c:pt>
                <c:pt idx="367">
                  <c:v>367</c:v>
                </c:pt>
                <c:pt idx="368">
                  <c:v>368</c:v>
                </c:pt>
                <c:pt idx="369">
                  <c:v>369</c:v>
                </c:pt>
                <c:pt idx="370">
                  <c:v>370</c:v>
                </c:pt>
                <c:pt idx="371">
                  <c:v>371</c:v>
                </c:pt>
                <c:pt idx="372">
                  <c:v>372</c:v>
                </c:pt>
                <c:pt idx="373">
                  <c:v>373</c:v>
                </c:pt>
                <c:pt idx="374">
                  <c:v>374</c:v>
                </c:pt>
                <c:pt idx="375">
                  <c:v>375</c:v>
                </c:pt>
                <c:pt idx="376">
                  <c:v>376</c:v>
                </c:pt>
                <c:pt idx="377">
                  <c:v>377</c:v>
                </c:pt>
                <c:pt idx="378">
                  <c:v>378</c:v>
                </c:pt>
                <c:pt idx="379">
                  <c:v>379</c:v>
                </c:pt>
                <c:pt idx="380">
                  <c:v>380</c:v>
                </c:pt>
                <c:pt idx="381">
                  <c:v>381</c:v>
                </c:pt>
                <c:pt idx="382">
                  <c:v>382</c:v>
                </c:pt>
                <c:pt idx="383">
                  <c:v>383</c:v>
                </c:pt>
                <c:pt idx="384">
                  <c:v>384</c:v>
                </c:pt>
                <c:pt idx="385">
                  <c:v>385</c:v>
                </c:pt>
                <c:pt idx="386">
                  <c:v>386</c:v>
                </c:pt>
                <c:pt idx="387">
                  <c:v>387</c:v>
                </c:pt>
                <c:pt idx="388">
                  <c:v>388</c:v>
                </c:pt>
                <c:pt idx="389">
                  <c:v>389</c:v>
                </c:pt>
                <c:pt idx="390">
                  <c:v>390</c:v>
                </c:pt>
                <c:pt idx="391">
                  <c:v>391</c:v>
                </c:pt>
                <c:pt idx="392">
                  <c:v>392</c:v>
                </c:pt>
                <c:pt idx="393">
                  <c:v>393</c:v>
                </c:pt>
                <c:pt idx="394">
                  <c:v>394</c:v>
                </c:pt>
                <c:pt idx="395">
                  <c:v>395</c:v>
                </c:pt>
                <c:pt idx="396">
                  <c:v>396</c:v>
                </c:pt>
                <c:pt idx="397">
                  <c:v>397</c:v>
                </c:pt>
                <c:pt idx="398">
                  <c:v>398</c:v>
                </c:pt>
                <c:pt idx="399">
                  <c:v>399</c:v>
                </c:pt>
                <c:pt idx="400">
                  <c:v>400</c:v>
                </c:pt>
                <c:pt idx="401">
                  <c:v>401</c:v>
                </c:pt>
                <c:pt idx="402">
                  <c:v>402</c:v>
                </c:pt>
                <c:pt idx="403">
                  <c:v>403</c:v>
                </c:pt>
                <c:pt idx="404">
                  <c:v>404</c:v>
                </c:pt>
                <c:pt idx="405">
                  <c:v>405</c:v>
                </c:pt>
                <c:pt idx="406">
                  <c:v>406</c:v>
                </c:pt>
                <c:pt idx="407">
                  <c:v>407</c:v>
                </c:pt>
                <c:pt idx="408">
                  <c:v>408</c:v>
                </c:pt>
                <c:pt idx="409">
                  <c:v>409</c:v>
                </c:pt>
                <c:pt idx="410">
                  <c:v>410</c:v>
                </c:pt>
                <c:pt idx="411">
                  <c:v>411</c:v>
                </c:pt>
                <c:pt idx="412">
                  <c:v>412</c:v>
                </c:pt>
                <c:pt idx="413">
                  <c:v>413</c:v>
                </c:pt>
                <c:pt idx="414">
                  <c:v>414</c:v>
                </c:pt>
                <c:pt idx="415">
                  <c:v>415</c:v>
                </c:pt>
                <c:pt idx="416">
                  <c:v>416</c:v>
                </c:pt>
                <c:pt idx="417">
                  <c:v>417</c:v>
                </c:pt>
                <c:pt idx="418">
                  <c:v>418</c:v>
                </c:pt>
                <c:pt idx="419">
                  <c:v>419</c:v>
                </c:pt>
                <c:pt idx="420">
                  <c:v>420</c:v>
                </c:pt>
                <c:pt idx="421">
                  <c:v>421</c:v>
                </c:pt>
                <c:pt idx="422">
                  <c:v>422</c:v>
                </c:pt>
                <c:pt idx="423">
                  <c:v>423</c:v>
                </c:pt>
                <c:pt idx="424">
                  <c:v>424</c:v>
                </c:pt>
                <c:pt idx="425">
                  <c:v>425</c:v>
                </c:pt>
                <c:pt idx="426">
                  <c:v>426</c:v>
                </c:pt>
                <c:pt idx="427">
                  <c:v>427</c:v>
                </c:pt>
                <c:pt idx="428">
                  <c:v>428</c:v>
                </c:pt>
                <c:pt idx="429">
                  <c:v>429</c:v>
                </c:pt>
                <c:pt idx="430">
                  <c:v>430</c:v>
                </c:pt>
                <c:pt idx="431">
                  <c:v>431</c:v>
                </c:pt>
                <c:pt idx="432">
                  <c:v>432</c:v>
                </c:pt>
                <c:pt idx="433">
                  <c:v>433</c:v>
                </c:pt>
                <c:pt idx="434">
                  <c:v>434</c:v>
                </c:pt>
                <c:pt idx="435">
                  <c:v>435</c:v>
                </c:pt>
                <c:pt idx="436">
                  <c:v>436</c:v>
                </c:pt>
                <c:pt idx="437">
                  <c:v>437</c:v>
                </c:pt>
                <c:pt idx="438">
                  <c:v>438</c:v>
                </c:pt>
                <c:pt idx="439">
                  <c:v>439</c:v>
                </c:pt>
                <c:pt idx="440">
                  <c:v>440</c:v>
                </c:pt>
                <c:pt idx="441">
                  <c:v>441</c:v>
                </c:pt>
                <c:pt idx="442">
                  <c:v>442</c:v>
                </c:pt>
                <c:pt idx="443">
                  <c:v>443</c:v>
                </c:pt>
                <c:pt idx="444">
                  <c:v>444</c:v>
                </c:pt>
                <c:pt idx="445">
                  <c:v>445</c:v>
                </c:pt>
                <c:pt idx="446">
                  <c:v>446</c:v>
                </c:pt>
                <c:pt idx="447">
                  <c:v>447</c:v>
                </c:pt>
                <c:pt idx="448">
                  <c:v>448</c:v>
                </c:pt>
                <c:pt idx="449">
                  <c:v>449</c:v>
                </c:pt>
                <c:pt idx="450">
                  <c:v>450</c:v>
                </c:pt>
                <c:pt idx="451">
                  <c:v>451</c:v>
                </c:pt>
                <c:pt idx="452">
                  <c:v>452</c:v>
                </c:pt>
                <c:pt idx="453">
                  <c:v>453</c:v>
                </c:pt>
                <c:pt idx="454">
                  <c:v>454</c:v>
                </c:pt>
                <c:pt idx="455">
                  <c:v>455</c:v>
                </c:pt>
                <c:pt idx="456">
                  <c:v>456</c:v>
                </c:pt>
                <c:pt idx="457">
                  <c:v>457</c:v>
                </c:pt>
                <c:pt idx="458">
                  <c:v>458</c:v>
                </c:pt>
                <c:pt idx="459">
                  <c:v>459</c:v>
                </c:pt>
                <c:pt idx="460">
                  <c:v>460</c:v>
                </c:pt>
                <c:pt idx="461">
                  <c:v>461</c:v>
                </c:pt>
                <c:pt idx="462">
                  <c:v>462</c:v>
                </c:pt>
                <c:pt idx="463">
                  <c:v>463</c:v>
                </c:pt>
                <c:pt idx="464">
                  <c:v>464</c:v>
                </c:pt>
                <c:pt idx="465">
                  <c:v>465</c:v>
                </c:pt>
                <c:pt idx="466">
                  <c:v>466</c:v>
                </c:pt>
                <c:pt idx="467">
                  <c:v>467</c:v>
                </c:pt>
                <c:pt idx="468">
                  <c:v>468</c:v>
                </c:pt>
                <c:pt idx="469">
                  <c:v>469</c:v>
                </c:pt>
                <c:pt idx="470">
                  <c:v>470</c:v>
                </c:pt>
                <c:pt idx="471">
                  <c:v>471</c:v>
                </c:pt>
                <c:pt idx="472">
                  <c:v>472</c:v>
                </c:pt>
                <c:pt idx="473">
                  <c:v>473</c:v>
                </c:pt>
                <c:pt idx="474">
                  <c:v>474</c:v>
                </c:pt>
                <c:pt idx="475">
                  <c:v>475</c:v>
                </c:pt>
                <c:pt idx="476">
                  <c:v>476</c:v>
                </c:pt>
                <c:pt idx="477">
                  <c:v>477</c:v>
                </c:pt>
                <c:pt idx="478">
                  <c:v>478</c:v>
                </c:pt>
                <c:pt idx="479">
                  <c:v>479</c:v>
                </c:pt>
                <c:pt idx="480">
                  <c:v>480</c:v>
                </c:pt>
                <c:pt idx="481">
                  <c:v>481</c:v>
                </c:pt>
                <c:pt idx="482">
                  <c:v>482</c:v>
                </c:pt>
                <c:pt idx="483">
                  <c:v>483</c:v>
                </c:pt>
                <c:pt idx="484">
                  <c:v>484</c:v>
                </c:pt>
                <c:pt idx="485">
                  <c:v>485</c:v>
                </c:pt>
                <c:pt idx="486">
                  <c:v>486</c:v>
                </c:pt>
                <c:pt idx="487">
                  <c:v>487</c:v>
                </c:pt>
                <c:pt idx="488">
                  <c:v>488</c:v>
                </c:pt>
                <c:pt idx="489">
                  <c:v>489</c:v>
                </c:pt>
                <c:pt idx="490">
                  <c:v>490</c:v>
                </c:pt>
                <c:pt idx="491">
                  <c:v>491</c:v>
                </c:pt>
                <c:pt idx="492">
                  <c:v>492</c:v>
                </c:pt>
                <c:pt idx="493">
                  <c:v>493</c:v>
                </c:pt>
                <c:pt idx="494">
                  <c:v>494</c:v>
                </c:pt>
                <c:pt idx="495">
                  <c:v>495</c:v>
                </c:pt>
                <c:pt idx="496">
                  <c:v>496</c:v>
                </c:pt>
                <c:pt idx="497">
                  <c:v>497</c:v>
                </c:pt>
                <c:pt idx="498">
                  <c:v>498</c:v>
                </c:pt>
                <c:pt idx="499">
                  <c:v>499</c:v>
                </c:pt>
                <c:pt idx="500">
                  <c:v>500</c:v>
                </c:pt>
                <c:pt idx="501">
                  <c:v>501</c:v>
                </c:pt>
                <c:pt idx="502">
                  <c:v>502</c:v>
                </c:pt>
                <c:pt idx="503">
                  <c:v>503</c:v>
                </c:pt>
                <c:pt idx="504">
                  <c:v>504</c:v>
                </c:pt>
                <c:pt idx="505">
                  <c:v>505</c:v>
                </c:pt>
                <c:pt idx="506">
                  <c:v>506</c:v>
                </c:pt>
                <c:pt idx="507">
                  <c:v>507</c:v>
                </c:pt>
                <c:pt idx="508">
                  <c:v>508</c:v>
                </c:pt>
                <c:pt idx="509">
                  <c:v>509</c:v>
                </c:pt>
                <c:pt idx="510">
                  <c:v>510</c:v>
                </c:pt>
                <c:pt idx="511">
                  <c:v>511</c:v>
                </c:pt>
                <c:pt idx="512">
                  <c:v>512</c:v>
                </c:pt>
                <c:pt idx="513">
                  <c:v>513</c:v>
                </c:pt>
                <c:pt idx="514">
                  <c:v>514</c:v>
                </c:pt>
                <c:pt idx="515">
                  <c:v>515</c:v>
                </c:pt>
                <c:pt idx="516">
                  <c:v>516</c:v>
                </c:pt>
                <c:pt idx="517">
                  <c:v>517</c:v>
                </c:pt>
                <c:pt idx="518">
                  <c:v>518</c:v>
                </c:pt>
                <c:pt idx="519">
                  <c:v>519</c:v>
                </c:pt>
                <c:pt idx="520">
                  <c:v>520</c:v>
                </c:pt>
                <c:pt idx="521">
                  <c:v>521</c:v>
                </c:pt>
                <c:pt idx="522">
                  <c:v>522</c:v>
                </c:pt>
                <c:pt idx="523">
                  <c:v>523</c:v>
                </c:pt>
                <c:pt idx="524">
                  <c:v>524</c:v>
                </c:pt>
                <c:pt idx="525">
                  <c:v>525</c:v>
                </c:pt>
                <c:pt idx="526">
                  <c:v>526</c:v>
                </c:pt>
                <c:pt idx="527">
                  <c:v>527</c:v>
                </c:pt>
                <c:pt idx="528">
                  <c:v>528</c:v>
                </c:pt>
                <c:pt idx="529">
                  <c:v>529</c:v>
                </c:pt>
                <c:pt idx="530">
                  <c:v>530</c:v>
                </c:pt>
                <c:pt idx="531">
                  <c:v>531</c:v>
                </c:pt>
                <c:pt idx="532">
                  <c:v>532</c:v>
                </c:pt>
                <c:pt idx="533">
                  <c:v>533</c:v>
                </c:pt>
                <c:pt idx="534">
                  <c:v>534</c:v>
                </c:pt>
                <c:pt idx="535">
                  <c:v>535</c:v>
                </c:pt>
                <c:pt idx="536">
                  <c:v>536</c:v>
                </c:pt>
                <c:pt idx="537">
                  <c:v>537</c:v>
                </c:pt>
                <c:pt idx="538">
                  <c:v>538</c:v>
                </c:pt>
                <c:pt idx="539">
                  <c:v>539</c:v>
                </c:pt>
                <c:pt idx="540">
                  <c:v>540</c:v>
                </c:pt>
                <c:pt idx="541">
                  <c:v>541</c:v>
                </c:pt>
                <c:pt idx="542">
                  <c:v>542</c:v>
                </c:pt>
                <c:pt idx="543">
                  <c:v>543</c:v>
                </c:pt>
                <c:pt idx="544">
                  <c:v>544</c:v>
                </c:pt>
                <c:pt idx="545">
                  <c:v>545</c:v>
                </c:pt>
                <c:pt idx="546">
                  <c:v>546</c:v>
                </c:pt>
                <c:pt idx="547">
                  <c:v>547</c:v>
                </c:pt>
                <c:pt idx="548">
                  <c:v>548</c:v>
                </c:pt>
                <c:pt idx="549">
                  <c:v>549</c:v>
                </c:pt>
                <c:pt idx="550">
                  <c:v>550</c:v>
                </c:pt>
                <c:pt idx="551">
                  <c:v>551</c:v>
                </c:pt>
                <c:pt idx="552">
                  <c:v>552</c:v>
                </c:pt>
                <c:pt idx="553">
                  <c:v>553</c:v>
                </c:pt>
                <c:pt idx="554">
                  <c:v>554</c:v>
                </c:pt>
                <c:pt idx="555">
                  <c:v>555</c:v>
                </c:pt>
                <c:pt idx="556">
                  <c:v>556</c:v>
                </c:pt>
                <c:pt idx="557">
                  <c:v>557</c:v>
                </c:pt>
                <c:pt idx="558">
                  <c:v>558</c:v>
                </c:pt>
                <c:pt idx="559">
                  <c:v>559</c:v>
                </c:pt>
                <c:pt idx="560">
                  <c:v>560</c:v>
                </c:pt>
                <c:pt idx="561">
                  <c:v>561</c:v>
                </c:pt>
                <c:pt idx="562">
                  <c:v>562</c:v>
                </c:pt>
                <c:pt idx="563">
                  <c:v>563</c:v>
                </c:pt>
                <c:pt idx="564">
                  <c:v>564</c:v>
                </c:pt>
                <c:pt idx="565">
                  <c:v>565</c:v>
                </c:pt>
                <c:pt idx="566">
                  <c:v>566</c:v>
                </c:pt>
                <c:pt idx="567">
                  <c:v>567</c:v>
                </c:pt>
                <c:pt idx="568">
                  <c:v>568</c:v>
                </c:pt>
                <c:pt idx="569">
                  <c:v>569</c:v>
                </c:pt>
                <c:pt idx="570">
                  <c:v>570</c:v>
                </c:pt>
                <c:pt idx="571">
                  <c:v>571</c:v>
                </c:pt>
                <c:pt idx="572">
                  <c:v>572</c:v>
                </c:pt>
                <c:pt idx="573">
                  <c:v>573</c:v>
                </c:pt>
                <c:pt idx="574">
                  <c:v>574</c:v>
                </c:pt>
                <c:pt idx="575">
                  <c:v>575</c:v>
                </c:pt>
                <c:pt idx="576">
                  <c:v>576</c:v>
                </c:pt>
                <c:pt idx="577">
                  <c:v>577</c:v>
                </c:pt>
                <c:pt idx="578">
                  <c:v>578</c:v>
                </c:pt>
                <c:pt idx="579">
                  <c:v>579</c:v>
                </c:pt>
                <c:pt idx="580">
                  <c:v>580</c:v>
                </c:pt>
                <c:pt idx="581">
                  <c:v>581</c:v>
                </c:pt>
                <c:pt idx="582">
                  <c:v>582</c:v>
                </c:pt>
                <c:pt idx="583">
                  <c:v>583</c:v>
                </c:pt>
                <c:pt idx="584">
                  <c:v>584</c:v>
                </c:pt>
                <c:pt idx="585">
                  <c:v>585</c:v>
                </c:pt>
                <c:pt idx="586">
                  <c:v>586</c:v>
                </c:pt>
                <c:pt idx="587">
                  <c:v>587</c:v>
                </c:pt>
                <c:pt idx="588">
                  <c:v>588</c:v>
                </c:pt>
                <c:pt idx="589">
                  <c:v>589</c:v>
                </c:pt>
                <c:pt idx="590">
                  <c:v>590</c:v>
                </c:pt>
                <c:pt idx="591">
                  <c:v>591</c:v>
                </c:pt>
                <c:pt idx="592">
                  <c:v>592</c:v>
                </c:pt>
                <c:pt idx="593">
                  <c:v>593</c:v>
                </c:pt>
                <c:pt idx="594">
                  <c:v>594</c:v>
                </c:pt>
                <c:pt idx="595">
                  <c:v>595</c:v>
                </c:pt>
                <c:pt idx="596">
                  <c:v>596</c:v>
                </c:pt>
                <c:pt idx="597">
                  <c:v>597</c:v>
                </c:pt>
                <c:pt idx="598">
                  <c:v>598</c:v>
                </c:pt>
                <c:pt idx="599">
                  <c:v>599</c:v>
                </c:pt>
                <c:pt idx="600">
                  <c:v>600</c:v>
                </c:pt>
                <c:pt idx="601">
                  <c:v>601</c:v>
                </c:pt>
                <c:pt idx="602">
                  <c:v>602</c:v>
                </c:pt>
                <c:pt idx="603">
                  <c:v>603</c:v>
                </c:pt>
                <c:pt idx="604">
                  <c:v>604</c:v>
                </c:pt>
                <c:pt idx="605">
                  <c:v>605</c:v>
                </c:pt>
                <c:pt idx="606">
                  <c:v>606</c:v>
                </c:pt>
                <c:pt idx="607">
                  <c:v>607</c:v>
                </c:pt>
                <c:pt idx="608">
                  <c:v>608</c:v>
                </c:pt>
                <c:pt idx="609">
                  <c:v>609</c:v>
                </c:pt>
                <c:pt idx="610">
                  <c:v>610</c:v>
                </c:pt>
                <c:pt idx="611">
                  <c:v>611</c:v>
                </c:pt>
                <c:pt idx="612">
                  <c:v>612</c:v>
                </c:pt>
                <c:pt idx="613">
                  <c:v>613</c:v>
                </c:pt>
                <c:pt idx="614">
                  <c:v>614</c:v>
                </c:pt>
                <c:pt idx="615">
                  <c:v>615</c:v>
                </c:pt>
                <c:pt idx="616">
                  <c:v>616</c:v>
                </c:pt>
                <c:pt idx="617">
                  <c:v>617</c:v>
                </c:pt>
                <c:pt idx="618">
                  <c:v>618</c:v>
                </c:pt>
                <c:pt idx="619">
                  <c:v>619</c:v>
                </c:pt>
                <c:pt idx="620">
                  <c:v>620</c:v>
                </c:pt>
                <c:pt idx="621">
                  <c:v>621</c:v>
                </c:pt>
                <c:pt idx="622">
                  <c:v>622</c:v>
                </c:pt>
                <c:pt idx="623">
                  <c:v>623</c:v>
                </c:pt>
                <c:pt idx="624">
                  <c:v>624</c:v>
                </c:pt>
                <c:pt idx="625">
                  <c:v>625</c:v>
                </c:pt>
                <c:pt idx="626">
                  <c:v>626</c:v>
                </c:pt>
                <c:pt idx="627">
                  <c:v>627</c:v>
                </c:pt>
                <c:pt idx="628">
                  <c:v>628</c:v>
                </c:pt>
                <c:pt idx="629">
                  <c:v>629</c:v>
                </c:pt>
                <c:pt idx="630">
                  <c:v>630</c:v>
                </c:pt>
                <c:pt idx="631">
                  <c:v>631</c:v>
                </c:pt>
                <c:pt idx="632">
                  <c:v>632</c:v>
                </c:pt>
                <c:pt idx="633">
                  <c:v>633</c:v>
                </c:pt>
                <c:pt idx="634">
                  <c:v>634</c:v>
                </c:pt>
                <c:pt idx="635">
                  <c:v>635</c:v>
                </c:pt>
                <c:pt idx="636">
                  <c:v>636</c:v>
                </c:pt>
                <c:pt idx="637">
                  <c:v>637</c:v>
                </c:pt>
                <c:pt idx="638">
                  <c:v>638</c:v>
                </c:pt>
                <c:pt idx="639">
                  <c:v>639</c:v>
                </c:pt>
                <c:pt idx="640">
                  <c:v>640</c:v>
                </c:pt>
                <c:pt idx="641">
                  <c:v>641</c:v>
                </c:pt>
                <c:pt idx="642">
                  <c:v>642</c:v>
                </c:pt>
                <c:pt idx="643">
                  <c:v>643</c:v>
                </c:pt>
                <c:pt idx="644">
                  <c:v>644</c:v>
                </c:pt>
                <c:pt idx="645">
                  <c:v>645</c:v>
                </c:pt>
                <c:pt idx="646">
                  <c:v>646</c:v>
                </c:pt>
                <c:pt idx="647">
                  <c:v>647</c:v>
                </c:pt>
                <c:pt idx="648">
                  <c:v>648</c:v>
                </c:pt>
                <c:pt idx="649">
                  <c:v>649</c:v>
                </c:pt>
                <c:pt idx="650">
                  <c:v>650</c:v>
                </c:pt>
                <c:pt idx="651">
                  <c:v>651</c:v>
                </c:pt>
                <c:pt idx="652">
                  <c:v>652</c:v>
                </c:pt>
                <c:pt idx="653">
                  <c:v>653</c:v>
                </c:pt>
                <c:pt idx="654">
                  <c:v>654</c:v>
                </c:pt>
                <c:pt idx="655">
                  <c:v>655</c:v>
                </c:pt>
                <c:pt idx="656">
                  <c:v>656</c:v>
                </c:pt>
                <c:pt idx="657">
                  <c:v>657</c:v>
                </c:pt>
                <c:pt idx="658">
                  <c:v>658</c:v>
                </c:pt>
                <c:pt idx="659">
                  <c:v>659</c:v>
                </c:pt>
                <c:pt idx="660">
                  <c:v>660</c:v>
                </c:pt>
                <c:pt idx="661">
                  <c:v>661</c:v>
                </c:pt>
                <c:pt idx="662">
                  <c:v>662</c:v>
                </c:pt>
                <c:pt idx="663">
                  <c:v>663</c:v>
                </c:pt>
                <c:pt idx="664">
                  <c:v>664</c:v>
                </c:pt>
                <c:pt idx="665">
                  <c:v>665</c:v>
                </c:pt>
                <c:pt idx="666">
                  <c:v>666</c:v>
                </c:pt>
                <c:pt idx="667">
                  <c:v>667</c:v>
                </c:pt>
                <c:pt idx="668">
                  <c:v>668</c:v>
                </c:pt>
                <c:pt idx="669">
                  <c:v>669</c:v>
                </c:pt>
                <c:pt idx="670">
                  <c:v>670</c:v>
                </c:pt>
                <c:pt idx="671">
                  <c:v>671</c:v>
                </c:pt>
                <c:pt idx="672">
                  <c:v>672</c:v>
                </c:pt>
                <c:pt idx="673">
                  <c:v>673</c:v>
                </c:pt>
                <c:pt idx="674">
                  <c:v>674</c:v>
                </c:pt>
                <c:pt idx="675">
                  <c:v>675</c:v>
                </c:pt>
                <c:pt idx="676">
                  <c:v>676</c:v>
                </c:pt>
                <c:pt idx="677">
                  <c:v>677</c:v>
                </c:pt>
                <c:pt idx="678">
                  <c:v>678</c:v>
                </c:pt>
                <c:pt idx="679">
                  <c:v>679</c:v>
                </c:pt>
                <c:pt idx="680">
                  <c:v>680</c:v>
                </c:pt>
                <c:pt idx="681">
                  <c:v>681</c:v>
                </c:pt>
                <c:pt idx="682">
                  <c:v>682</c:v>
                </c:pt>
                <c:pt idx="683">
                  <c:v>683</c:v>
                </c:pt>
                <c:pt idx="684">
                  <c:v>684</c:v>
                </c:pt>
                <c:pt idx="685">
                  <c:v>685</c:v>
                </c:pt>
                <c:pt idx="686">
                  <c:v>686</c:v>
                </c:pt>
                <c:pt idx="687">
                  <c:v>687</c:v>
                </c:pt>
                <c:pt idx="688">
                  <c:v>688</c:v>
                </c:pt>
                <c:pt idx="689">
                  <c:v>689</c:v>
                </c:pt>
                <c:pt idx="690">
                  <c:v>690</c:v>
                </c:pt>
                <c:pt idx="691">
                  <c:v>691</c:v>
                </c:pt>
                <c:pt idx="692">
                  <c:v>692</c:v>
                </c:pt>
                <c:pt idx="693">
                  <c:v>693</c:v>
                </c:pt>
                <c:pt idx="694">
                  <c:v>694</c:v>
                </c:pt>
                <c:pt idx="695">
                  <c:v>695</c:v>
                </c:pt>
                <c:pt idx="696">
                  <c:v>696</c:v>
                </c:pt>
                <c:pt idx="697">
                  <c:v>697</c:v>
                </c:pt>
                <c:pt idx="698">
                  <c:v>698</c:v>
                </c:pt>
                <c:pt idx="699">
                  <c:v>699</c:v>
                </c:pt>
                <c:pt idx="700">
                  <c:v>700</c:v>
                </c:pt>
                <c:pt idx="701">
                  <c:v>701</c:v>
                </c:pt>
                <c:pt idx="702">
                  <c:v>702</c:v>
                </c:pt>
                <c:pt idx="703">
                  <c:v>703</c:v>
                </c:pt>
                <c:pt idx="704">
                  <c:v>704</c:v>
                </c:pt>
                <c:pt idx="705">
                  <c:v>705</c:v>
                </c:pt>
                <c:pt idx="706">
                  <c:v>706</c:v>
                </c:pt>
                <c:pt idx="707">
                  <c:v>707</c:v>
                </c:pt>
                <c:pt idx="708">
                  <c:v>708</c:v>
                </c:pt>
                <c:pt idx="709">
                  <c:v>709</c:v>
                </c:pt>
                <c:pt idx="710">
                  <c:v>710</c:v>
                </c:pt>
                <c:pt idx="711">
                  <c:v>711</c:v>
                </c:pt>
                <c:pt idx="712">
                  <c:v>712</c:v>
                </c:pt>
                <c:pt idx="713">
                  <c:v>713</c:v>
                </c:pt>
                <c:pt idx="714">
                  <c:v>714</c:v>
                </c:pt>
                <c:pt idx="715">
                  <c:v>715</c:v>
                </c:pt>
                <c:pt idx="716">
                  <c:v>716</c:v>
                </c:pt>
                <c:pt idx="717">
                  <c:v>717</c:v>
                </c:pt>
                <c:pt idx="718">
                  <c:v>718</c:v>
                </c:pt>
                <c:pt idx="719">
                  <c:v>719</c:v>
                </c:pt>
                <c:pt idx="720">
                  <c:v>720</c:v>
                </c:pt>
                <c:pt idx="721">
                  <c:v>721</c:v>
                </c:pt>
                <c:pt idx="722">
                  <c:v>722</c:v>
                </c:pt>
                <c:pt idx="723">
                  <c:v>723</c:v>
                </c:pt>
                <c:pt idx="724">
                  <c:v>724</c:v>
                </c:pt>
                <c:pt idx="725">
                  <c:v>725</c:v>
                </c:pt>
                <c:pt idx="726">
                  <c:v>726</c:v>
                </c:pt>
                <c:pt idx="727">
                  <c:v>727</c:v>
                </c:pt>
                <c:pt idx="728">
                  <c:v>728</c:v>
                </c:pt>
                <c:pt idx="729">
                  <c:v>729</c:v>
                </c:pt>
                <c:pt idx="730">
                  <c:v>730</c:v>
                </c:pt>
                <c:pt idx="731">
                  <c:v>731</c:v>
                </c:pt>
                <c:pt idx="732">
                  <c:v>732</c:v>
                </c:pt>
                <c:pt idx="733">
                  <c:v>733</c:v>
                </c:pt>
                <c:pt idx="734">
                  <c:v>734</c:v>
                </c:pt>
                <c:pt idx="735">
                  <c:v>735</c:v>
                </c:pt>
                <c:pt idx="736">
                  <c:v>736</c:v>
                </c:pt>
                <c:pt idx="737">
                  <c:v>737</c:v>
                </c:pt>
                <c:pt idx="738">
                  <c:v>738</c:v>
                </c:pt>
                <c:pt idx="739">
                  <c:v>739</c:v>
                </c:pt>
                <c:pt idx="740">
                  <c:v>740</c:v>
                </c:pt>
                <c:pt idx="741">
                  <c:v>741</c:v>
                </c:pt>
                <c:pt idx="742">
                  <c:v>742</c:v>
                </c:pt>
                <c:pt idx="743">
                  <c:v>743</c:v>
                </c:pt>
                <c:pt idx="744">
                  <c:v>744</c:v>
                </c:pt>
                <c:pt idx="745">
                  <c:v>745</c:v>
                </c:pt>
                <c:pt idx="746">
                  <c:v>746</c:v>
                </c:pt>
                <c:pt idx="747">
                  <c:v>747</c:v>
                </c:pt>
                <c:pt idx="748">
                  <c:v>748</c:v>
                </c:pt>
                <c:pt idx="749">
                  <c:v>749</c:v>
                </c:pt>
                <c:pt idx="750">
                  <c:v>750</c:v>
                </c:pt>
                <c:pt idx="751">
                  <c:v>751</c:v>
                </c:pt>
                <c:pt idx="752">
                  <c:v>752</c:v>
                </c:pt>
                <c:pt idx="753">
                  <c:v>753</c:v>
                </c:pt>
                <c:pt idx="754">
                  <c:v>754</c:v>
                </c:pt>
                <c:pt idx="755">
                  <c:v>755</c:v>
                </c:pt>
                <c:pt idx="756">
                  <c:v>756</c:v>
                </c:pt>
                <c:pt idx="757">
                  <c:v>757</c:v>
                </c:pt>
                <c:pt idx="758">
                  <c:v>758</c:v>
                </c:pt>
                <c:pt idx="759">
                  <c:v>759</c:v>
                </c:pt>
                <c:pt idx="760">
                  <c:v>760</c:v>
                </c:pt>
                <c:pt idx="761">
                  <c:v>761</c:v>
                </c:pt>
                <c:pt idx="762">
                  <c:v>762</c:v>
                </c:pt>
                <c:pt idx="763">
                  <c:v>763</c:v>
                </c:pt>
                <c:pt idx="764">
                  <c:v>764</c:v>
                </c:pt>
                <c:pt idx="765">
                  <c:v>765</c:v>
                </c:pt>
                <c:pt idx="766">
                  <c:v>766</c:v>
                </c:pt>
                <c:pt idx="767">
                  <c:v>767</c:v>
                </c:pt>
                <c:pt idx="768">
                  <c:v>768</c:v>
                </c:pt>
                <c:pt idx="769">
                  <c:v>769</c:v>
                </c:pt>
                <c:pt idx="770">
                  <c:v>770</c:v>
                </c:pt>
                <c:pt idx="771">
                  <c:v>771</c:v>
                </c:pt>
                <c:pt idx="772">
                  <c:v>772</c:v>
                </c:pt>
                <c:pt idx="773">
                  <c:v>773</c:v>
                </c:pt>
                <c:pt idx="774">
                  <c:v>774</c:v>
                </c:pt>
                <c:pt idx="775">
                  <c:v>775</c:v>
                </c:pt>
                <c:pt idx="776">
                  <c:v>776</c:v>
                </c:pt>
                <c:pt idx="777">
                  <c:v>777</c:v>
                </c:pt>
                <c:pt idx="778">
                  <c:v>778</c:v>
                </c:pt>
                <c:pt idx="779">
                  <c:v>779</c:v>
                </c:pt>
                <c:pt idx="780">
                  <c:v>780</c:v>
                </c:pt>
                <c:pt idx="781">
                  <c:v>781</c:v>
                </c:pt>
                <c:pt idx="782">
                  <c:v>782</c:v>
                </c:pt>
                <c:pt idx="783">
                  <c:v>783</c:v>
                </c:pt>
                <c:pt idx="784">
                  <c:v>784</c:v>
                </c:pt>
                <c:pt idx="785">
                  <c:v>785</c:v>
                </c:pt>
                <c:pt idx="786">
                  <c:v>786</c:v>
                </c:pt>
                <c:pt idx="787">
                  <c:v>787</c:v>
                </c:pt>
                <c:pt idx="788">
                  <c:v>788</c:v>
                </c:pt>
                <c:pt idx="789">
                  <c:v>789</c:v>
                </c:pt>
                <c:pt idx="790">
                  <c:v>790</c:v>
                </c:pt>
                <c:pt idx="791">
                  <c:v>791</c:v>
                </c:pt>
                <c:pt idx="792">
                  <c:v>792</c:v>
                </c:pt>
                <c:pt idx="793">
                  <c:v>793</c:v>
                </c:pt>
                <c:pt idx="794">
                  <c:v>794</c:v>
                </c:pt>
                <c:pt idx="795">
                  <c:v>795</c:v>
                </c:pt>
                <c:pt idx="796">
                  <c:v>796</c:v>
                </c:pt>
                <c:pt idx="797">
                  <c:v>797</c:v>
                </c:pt>
                <c:pt idx="798">
                  <c:v>798</c:v>
                </c:pt>
                <c:pt idx="799">
                  <c:v>799</c:v>
                </c:pt>
                <c:pt idx="800">
                  <c:v>800</c:v>
                </c:pt>
                <c:pt idx="801">
                  <c:v>801</c:v>
                </c:pt>
                <c:pt idx="802">
                  <c:v>802</c:v>
                </c:pt>
                <c:pt idx="803">
                  <c:v>803</c:v>
                </c:pt>
                <c:pt idx="804">
                  <c:v>804</c:v>
                </c:pt>
                <c:pt idx="805">
                  <c:v>805</c:v>
                </c:pt>
                <c:pt idx="806">
                  <c:v>806</c:v>
                </c:pt>
                <c:pt idx="807">
                  <c:v>807</c:v>
                </c:pt>
                <c:pt idx="808">
                  <c:v>808</c:v>
                </c:pt>
                <c:pt idx="809">
                  <c:v>809</c:v>
                </c:pt>
                <c:pt idx="810">
                  <c:v>810</c:v>
                </c:pt>
                <c:pt idx="811">
                  <c:v>811</c:v>
                </c:pt>
                <c:pt idx="812">
                  <c:v>812</c:v>
                </c:pt>
                <c:pt idx="813">
                  <c:v>813</c:v>
                </c:pt>
                <c:pt idx="814">
                  <c:v>814</c:v>
                </c:pt>
                <c:pt idx="815">
                  <c:v>815</c:v>
                </c:pt>
                <c:pt idx="816">
                  <c:v>816</c:v>
                </c:pt>
                <c:pt idx="817">
                  <c:v>817</c:v>
                </c:pt>
                <c:pt idx="818">
                  <c:v>818</c:v>
                </c:pt>
                <c:pt idx="819">
                  <c:v>819</c:v>
                </c:pt>
                <c:pt idx="820">
                  <c:v>820</c:v>
                </c:pt>
                <c:pt idx="821">
                  <c:v>821</c:v>
                </c:pt>
                <c:pt idx="822">
                  <c:v>822</c:v>
                </c:pt>
                <c:pt idx="823">
                  <c:v>823</c:v>
                </c:pt>
                <c:pt idx="824">
                  <c:v>824</c:v>
                </c:pt>
                <c:pt idx="825">
                  <c:v>825</c:v>
                </c:pt>
                <c:pt idx="826">
                  <c:v>826</c:v>
                </c:pt>
                <c:pt idx="827">
                  <c:v>827</c:v>
                </c:pt>
                <c:pt idx="828">
                  <c:v>828</c:v>
                </c:pt>
                <c:pt idx="829">
                  <c:v>829</c:v>
                </c:pt>
                <c:pt idx="830">
                  <c:v>830</c:v>
                </c:pt>
                <c:pt idx="831">
                  <c:v>831</c:v>
                </c:pt>
                <c:pt idx="832">
                  <c:v>832</c:v>
                </c:pt>
                <c:pt idx="833">
                  <c:v>833</c:v>
                </c:pt>
                <c:pt idx="834">
                  <c:v>834</c:v>
                </c:pt>
                <c:pt idx="835">
                  <c:v>835</c:v>
                </c:pt>
                <c:pt idx="836">
                  <c:v>836</c:v>
                </c:pt>
                <c:pt idx="837">
                  <c:v>837</c:v>
                </c:pt>
                <c:pt idx="838">
                  <c:v>838</c:v>
                </c:pt>
                <c:pt idx="839">
                  <c:v>839</c:v>
                </c:pt>
                <c:pt idx="840">
                  <c:v>840</c:v>
                </c:pt>
                <c:pt idx="841">
                  <c:v>841</c:v>
                </c:pt>
                <c:pt idx="842">
                  <c:v>842</c:v>
                </c:pt>
                <c:pt idx="843">
                  <c:v>843</c:v>
                </c:pt>
                <c:pt idx="844">
                  <c:v>844</c:v>
                </c:pt>
                <c:pt idx="845">
                  <c:v>845</c:v>
                </c:pt>
                <c:pt idx="846">
                  <c:v>846</c:v>
                </c:pt>
                <c:pt idx="847">
                  <c:v>847</c:v>
                </c:pt>
                <c:pt idx="848">
                  <c:v>848</c:v>
                </c:pt>
                <c:pt idx="849">
                  <c:v>849</c:v>
                </c:pt>
                <c:pt idx="850">
                  <c:v>850</c:v>
                </c:pt>
                <c:pt idx="851">
                  <c:v>851</c:v>
                </c:pt>
                <c:pt idx="852">
                  <c:v>852</c:v>
                </c:pt>
                <c:pt idx="853">
                  <c:v>853</c:v>
                </c:pt>
                <c:pt idx="854">
                  <c:v>854</c:v>
                </c:pt>
                <c:pt idx="855">
                  <c:v>855</c:v>
                </c:pt>
                <c:pt idx="856">
                  <c:v>856</c:v>
                </c:pt>
                <c:pt idx="857">
                  <c:v>857</c:v>
                </c:pt>
                <c:pt idx="858">
                  <c:v>858</c:v>
                </c:pt>
                <c:pt idx="859">
                  <c:v>859</c:v>
                </c:pt>
                <c:pt idx="860">
                  <c:v>860</c:v>
                </c:pt>
                <c:pt idx="861">
                  <c:v>861</c:v>
                </c:pt>
                <c:pt idx="862">
                  <c:v>862</c:v>
                </c:pt>
                <c:pt idx="863">
                  <c:v>863</c:v>
                </c:pt>
                <c:pt idx="864">
                  <c:v>864</c:v>
                </c:pt>
                <c:pt idx="865">
                  <c:v>865</c:v>
                </c:pt>
                <c:pt idx="866">
                  <c:v>866</c:v>
                </c:pt>
                <c:pt idx="867">
                  <c:v>867</c:v>
                </c:pt>
                <c:pt idx="868">
                  <c:v>868</c:v>
                </c:pt>
                <c:pt idx="869">
                  <c:v>869</c:v>
                </c:pt>
                <c:pt idx="870">
                  <c:v>870</c:v>
                </c:pt>
                <c:pt idx="871">
                  <c:v>871</c:v>
                </c:pt>
                <c:pt idx="872">
                  <c:v>872</c:v>
                </c:pt>
                <c:pt idx="873">
                  <c:v>873</c:v>
                </c:pt>
                <c:pt idx="874">
                  <c:v>874</c:v>
                </c:pt>
                <c:pt idx="875">
                  <c:v>875</c:v>
                </c:pt>
                <c:pt idx="876">
                  <c:v>876</c:v>
                </c:pt>
                <c:pt idx="877">
                  <c:v>877</c:v>
                </c:pt>
                <c:pt idx="878">
                  <c:v>878</c:v>
                </c:pt>
                <c:pt idx="879">
                  <c:v>879</c:v>
                </c:pt>
                <c:pt idx="880">
                  <c:v>880</c:v>
                </c:pt>
                <c:pt idx="881">
                  <c:v>881</c:v>
                </c:pt>
                <c:pt idx="882">
                  <c:v>882</c:v>
                </c:pt>
                <c:pt idx="883">
                  <c:v>883</c:v>
                </c:pt>
                <c:pt idx="884">
                  <c:v>884</c:v>
                </c:pt>
                <c:pt idx="885">
                  <c:v>885</c:v>
                </c:pt>
                <c:pt idx="886">
                  <c:v>886</c:v>
                </c:pt>
                <c:pt idx="887">
                  <c:v>887</c:v>
                </c:pt>
                <c:pt idx="888">
                  <c:v>888</c:v>
                </c:pt>
                <c:pt idx="889">
                  <c:v>889</c:v>
                </c:pt>
                <c:pt idx="890">
                  <c:v>890</c:v>
                </c:pt>
                <c:pt idx="891">
                  <c:v>891</c:v>
                </c:pt>
                <c:pt idx="892">
                  <c:v>892</c:v>
                </c:pt>
                <c:pt idx="893">
                  <c:v>893</c:v>
                </c:pt>
                <c:pt idx="894">
                  <c:v>894</c:v>
                </c:pt>
                <c:pt idx="895">
                  <c:v>895</c:v>
                </c:pt>
                <c:pt idx="896">
                  <c:v>896</c:v>
                </c:pt>
                <c:pt idx="897">
                  <c:v>897</c:v>
                </c:pt>
                <c:pt idx="898">
                  <c:v>898</c:v>
                </c:pt>
                <c:pt idx="899">
                  <c:v>899</c:v>
                </c:pt>
                <c:pt idx="900">
                  <c:v>900</c:v>
                </c:pt>
                <c:pt idx="901">
                  <c:v>901</c:v>
                </c:pt>
                <c:pt idx="902">
                  <c:v>902</c:v>
                </c:pt>
                <c:pt idx="903">
                  <c:v>903</c:v>
                </c:pt>
                <c:pt idx="904">
                  <c:v>904</c:v>
                </c:pt>
                <c:pt idx="905">
                  <c:v>905</c:v>
                </c:pt>
                <c:pt idx="906">
                  <c:v>906</c:v>
                </c:pt>
                <c:pt idx="907">
                  <c:v>907</c:v>
                </c:pt>
                <c:pt idx="908">
                  <c:v>908</c:v>
                </c:pt>
                <c:pt idx="909">
                  <c:v>909</c:v>
                </c:pt>
                <c:pt idx="910">
                  <c:v>910</c:v>
                </c:pt>
                <c:pt idx="911">
                  <c:v>911</c:v>
                </c:pt>
                <c:pt idx="912">
                  <c:v>912</c:v>
                </c:pt>
                <c:pt idx="913">
                  <c:v>913</c:v>
                </c:pt>
                <c:pt idx="914">
                  <c:v>914</c:v>
                </c:pt>
                <c:pt idx="915">
                  <c:v>915</c:v>
                </c:pt>
                <c:pt idx="916">
                  <c:v>916</c:v>
                </c:pt>
                <c:pt idx="917">
                  <c:v>917</c:v>
                </c:pt>
                <c:pt idx="918">
                  <c:v>918</c:v>
                </c:pt>
                <c:pt idx="919">
                  <c:v>919</c:v>
                </c:pt>
                <c:pt idx="920">
                  <c:v>920</c:v>
                </c:pt>
                <c:pt idx="921">
                  <c:v>921</c:v>
                </c:pt>
                <c:pt idx="922">
                  <c:v>922</c:v>
                </c:pt>
                <c:pt idx="923">
                  <c:v>923</c:v>
                </c:pt>
                <c:pt idx="924">
                  <c:v>924</c:v>
                </c:pt>
                <c:pt idx="925">
                  <c:v>925</c:v>
                </c:pt>
                <c:pt idx="926">
                  <c:v>926</c:v>
                </c:pt>
                <c:pt idx="927">
                  <c:v>927</c:v>
                </c:pt>
                <c:pt idx="928">
                  <c:v>928</c:v>
                </c:pt>
                <c:pt idx="929">
                  <c:v>929</c:v>
                </c:pt>
                <c:pt idx="930">
                  <c:v>930</c:v>
                </c:pt>
                <c:pt idx="931">
                  <c:v>931</c:v>
                </c:pt>
                <c:pt idx="932">
                  <c:v>932</c:v>
                </c:pt>
                <c:pt idx="933">
                  <c:v>933</c:v>
                </c:pt>
                <c:pt idx="934">
                  <c:v>934</c:v>
                </c:pt>
                <c:pt idx="935">
                  <c:v>935</c:v>
                </c:pt>
                <c:pt idx="936">
                  <c:v>936</c:v>
                </c:pt>
                <c:pt idx="937">
                  <c:v>937</c:v>
                </c:pt>
                <c:pt idx="938">
                  <c:v>938</c:v>
                </c:pt>
                <c:pt idx="939">
                  <c:v>939</c:v>
                </c:pt>
                <c:pt idx="940">
                  <c:v>940</c:v>
                </c:pt>
                <c:pt idx="941">
                  <c:v>941</c:v>
                </c:pt>
                <c:pt idx="942">
                  <c:v>942</c:v>
                </c:pt>
                <c:pt idx="943">
                  <c:v>943</c:v>
                </c:pt>
                <c:pt idx="944">
                  <c:v>944</c:v>
                </c:pt>
                <c:pt idx="945">
                  <c:v>945</c:v>
                </c:pt>
                <c:pt idx="946">
                  <c:v>946</c:v>
                </c:pt>
                <c:pt idx="947">
                  <c:v>947</c:v>
                </c:pt>
                <c:pt idx="948">
                  <c:v>948</c:v>
                </c:pt>
                <c:pt idx="949">
                  <c:v>949</c:v>
                </c:pt>
                <c:pt idx="950">
                  <c:v>950</c:v>
                </c:pt>
                <c:pt idx="951">
                  <c:v>951</c:v>
                </c:pt>
                <c:pt idx="952">
                  <c:v>952</c:v>
                </c:pt>
                <c:pt idx="953">
                  <c:v>953</c:v>
                </c:pt>
                <c:pt idx="954">
                  <c:v>954</c:v>
                </c:pt>
                <c:pt idx="955">
                  <c:v>955</c:v>
                </c:pt>
                <c:pt idx="956">
                  <c:v>956</c:v>
                </c:pt>
                <c:pt idx="957">
                  <c:v>957</c:v>
                </c:pt>
                <c:pt idx="958">
                  <c:v>958</c:v>
                </c:pt>
                <c:pt idx="959">
                  <c:v>959</c:v>
                </c:pt>
                <c:pt idx="960">
                  <c:v>960</c:v>
                </c:pt>
                <c:pt idx="961">
                  <c:v>961</c:v>
                </c:pt>
                <c:pt idx="962">
                  <c:v>962</c:v>
                </c:pt>
                <c:pt idx="963">
                  <c:v>963</c:v>
                </c:pt>
                <c:pt idx="964">
                  <c:v>964</c:v>
                </c:pt>
                <c:pt idx="965">
                  <c:v>965</c:v>
                </c:pt>
                <c:pt idx="966">
                  <c:v>966</c:v>
                </c:pt>
                <c:pt idx="967">
                  <c:v>967</c:v>
                </c:pt>
                <c:pt idx="968">
                  <c:v>968</c:v>
                </c:pt>
                <c:pt idx="969">
                  <c:v>969</c:v>
                </c:pt>
                <c:pt idx="970">
                  <c:v>970</c:v>
                </c:pt>
                <c:pt idx="971">
                  <c:v>971</c:v>
                </c:pt>
                <c:pt idx="972">
                  <c:v>972</c:v>
                </c:pt>
                <c:pt idx="973">
                  <c:v>973</c:v>
                </c:pt>
                <c:pt idx="974">
                  <c:v>974</c:v>
                </c:pt>
                <c:pt idx="975">
                  <c:v>975</c:v>
                </c:pt>
                <c:pt idx="976">
                  <c:v>976</c:v>
                </c:pt>
                <c:pt idx="977">
                  <c:v>977</c:v>
                </c:pt>
                <c:pt idx="978">
                  <c:v>978</c:v>
                </c:pt>
                <c:pt idx="979">
                  <c:v>979</c:v>
                </c:pt>
                <c:pt idx="980">
                  <c:v>980</c:v>
                </c:pt>
                <c:pt idx="981">
                  <c:v>981</c:v>
                </c:pt>
                <c:pt idx="982">
                  <c:v>982</c:v>
                </c:pt>
                <c:pt idx="983">
                  <c:v>983</c:v>
                </c:pt>
                <c:pt idx="984">
                  <c:v>984</c:v>
                </c:pt>
                <c:pt idx="985">
                  <c:v>985</c:v>
                </c:pt>
                <c:pt idx="986">
                  <c:v>986</c:v>
                </c:pt>
                <c:pt idx="987">
                  <c:v>987</c:v>
                </c:pt>
                <c:pt idx="988">
                  <c:v>988</c:v>
                </c:pt>
                <c:pt idx="989">
                  <c:v>989</c:v>
                </c:pt>
                <c:pt idx="990">
                  <c:v>990</c:v>
                </c:pt>
                <c:pt idx="991">
                  <c:v>991</c:v>
                </c:pt>
                <c:pt idx="992">
                  <c:v>992</c:v>
                </c:pt>
                <c:pt idx="993">
                  <c:v>993</c:v>
                </c:pt>
                <c:pt idx="994">
                  <c:v>994</c:v>
                </c:pt>
                <c:pt idx="995">
                  <c:v>995</c:v>
                </c:pt>
                <c:pt idx="996">
                  <c:v>996</c:v>
                </c:pt>
                <c:pt idx="997">
                  <c:v>997</c:v>
                </c:pt>
                <c:pt idx="998">
                  <c:v>998</c:v>
                </c:pt>
                <c:pt idx="999">
                  <c:v>999</c:v>
                </c:pt>
                <c:pt idx="1000">
                  <c:v>1000</c:v>
                </c:pt>
                <c:pt idx="1001">
                  <c:v>1001</c:v>
                </c:pt>
                <c:pt idx="1002">
                  <c:v>1002</c:v>
                </c:pt>
                <c:pt idx="1003">
                  <c:v>1003</c:v>
                </c:pt>
                <c:pt idx="1004">
                  <c:v>1004</c:v>
                </c:pt>
                <c:pt idx="1005">
                  <c:v>1005</c:v>
                </c:pt>
                <c:pt idx="1006">
                  <c:v>1006</c:v>
                </c:pt>
                <c:pt idx="1007">
                  <c:v>1007</c:v>
                </c:pt>
                <c:pt idx="1008">
                  <c:v>1008</c:v>
                </c:pt>
                <c:pt idx="1009">
                  <c:v>1009</c:v>
                </c:pt>
                <c:pt idx="1010">
                  <c:v>1010</c:v>
                </c:pt>
                <c:pt idx="1011">
                  <c:v>1011</c:v>
                </c:pt>
                <c:pt idx="1012">
                  <c:v>1012</c:v>
                </c:pt>
                <c:pt idx="1013">
                  <c:v>1013</c:v>
                </c:pt>
                <c:pt idx="1014">
                  <c:v>1014</c:v>
                </c:pt>
                <c:pt idx="1015">
                  <c:v>1015</c:v>
                </c:pt>
                <c:pt idx="1016">
                  <c:v>1016</c:v>
                </c:pt>
                <c:pt idx="1017">
                  <c:v>1017</c:v>
                </c:pt>
                <c:pt idx="1018">
                  <c:v>1018</c:v>
                </c:pt>
                <c:pt idx="1019">
                  <c:v>1019</c:v>
                </c:pt>
                <c:pt idx="1020">
                  <c:v>1020</c:v>
                </c:pt>
                <c:pt idx="1021">
                  <c:v>1021</c:v>
                </c:pt>
                <c:pt idx="1022">
                  <c:v>1022</c:v>
                </c:pt>
                <c:pt idx="1023">
                  <c:v>1023</c:v>
                </c:pt>
                <c:pt idx="1024">
                  <c:v>1024</c:v>
                </c:pt>
                <c:pt idx="1025">
                  <c:v>1025</c:v>
                </c:pt>
                <c:pt idx="1026">
                  <c:v>1026</c:v>
                </c:pt>
                <c:pt idx="1027">
                  <c:v>1027</c:v>
                </c:pt>
                <c:pt idx="1028">
                  <c:v>1028</c:v>
                </c:pt>
                <c:pt idx="1029">
                  <c:v>1029</c:v>
                </c:pt>
                <c:pt idx="1030">
                  <c:v>1030</c:v>
                </c:pt>
                <c:pt idx="1031">
                  <c:v>1031</c:v>
                </c:pt>
                <c:pt idx="1032">
                  <c:v>1032</c:v>
                </c:pt>
                <c:pt idx="1033">
                  <c:v>1033</c:v>
                </c:pt>
                <c:pt idx="1034">
                  <c:v>1034</c:v>
                </c:pt>
                <c:pt idx="1035">
                  <c:v>1035</c:v>
                </c:pt>
                <c:pt idx="1036">
                  <c:v>1036</c:v>
                </c:pt>
                <c:pt idx="1037">
                  <c:v>1037</c:v>
                </c:pt>
                <c:pt idx="1038">
                  <c:v>1038</c:v>
                </c:pt>
                <c:pt idx="1039">
                  <c:v>1039</c:v>
                </c:pt>
                <c:pt idx="1040">
                  <c:v>1040</c:v>
                </c:pt>
                <c:pt idx="1041">
                  <c:v>1041</c:v>
                </c:pt>
                <c:pt idx="1042">
                  <c:v>1042</c:v>
                </c:pt>
                <c:pt idx="1043">
                  <c:v>1043</c:v>
                </c:pt>
                <c:pt idx="1044">
                  <c:v>1044</c:v>
                </c:pt>
                <c:pt idx="1045">
                  <c:v>1045</c:v>
                </c:pt>
                <c:pt idx="1046">
                  <c:v>1046</c:v>
                </c:pt>
                <c:pt idx="1047">
                  <c:v>1047</c:v>
                </c:pt>
                <c:pt idx="1048">
                  <c:v>1048</c:v>
                </c:pt>
                <c:pt idx="1049">
                  <c:v>1049</c:v>
                </c:pt>
                <c:pt idx="1050">
                  <c:v>1050</c:v>
                </c:pt>
                <c:pt idx="1051">
                  <c:v>1051</c:v>
                </c:pt>
                <c:pt idx="1052">
                  <c:v>1052</c:v>
                </c:pt>
                <c:pt idx="1053">
                  <c:v>1053</c:v>
                </c:pt>
                <c:pt idx="1054">
                  <c:v>1054</c:v>
                </c:pt>
                <c:pt idx="1055">
                  <c:v>1055</c:v>
                </c:pt>
                <c:pt idx="1056">
                  <c:v>1056</c:v>
                </c:pt>
                <c:pt idx="1057">
                  <c:v>1057</c:v>
                </c:pt>
                <c:pt idx="1058">
                  <c:v>1058</c:v>
                </c:pt>
                <c:pt idx="1059">
                  <c:v>1059</c:v>
                </c:pt>
                <c:pt idx="1060">
                  <c:v>1060</c:v>
                </c:pt>
                <c:pt idx="1061">
                  <c:v>1061</c:v>
                </c:pt>
                <c:pt idx="1062">
                  <c:v>1062</c:v>
                </c:pt>
                <c:pt idx="1063">
                  <c:v>1063</c:v>
                </c:pt>
                <c:pt idx="1064">
                  <c:v>1064</c:v>
                </c:pt>
                <c:pt idx="1065">
                  <c:v>1065</c:v>
                </c:pt>
                <c:pt idx="1066">
                  <c:v>1066</c:v>
                </c:pt>
                <c:pt idx="1067">
                  <c:v>1067</c:v>
                </c:pt>
                <c:pt idx="1068">
                  <c:v>1068</c:v>
                </c:pt>
                <c:pt idx="1069">
                  <c:v>1069</c:v>
                </c:pt>
                <c:pt idx="1070">
                  <c:v>1070</c:v>
                </c:pt>
                <c:pt idx="1071">
                  <c:v>1071</c:v>
                </c:pt>
                <c:pt idx="1072">
                  <c:v>1072</c:v>
                </c:pt>
                <c:pt idx="1073">
                  <c:v>1073</c:v>
                </c:pt>
                <c:pt idx="1074">
                  <c:v>1074</c:v>
                </c:pt>
                <c:pt idx="1075">
                  <c:v>1075</c:v>
                </c:pt>
                <c:pt idx="1076">
                  <c:v>1076</c:v>
                </c:pt>
                <c:pt idx="1077">
                  <c:v>1077</c:v>
                </c:pt>
                <c:pt idx="1078">
                  <c:v>1078</c:v>
                </c:pt>
                <c:pt idx="1079">
                  <c:v>1079</c:v>
                </c:pt>
                <c:pt idx="1080">
                  <c:v>1080</c:v>
                </c:pt>
                <c:pt idx="1081">
                  <c:v>1081</c:v>
                </c:pt>
                <c:pt idx="1082">
                  <c:v>1082</c:v>
                </c:pt>
                <c:pt idx="1083">
                  <c:v>1083</c:v>
                </c:pt>
                <c:pt idx="1084">
                  <c:v>1084</c:v>
                </c:pt>
                <c:pt idx="1085">
                  <c:v>1085</c:v>
                </c:pt>
                <c:pt idx="1086">
                  <c:v>1086</c:v>
                </c:pt>
                <c:pt idx="1087">
                  <c:v>1087</c:v>
                </c:pt>
                <c:pt idx="1088">
                  <c:v>1088</c:v>
                </c:pt>
                <c:pt idx="1089">
                  <c:v>1089</c:v>
                </c:pt>
                <c:pt idx="1090">
                  <c:v>1090</c:v>
                </c:pt>
                <c:pt idx="1091">
                  <c:v>1091</c:v>
                </c:pt>
                <c:pt idx="1092">
                  <c:v>1092</c:v>
                </c:pt>
                <c:pt idx="1093">
                  <c:v>1093</c:v>
                </c:pt>
                <c:pt idx="1094">
                  <c:v>1094</c:v>
                </c:pt>
                <c:pt idx="1095">
                  <c:v>1095</c:v>
                </c:pt>
                <c:pt idx="1096">
                  <c:v>1096</c:v>
                </c:pt>
                <c:pt idx="1097">
                  <c:v>1097</c:v>
                </c:pt>
                <c:pt idx="1098">
                  <c:v>1098</c:v>
                </c:pt>
                <c:pt idx="1099">
                  <c:v>1099</c:v>
                </c:pt>
                <c:pt idx="1100">
                  <c:v>1100</c:v>
                </c:pt>
                <c:pt idx="1101">
                  <c:v>1101</c:v>
                </c:pt>
                <c:pt idx="1102">
                  <c:v>1102</c:v>
                </c:pt>
                <c:pt idx="1103">
                  <c:v>1103</c:v>
                </c:pt>
                <c:pt idx="1104">
                  <c:v>1104</c:v>
                </c:pt>
                <c:pt idx="1105">
                  <c:v>1105</c:v>
                </c:pt>
                <c:pt idx="1106">
                  <c:v>1106</c:v>
                </c:pt>
                <c:pt idx="1107">
                  <c:v>1107</c:v>
                </c:pt>
                <c:pt idx="1108">
                  <c:v>1108</c:v>
                </c:pt>
                <c:pt idx="1109">
                  <c:v>1109</c:v>
                </c:pt>
                <c:pt idx="1110">
                  <c:v>1110</c:v>
                </c:pt>
                <c:pt idx="1111">
                  <c:v>1111</c:v>
                </c:pt>
                <c:pt idx="1112">
                  <c:v>1112</c:v>
                </c:pt>
                <c:pt idx="1113">
                  <c:v>1113</c:v>
                </c:pt>
                <c:pt idx="1114">
                  <c:v>1114</c:v>
                </c:pt>
                <c:pt idx="1115">
                  <c:v>1115</c:v>
                </c:pt>
                <c:pt idx="1116">
                  <c:v>1116</c:v>
                </c:pt>
                <c:pt idx="1117">
                  <c:v>1117</c:v>
                </c:pt>
                <c:pt idx="1118">
                  <c:v>1118</c:v>
                </c:pt>
                <c:pt idx="1119">
                  <c:v>1119</c:v>
                </c:pt>
                <c:pt idx="1120">
                  <c:v>1120</c:v>
                </c:pt>
                <c:pt idx="1121">
                  <c:v>1121</c:v>
                </c:pt>
                <c:pt idx="1122">
                  <c:v>1122</c:v>
                </c:pt>
                <c:pt idx="1123">
                  <c:v>1123</c:v>
                </c:pt>
                <c:pt idx="1124">
                  <c:v>1124</c:v>
                </c:pt>
                <c:pt idx="1125">
                  <c:v>1125</c:v>
                </c:pt>
                <c:pt idx="1126">
                  <c:v>1126</c:v>
                </c:pt>
                <c:pt idx="1127">
                  <c:v>1127</c:v>
                </c:pt>
                <c:pt idx="1128">
                  <c:v>1128</c:v>
                </c:pt>
                <c:pt idx="1129">
                  <c:v>1129</c:v>
                </c:pt>
                <c:pt idx="1130">
                  <c:v>1130</c:v>
                </c:pt>
                <c:pt idx="1131">
                  <c:v>1131</c:v>
                </c:pt>
                <c:pt idx="1132">
                  <c:v>1132</c:v>
                </c:pt>
                <c:pt idx="1133">
                  <c:v>1133</c:v>
                </c:pt>
                <c:pt idx="1134">
                  <c:v>1134</c:v>
                </c:pt>
                <c:pt idx="1135">
                  <c:v>1135</c:v>
                </c:pt>
                <c:pt idx="1136">
                  <c:v>1136</c:v>
                </c:pt>
                <c:pt idx="1137">
                  <c:v>1137</c:v>
                </c:pt>
                <c:pt idx="1138">
                  <c:v>1138</c:v>
                </c:pt>
                <c:pt idx="1139">
                  <c:v>1139</c:v>
                </c:pt>
                <c:pt idx="1140">
                  <c:v>1140</c:v>
                </c:pt>
                <c:pt idx="1141">
                  <c:v>1141</c:v>
                </c:pt>
                <c:pt idx="1142">
                  <c:v>1142</c:v>
                </c:pt>
                <c:pt idx="1143">
                  <c:v>1143</c:v>
                </c:pt>
                <c:pt idx="1144">
                  <c:v>1144</c:v>
                </c:pt>
                <c:pt idx="1145">
                  <c:v>1145</c:v>
                </c:pt>
                <c:pt idx="1146">
                  <c:v>1146</c:v>
                </c:pt>
                <c:pt idx="1147">
                  <c:v>1147</c:v>
                </c:pt>
                <c:pt idx="1148">
                  <c:v>1148</c:v>
                </c:pt>
                <c:pt idx="1149">
                  <c:v>1149</c:v>
                </c:pt>
                <c:pt idx="1150">
                  <c:v>1150</c:v>
                </c:pt>
                <c:pt idx="1151">
                  <c:v>1151</c:v>
                </c:pt>
                <c:pt idx="1152">
                  <c:v>1152</c:v>
                </c:pt>
                <c:pt idx="1153">
                  <c:v>1153</c:v>
                </c:pt>
                <c:pt idx="1154">
                  <c:v>1154</c:v>
                </c:pt>
                <c:pt idx="1155">
                  <c:v>1155</c:v>
                </c:pt>
                <c:pt idx="1156">
                  <c:v>1156</c:v>
                </c:pt>
                <c:pt idx="1157">
                  <c:v>1157</c:v>
                </c:pt>
                <c:pt idx="1158">
                  <c:v>1158</c:v>
                </c:pt>
                <c:pt idx="1159">
                  <c:v>1159</c:v>
                </c:pt>
                <c:pt idx="1160">
                  <c:v>1160</c:v>
                </c:pt>
                <c:pt idx="1161">
                  <c:v>1161</c:v>
                </c:pt>
                <c:pt idx="1162">
                  <c:v>1162</c:v>
                </c:pt>
                <c:pt idx="1163">
                  <c:v>1163</c:v>
                </c:pt>
                <c:pt idx="1164">
                  <c:v>1164</c:v>
                </c:pt>
                <c:pt idx="1165">
                  <c:v>1165</c:v>
                </c:pt>
                <c:pt idx="1166">
                  <c:v>1166</c:v>
                </c:pt>
                <c:pt idx="1167">
                  <c:v>1167</c:v>
                </c:pt>
                <c:pt idx="1168">
                  <c:v>1168</c:v>
                </c:pt>
                <c:pt idx="1169">
                  <c:v>1169</c:v>
                </c:pt>
                <c:pt idx="1170">
                  <c:v>1170</c:v>
                </c:pt>
                <c:pt idx="1171">
                  <c:v>1171</c:v>
                </c:pt>
                <c:pt idx="1172">
                  <c:v>1172</c:v>
                </c:pt>
                <c:pt idx="1173">
                  <c:v>1173</c:v>
                </c:pt>
                <c:pt idx="1174">
                  <c:v>1174</c:v>
                </c:pt>
                <c:pt idx="1175">
                  <c:v>1175</c:v>
                </c:pt>
                <c:pt idx="1176">
                  <c:v>1176</c:v>
                </c:pt>
                <c:pt idx="1177">
                  <c:v>1177</c:v>
                </c:pt>
                <c:pt idx="1178">
                  <c:v>1178</c:v>
                </c:pt>
                <c:pt idx="1179">
                  <c:v>1179</c:v>
                </c:pt>
                <c:pt idx="1180">
                  <c:v>1180</c:v>
                </c:pt>
                <c:pt idx="1181">
                  <c:v>1181</c:v>
                </c:pt>
                <c:pt idx="1182">
                  <c:v>1182</c:v>
                </c:pt>
                <c:pt idx="1183">
                  <c:v>1183</c:v>
                </c:pt>
                <c:pt idx="1184">
                  <c:v>1184</c:v>
                </c:pt>
                <c:pt idx="1185">
                  <c:v>1185</c:v>
                </c:pt>
                <c:pt idx="1186">
                  <c:v>1186</c:v>
                </c:pt>
                <c:pt idx="1187">
                  <c:v>1187</c:v>
                </c:pt>
                <c:pt idx="1188">
                  <c:v>1188</c:v>
                </c:pt>
                <c:pt idx="1189">
                  <c:v>1189</c:v>
                </c:pt>
                <c:pt idx="1190">
                  <c:v>1190</c:v>
                </c:pt>
                <c:pt idx="1191">
                  <c:v>1191</c:v>
                </c:pt>
                <c:pt idx="1192">
                  <c:v>1192</c:v>
                </c:pt>
                <c:pt idx="1193">
                  <c:v>1193</c:v>
                </c:pt>
                <c:pt idx="1194">
                  <c:v>1194</c:v>
                </c:pt>
                <c:pt idx="1195">
                  <c:v>1195</c:v>
                </c:pt>
                <c:pt idx="1196">
                  <c:v>1196</c:v>
                </c:pt>
                <c:pt idx="1197">
                  <c:v>1197</c:v>
                </c:pt>
                <c:pt idx="1198">
                  <c:v>1198</c:v>
                </c:pt>
                <c:pt idx="1199">
                  <c:v>1199</c:v>
                </c:pt>
                <c:pt idx="1200">
                  <c:v>1200</c:v>
                </c:pt>
                <c:pt idx="1201">
                  <c:v>1201</c:v>
                </c:pt>
                <c:pt idx="1202">
                  <c:v>1202</c:v>
                </c:pt>
                <c:pt idx="1203">
                  <c:v>1203</c:v>
                </c:pt>
                <c:pt idx="1204">
                  <c:v>1204</c:v>
                </c:pt>
                <c:pt idx="1205">
                  <c:v>1205</c:v>
                </c:pt>
                <c:pt idx="1206">
                  <c:v>1206</c:v>
                </c:pt>
                <c:pt idx="1207">
                  <c:v>1207</c:v>
                </c:pt>
                <c:pt idx="1208">
                  <c:v>1208</c:v>
                </c:pt>
                <c:pt idx="1209">
                  <c:v>1209</c:v>
                </c:pt>
                <c:pt idx="1210">
                  <c:v>1210</c:v>
                </c:pt>
                <c:pt idx="1211">
                  <c:v>1211</c:v>
                </c:pt>
                <c:pt idx="1212">
                  <c:v>1212</c:v>
                </c:pt>
                <c:pt idx="1213">
                  <c:v>1213</c:v>
                </c:pt>
                <c:pt idx="1214">
                  <c:v>1214</c:v>
                </c:pt>
                <c:pt idx="1215">
                  <c:v>1215</c:v>
                </c:pt>
                <c:pt idx="1216">
                  <c:v>1216</c:v>
                </c:pt>
                <c:pt idx="1217">
                  <c:v>1217</c:v>
                </c:pt>
                <c:pt idx="1218">
                  <c:v>1218</c:v>
                </c:pt>
                <c:pt idx="1219">
                  <c:v>1219</c:v>
                </c:pt>
                <c:pt idx="1220">
                  <c:v>1220</c:v>
                </c:pt>
                <c:pt idx="1221">
                  <c:v>1221</c:v>
                </c:pt>
                <c:pt idx="1222">
                  <c:v>1222</c:v>
                </c:pt>
                <c:pt idx="1223">
                  <c:v>1223</c:v>
                </c:pt>
                <c:pt idx="1224">
                  <c:v>1224</c:v>
                </c:pt>
                <c:pt idx="1225">
                  <c:v>1225</c:v>
                </c:pt>
                <c:pt idx="1226">
                  <c:v>1226</c:v>
                </c:pt>
                <c:pt idx="1227">
                  <c:v>1227</c:v>
                </c:pt>
                <c:pt idx="1228">
                  <c:v>1228</c:v>
                </c:pt>
                <c:pt idx="1229">
                  <c:v>1229</c:v>
                </c:pt>
                <c:pt idx="1230">
                  <c:v>1230</c:v>
                </c:pt>
                <c:pt idx="1231">
                  <c:v>1231</c:v>
                </c:pt>
                <c:pt idx="1232">
                  <c:v>1232</c:v>
                </c:pt>
                <c:pt idx="1233">
                  <c:v>1233</c:v>
                </c:pt>
                <c:pt idx="1234">
                  <c:v>1234</c:v>
                </c:pt>
                <c:pt idx="1235">
                  <c:v>1235</c:v>
                </c:pt>
                <c:pt idx="1236">
                  <c:v>1236</c:v>
                </c:pt>
                <c:pt idx="1237">
                  <c:v>1237</c:v>
                </c:pt>
                <c:pt idx="1238">
                  <c:v>1238</c:v>
                </c:pt>
                <c:pt idx="1239">
                  <c:v>1239</c:v>
                </c:pt>
                <c:pt idx="1240">
                  <c:v>1240</c:v>
                </c:pt>
                <c:pt idx="1241">
                  <c:v>1241</c:v>
                </c:pt>
                <c:pt idx="1242">
                  <c:v>1242</c:v>
                </c:pt>
                <c:pt idx="1243">
                  <c:v>1243</c:v>
                </c:pt>
                <c:pt idx="1244">
                  <c:v>1244</c:v>
                </c:pt>
                <c:pt idx="1245">
                  <c:v>1245</c:v>
                </c:pt>
                <c:pt idx="1246">
                  <c:v>1246</c:v>
                </c:pt>
                <c:pt idx="1247">
                  <c:v>1247</c:v>
                </c:pt>
                <c:pt idx="1248">
                  <c:v>1248</c:v>
                </c:pt>
                <c:pt idx="1249">
                  <c:v>1249</c:v>
                </c:pt>
                <c:pt idx="1250">
                  <c:v>1250</c:v>
                </c:pt>
                <c:pt idx="1251">
                  <c:v>1251</c:v>
                </c:pt>
                <c:pt idx="1252">
                  <c:v>1252</c:v>
                </c:pt>
                <c:pt idx="1253">
                  <c:v>1253</c:v>
                </c:pt>
                <c:pt idx="1254">
                  <c:v>1254</c:v>
                </c:pt>
                <c:pt idx="1255">
                  <c:v>1255</c:v>
                </c:pt>
                <c:pt idx="1256">
                  <c:v>1256</c:v>
                </c:pt>
                <c:pt idx="1257">
                  <c:v>1257</c:v>
                </c:pt>
                <c:pt idx="1258">
                  <c:v>1258</c:v>
                </c:pt>
                <c:pt idx="1259">
                  <c:v>1259</c:v>
                </c:pt>
                <c:pt idx="1260">
                  <c:v>1260</c:v>
                </c:pt>
                <c:pt idx="1261">
                  <c:v>1261</c:v>
                </c:pt>
                <c:pt idx="1262">
                  <c:v>1262</c:v>
                </c:pt>
                <c:pt idx="1263">
                  <c:v>1263</c:v>
                </c:pt>
                <c:pt idx="1264">
                  <c:v>1264</c:v>
                </c:pt>
                <c:pt idx="1265">
                  <c:v>1265</c:v>
                </c:pt>
                <c:pt idx="1266">
                  <c:v>1266</c:v>
                </c:pt>
                <c:pt idx="1267">
                  <c:v>1267</c:v>
                </c:pt>
                <c:pt idx="1268">
                  <c:v>1268</c:v>
                </c:pt>
                <c:pt idx="1269">
                  <c:v>1269</c:v>
                </c:pt>
                <c:pt idx="1270">
                  <c:v>1270</c:v>
                </c:pt>
                <c:pt idx="1271">
                  <c:v>1271</c:v>
                </c:pt>
                <c:pt idx="1272">
                  <c:v>1272</c:v>
                </c:pt>
                <c:pt idx="1273">
                  <c:v>1273</c:v>
                </c:pt>
                <c:pt idx="1274">
                  <c:v>1274</c:v>
                </c:pt>
                <c:pt idx="1275">
                  <c:v>1275</c:v>
                </c:pt>
                <c:pt idx="1276">
                  <c:v>1276</c:v>
                </c:pt>
                <c:pt idx="1277">
                  <c:v>1277</c:v>
                </c:pt>
                <c:pt idx="1278">
                  <c:v>1278</c:v>
                </c:pt>
                <c:pt idx="1279">
                  <c:v>1279</c:v>
                </c:pt>
                <c:pt idx="1280">
                  <c:v>1280</c:v>
                </c:pt>
                <c:pt idx="1281">
                  <c:v>1281</c:v>
                </c:pt>
                <c:pt idx="1282">
                  <c:v>1282</c:v>
                </c:pt>
                <c:pt idx="1283">
                  <c:v>1283</c:v>
                </c:pt>
                <c:pt idx="1284">
                  <c:v>1284</c:v>
                </c:pt>
                <c:pt idx="1285">
                  <c:v>1285</c:v>
                </c:pt>
                <c:pt idx="1286">
                  <c:v>1286</c:v>
                </c:pt>
                <c:pt idx="1287">
                  <c:v>1287</c:v>
                </c:pt>
                <c:pt idx="1288">
                  <c:v>1288</c:v>
                </c:pt>
                <c:pt idx="1289">
                  <c:v>1289</c:v>
                </c:pt>
                <c:pt idx="1290">
                  <c:v>1290</c:v>
                </c:pt>
                <c:pt idx="1291">
                  <c:v>1291</c:v>
                </c:pt>
                <c:pt idx="1292">
                  <c:v>1292</c:v>
                </c:pt>
                <c:pt idx="1293">
                  <c:v>1293</c:v>
                </c:pt>
                <c:pt idx="1294">
                  <c:v>1294</c:v>
                </c:pt>
                <c:pt idx="1295">
                  <c:v>1295</c:v>
                </c:pt>
                <c:pt idx="1296">
                  <c:v>1296</c:v>
                </c:pt>
                <c:pt idx="1297">
                  <c:v>1297</c:v>
                </c:pt>
                <c:pt idx="1298">
                  <c:v>1298</c:v>
                </c:pt>
                <c:pt idx="1299">
                  <c:v>1299</c:v>
                </c:pt>
                <c:pt idx="1300">
                  <c:v>1300</c:v>
                </c:pt>
                <c:pt idx="1301">
                  <c:v>1301</c:v>
                </c:pt>
                <c:pt idx="1302">
                  <c:v>1302</c:v>
                </c:pt>
                <c:pt idx="1303">
                  <c:v>1303</c:v>
                </c:pt>
                <c:pt idx="1304">
                  <c:v>1304</c:v>
                </c:pt>
                <c:pt idx="1305">
                  <c:v>1305</c:v>
                </c:pt>
                <c:pt idx="1306">
                  <c:v>1306</c:v>
                </c:pt>
                <c:pt idx="1307">
                  <c:v>1307</c:v>
                </c:pt>
                <c:pt idx="1308">
                  <c:v>1308</c:v>
                </c:pt>
                <c:pt idx="1309">
                  <c:v>1309</c:v>
                </c:pt>
                <c:pt idx="1310">
                  <c:v>1310</c:v>
                </c:pt>
                <c:pt idx="1311">
                  <c:v>1311</c:v>
                </c:pt>
                <c:pt idx="1312">
                  <c:v>1312</c:v>
                </c:pt>
                <c:pt idx="1313">
                  <c:v>1313</c:v>
                </c:pt>
                <c:pt idx="1314">
                  <c:v>1314</c:v>
                </c:pt>
                <c:pt idx="1315">
                  <c:v>1315</c:v>
                </c:pt>
                <c:pt idx="1316">
                  <c:v>1316</c:v>
                </c:pt>
                <c:pt idx="1317">
                  <c:v>1317</c:v>
                </c:pt>
                <c:pt idx="1318">
                  <c:v>1318</c:v>
                </c:pt>
                <c:pt idx="1319">
                  <c:v>1319</c:v>
                </c:pt>
                <c:pt idx="1320">
                  <c:v>1320</c:v>
                </c:pt>
                <c:pt idx="1321">
                  <c:v>1321</c:v>
                </c:pt>
                <c:pt idx="1322">
                  <c:v>1322</c:v>
                </c:pt>
                <c:pt idx="1323">
                  <c:v>1323</c:v>
                </c:pt>
                <c:pt idx="1324">
                  <c:v>1324</c:v>
                </c:pt>
                <c:pt idx="1325">
                  <c:v>1325</c:v>
                </c:pt>
                <c:pt idx="1326">
                  <c:v>1326</c:v>
                </c:pt>
                <c:pt idx="1327">
                  <c:v>1327</c:v>
                </c:pt>
                <c:pt idx="1328">
                  <c:v>1328</c:v>
                </c:pt>
                <c:pt idx="1329">
                  <c:v>1329</c:v>
                </c:pt>
                <c:pt idx="1330">
                  <c:v>1330</c:v>
                </c:pt>
                <c:pt idx="1331">
                  <c:v>1331</c:v>
                </c:pt>
                <c:pt idx="1332">
                  <c:v>1332</c:v>
                </c:pt>
                <c:pt idx="1333">
                  <c:v>1333</c:v>
                </c:pt>
                <c:pt idx="1334">
                  <c:v>1334</c:v>
                </c:pt>
                <c:pt idx="1335">
                  <c:v>1335</c:v>
                </c:pt>
                <c:pt idx="1336">
                  <c:v>1336</c:v>
                </c:pt>
                <c:pt idx="1337">
                  <c:v>1337</c:v>
                </c:pt>
                <c:pt idx="1338">
                  <c:v>1338</c:v>
                </c:pt>
                <c:pt idx="1339">
                  <c:v>1339</c:v>
                </c:pt>
                <c:pt idx="1340">
                  <c:v>1340</c:v>
                </c:pt>
                <c:pt idx="1341">
                  <c:v>1341</c:v>
                </c:pt>
                <c:pt idx="1342">
                  <c:v>1342</c:v>
                </c:pt>
                <c:pt idx="1343">
                  <c:v>1343</c:v>
                </c:pt>
                <c:pt idx="1344">
                  <c:v>1344</c:v>
                </c:pt>
                <c:pt idx="1345">
                  <c:v>1345</c:v>
                </c:pt>
                <c:pt idx="1346">
                  <c:v>1346</c:v>
                </c:pt>
                <c:pt idx="1347">
                  <c:v>1347</c:v>
                </c:pt>
                <c:pt idx="1348">
                  <c:v>1348</c:v>
                </c:pt>
                <c:pt idx="1349">
                  <c:v>1349</c:v>
                </c:pt>
                <c:pt idx="1350">
                  <c:v>1350</c:v>
                </c:pt>
                <c:pt idx="1351">
                  <c:v>1351</c:v>
                </c:pt>
                <c:pt idx="1352">
                  <c:v>1352</c:v>
                </c:pt>
                <c:pt idx="1353">
                  <c:v>1353</c:v>
                </c:pt>
                <c:pt idx="1354">
                  <c:v>1354</c:v>
                </c:pt>
                <c:pt idx="1355">
                  <c:v>1355</c:v>
                </c:pt>
                <c:pt idx="1356">
                  <c:v>1356</c:v>
                </c:pt>
                <c:pt idx="1357">
                  <c:v>1357</c:v>
                </c:pt>
                <c:pt idx="1358">
                  <c:v>1358</c:v>
                </c:pt>
                <c:pt idx="1359">
                  <c:v>1359</c:v>
                </c:pt>
                <c:pt idx="1360">
                  <c:v>1360</c:v>
                </c:pt>
                <c:pt idx="1361">
                  <c:v>1361</c:v>
                </c:pt>
                <c:pt idx="1362">
                  <c:v>1362</c:v>
                </c:pt>
                <c:pt idx="1363">
                  <c:v>1363</c:v>
                </c:pt>
                <c:pt idx="1364">
                  <c:v>1364</c:v>
                </c:pt>
                <c:pt idx="1365">
                  <c:v>1365</c:v>
                </c:pt>
                <c:pt idx="1366">
                  <c:v>1366</c:v>
                </c:pt>
                <c:pt idx="1367">
                  <c:v>1367</c:v>
                </c:pt>
                <c:pt idx="1368">
                  <c:v>1368</c:v>
                </c:pt>
                <c:pt idx="1369">
                  <c:v>1369</c:v>
                </c:pt>
                <c:pt idx="1370">
                  <c:v>1370</c:v>
                </c:pt>
                <c:pt idx="1371">
                  <c:v>1371</c:v>
                </c:pt>
                <c:pt idx="1372">
                  <c:v>1372</c:v>
                </c:pt>
                <c:pt idx="1373">
                  <c:v>1373</c:v>
                </c:pt>
                <c:pt idx="1374">
                  <c:v>1374</c:v>
                </c:pt>
                <c:pt idx="1375">
                  <c:v>1375</c:v>
                </c:pt>
                <c:pt idx="1376">
                  <c:v>1376</c:v>
                </c:pt>
                <c:pt idx="1377">
                  <c:v>1377</c:v>
                </c:pt>
                <c:pt idx="1378">
                  <c:v>1378</c:v>
                </c:pt>
                <c:pt idx="1379">
                  <c:v>1379</c:v>
                </c:pt>
                <c:pt idx="1380">
                  <c:v>1380</c:v>
                </c:pt>
                <c:pt idx="1381">
                  <c:v>1381</c:v>
                </c:pt>
                <c:pt idx="1382">
                  <c:v>1382</c:v>
                </c:pt>
                <c:pt idx="1383">
                  <c:v>1383</c:v>
                </c:pt>
                <c:pt idx="1384">
                  <c:v>1384</c:v>
                </c:pt>
                <c:pt idx="1385">
                  <c:v>1385</c:v>
                </c:pt>
                <c:pt idx="1386">
                  <c:v>1386</c:v>
                </c:pt>
                <c:pt idx="1387">
                  <c:v>1387</c:v>
                </c:pt>
                <c:pt idx="1388">
                  <c:v>1388</c:v>
                </c:pt>
                <c:pt idx="1389">
                  <c:v>1389</c:v>
                </c:pt>
                <c:pt idx="1390">
                  <c:v>1390</c:v>
                </c:pt>
                <c:pt idx="1391">
                  <c:v>1391</c:v>
                </c:pt>
                <c:pt idx="1392">
                  <c:v>1392</c:v>
                </c:pt>
                <c:pt idx="1393">
                  <c:v>1393</c:v>
                </c:pt>
                <c:pt idx="1394">
                  <c:v>1394</c:v>
                </c:pt>
                <c:pt idx="1395">
                  <c:v>1395</c:v>
                </c:pt>
                <c:pt idx="1396">
                  <c:v>1396</c:v>
                </c:pt>
                <c:pt idx="1397">
                  <c:v>1397</c:v>
                </c:pt>
                <c:pt idx="1398">
                  <c:v>1398</c:v>
                </c:pt>
                <c:pt idx="1399">
                  <c:v>1399</c:v>
                </c:pt>
                <c:pt idx="1400">
                  <c:v>1400</c:v>
                </c:pt>
                <c:pt idx="1401">
                  <c:v>1401</c:v>
                </c:pt>
                <c:pt idx="1402">
                  <c:v>1402</c:v>
                </c:pt>
                <c:pt idx="1403">
                  <c:v>1403</c:v>
                </c:pt>
                <c:pt idx="1404">
                  <c:v>1404</c:v>
                </c:pt>
                <c:pt idx="1405">
                  <c:v>1405</c:v>
                </c:pt>
                <c:pt idx="1406">
                  <c:v>1406</c:v>
                </c:pt>
                <c:pt idx="1407">
                  <c:v>1407</c:v>
                </c:pt>
                <c:pt idx="1408">
                  <c:v>1408</c:v>
                </c:pt>
                <c:pt idx="1409">
                  <c:v>1409</c:v>
                </c:pt>
                <c:pt idx="1410">
                  <c:v>1410</c:v>
                </c:pt>
                <c:pt idx="1411">
                  <c:v>1411</c:v>
                </c:pt>
                <c:pt idx="1412">
                  <c:v>1412</c:v>
                </c:pt>
                <c:pt idx="1413">
                  <c:v>1413</c:v>
                </c:pt>
                <c:pt idx="1414">
                  <c:v>1414</c:v>
                </c:pt>
                <c:pt idx="1415">
                  <c:v>1415</c:v>
                </c:pt>
                <c:pt idx="1416">
                  <c:v>1416</c:v>
                </c:pt>
                <c:pt idx="1417">
                  <c:v>1417</c:v>
                </c:pt>
                <c:pt idx="1418">
                  <c:v>1418</c:v>
                </c:pt>
                <c:pt idx="1419">
                  <c:v>1419</c:v>
                </c:pt>
                <c:pt idx="1420">
                  <c:v>1420</c:v>
                </c:pt>
                <c:pt idx="1421">
                  <c:v>1421</c:v>
                </c:pt>
                <c:pt idx="1422">
                  <c:v>1422</c:v>
                </c:pt>
                <c:pt idx="1423">
                  <c:v>1423</c:v>
                </c:pt>
                <c:pt idx="1424">
                  <c:v>1424</c:v>
                </c:pt>
                <c:pt idx="1425">
                  <c:v>1425</c:v>
                </c:pt>
                <c:pt idx="1426">
                  <c:v>1426</c:v>
                </c:pt>
                <c:pt idx="1427">
                  <c:v>1427</c:v>
                </c:pt>
                <c:pt idx="1428">
                  <c:v>1428</c:v>
                </c:pt>
                <c:pt idx="1429">
                  <c:v>1429</c:v>
                </c:pt>
                <c:pt idx="1430">
                  <c:v>1430</c:v>
                </c:pt>
                <c:pt idx="1431">
                  <c:v>1431</c:v>
                </c:pt>
                <c:pt idx="1432">
                  <c:v>1432</c:v>
                </c:pt>
                <c:pt idx="1433">
                  <c:v>1433</c:v>
                </c:pt>
                <c:pt idx="1434">
                  <c:v>1434</c:v>
                </c:pt>
                <c:pt idx="1435">
                  <c:v>1435</c:v>
                </c:pt>
                <c:pt idx="1436">
                  <c:v>1436</c:v>
                </c:pt>
                <c:pt idx="1437">
                  <c:v>1437</c:v>
                </c:pt>
                <c:pt idx="1438">
                  <c:v>1438</c:v>
                </c:pt>
                <c:pt idx="1439">
                  <c:v>1439</c:v>
                </c:pt>
                <c:pt idx="1440">
                  <c:v>1440</c:v>
                </c:pt>
                <c:pt idx="1441">
                  <c:v>1441</c:v>
                </c:pt>
                <c:pt idx="1442">
                  <c:v>1442</c:v>
                </c:pt>
                <c:pt idx="1443">
                  <c:v>1443</c:v>
                </c:pt>
                <c:pt idx="1444">
                  <c:v>1444</c:v>
                </c:pt>
                <c:pt idx="1445">
                  <c:v>1445</c:v>
                </c:pt>
                <c:pt idx="1446">
                  <c:v>1446</c:v>
                </c:pt>
                <c:pt idx="1447">
                  <c:v>1447</c:v>
                </c:pt>
                <c:pt idx="1448">
                  <c:v>1448</c:v>
                </c:pt>
                <c:pt idx="1449">
                  <c:v>1449</c:v>
                </c:pt>
                <c:pt idx="1450">
                  <c:v>1450</c:v>
                </c:pt>
                <c:pt idx="1451">
                  <c:v>1451</c:v>
                </c:pt>
                <c:pt idx="1452">
                  <c:v>1452</c:v>
                </c:pt>
                <c:pt idx="1453">
                  <c:v>1453</c:v>
                </c:pt>
                <c:pt idx="1454">
                  <c:v>1454</c:v>
                </c:pt>
                <c:pt idx="1455">
                  <c:v>1455</c:v>
                </c:pt>
                <c:pt idx="1456">
                  <c:v>1456</c:v>
                </c:pt>
                <c:pt idx="1457">
                  <c:v>1457</c:v>
                </c:pt>
                <c:pt idx="1458">
                  <c:v>1458</c:v>
                </c:pt>
                <c:pt idx="1459">
                  <c:v>1459</c:v>
                </c:pt>
                <c:pt idx="1460">
                  <c:v>1460</c:v>
                </c:pt>
                <c:pt idx="1461">
                  <c:v>1461</c:v>
                </c:pt>
                <c:pt idx="1462">
                  <c:v>1462</c:v>
                </c:pt>
                <c:pt idx="1463">
                  <c:v>1463</c:v>
                </c:pt>
                <c:pt idx="1464">
                  <c:v>1464</c:v>
                </c:pt>
                <c:pt idx="1465">
                  <c:v>1465</c:v>
                </c:pt>
                <c:pt idx="1466">
                  <c:v>1466</c:v>
                </c:pt>
                <c:pt idx="1467">
                  <c:v>1467</c:v>
                </c:pt>
                <c:pt idx="1468">
                  <c:v>1468</c:v>
                </c:pt>
                <c:pt idx="1469">
                  <c:v>1469</c:v>
                </c:pt>
                <c:pt idx="1470">
                  <c:v>1470</c:v>
                </c:pt>
                <c:pt idx="1471">
                  <c:v>1471</c:v>
                </c:pt>
                <c:pt idx="1472">
                  <c:v>1472</c:v>
                </c:pt>
                <c:pt idx="1473">
                  <c:v>1473</c:v>
                </c:pt>
                <c:pt idx="1474">
                  <c:v>1474</c:v>
                </c:pt>
                <c:pt idx="1475">
                  <c:v>1475</c:v>
                </c:pt>
                <c:pt idx="1476">
                  <c:v>1476</c:v>
                </c:pt>
                <c:pt idx="1477">
                  <c:v>1477</c:v>
                </c:pt>
                <c:pt idx="1478">
                  <c:v>1478</c:v>
                </c:pt>
                <c:pt idx="1479">
                  <c:v>1479</c:v>
                </c:pt>
                <c:pt idx="1480">
                  <c:v>1480</c:v>
                </c:pt>
                <c:pt idx="1481">
                  <c:v>1481</c:v>
                </c:pt>
                <c:pt idx="1482">
                  <c:v>1482</c:v>
                </c:pt>
                <c:pt idx="1483">
                  <c:v>1483</c:v>
                </c:pt>
                <c:pt idx="1484">
                  <c:v>1484</c:v>
                </c:pt>
                <c:pt idx="1485">
                  <c:v>1485</c:v>
                </c:pt>
                <c:pt idx="1486">
                  <c:v>1486</c:v>
                </c:pt>
                <c:pt idx="1487">
                  <c:v>1487</c:v>
                </c:pt>
                <c:pt idx="1488">
                  <c:v>1488</c:v>
                </c:pt>
                <c:pt idx="1489">
                  <c:v>1489</c:v>
                </c:pt>
                <c:pt idx="1490">
                  <c:v>1490</c:v>
                </c:pt>
                <c:pt idx="1491">
                  <c:v>1491</c:v>
                </c:pt>
                <c:pt idx="1492">
                  <c:v>1492</c:v>
                </c:pt>
                <c:pt idx="1493">
                  <c:v>1493</c:v>
                </c:pt>
                <c:pt idx="1494">
                  <c:v>1494</c:v>
                </c:pt>
                <c:pt idx="1495">
                  <c:v>1495</c:v>
                </c:pt>
                <c:pt idx="1496">
                  <c:v>1496</c:v>
                </c:pt>
                <c:pt idx="1497">
                  <c:v>1497</c:v>
                </c:pt>
                <c:pt idx="1498">
                  <c:v>1498</c:v>
                </c:pt>
                <c:pt idx="1499">
                  <c:v>1499</c:v>
                </c:pt>
                <c:pt idx="1500">
                  <c:v>1500</c:v>
                </c:pt>
                <c:pt idx="1501">
                  <c:v>1501</c:v>
                </c:pt>
                <c:pt idx="1502">
                  <c:v>1502</c:v>
                </c:pt>
                <c:pt idx="1503">
                  <c:v>1503</c:v>
                </c:pt>
                <c:pt idx="1504">
                  <c:v>1504</c:v>
                </c:pt>
                <c:pt idx="1505">
                  <c:v>1505</c:v>
                </c:pt>
                <c:pt idx="1506">
                  <c:v>1506</c:v>
                </c:pt>
                <c:pt idx="1507">
                  <c:v>1507</c:v>
                </c:pt>
                <c:pt idx="1508">
                  <c:v>1508</c:v>
                </c:pt>
                <c:pt idx="1509">
                  <c:v>1509</c:v>
                </c:pt>
                <c:pt idx="1510">
                  <c:v>1510</c:v>
                </c:pt>
                <c:pt idx="1511">
                  <c:v>1511</c:v>
                </c:pt>
                <c:pt idx="1512">
                  <c:v>1512</c:v>
                </c:pt>
                <c:pt idx="1513">
                  <c:v>1513</c:v>
                </c:pt>
                <c:pt idx="1514">
                  <c:v>1514</c:v>
                </c:pt>
                <c:pt idx="1515">
                  <c:v>1515</c:v>
                </c:pt>
                <c:pt idx="1516">
                  <c:v>1516</c:v>
                </c:pt>
                <c:pt idx="1517">
                  <c:v>1517</c:v>
                </c:pt>
                <c:pt idx="1518">
                  <c:v>1518</c:v>
                </c:pt>
                <c:pt idx="1519">
                  <c:v>1519</c:v>
                </c:pt>
                <c:pt idx="1520">
                  <c:v>1520</c:v>
                </c:pt>
                <c:pt idx="1521">
                  <c:v>1521</c:v>
                </c:pt>
                <c:pt idx="1522">
                  <c:v>1522</c:v>
                </c:pt>
                <c:pt idx="1523">
                  <c:v>1523</c:v>
                </c:pt>
                <c:pt idx="1524">
                  <c:v>1524</c:v>
                </c:pt>
                <c:pt idx="1525">
                  <c:v>1525</c:v>
                </c:pt>
                <c:pt idx="1526">
                  <c:v>1526</c:v>
                </c:pt>
                <c:pt idx="1527">
                  <c:v>1527</c:v>
                </c:pt>
                <c:pt idx="1528">
                  <c:v>1528</c:v>
                </c:pt>
                <c:pt idx="1529">
                  <c:v>1529</c:v>
                </c:pt>
                <c:pt idx="1530">
                  <c:v>1530</c:v>
                </c:pt>
                <c:pt idx="1531">
                  <c:v>1531</c:v>
                </c:pt>
                <c:pt idx="1532">
                  <c:v>1532</c:v>
                </c:pt>
                <c:pt idx="1533">
                  <c:v>1533</c:v>
                </c:pt>
                <c:pt idx="1534">
                  <c:v>1534</c:v>
                </c:pt>
                <c:pt idx="1535">
                  <c:v>1535</c:v>
                </c:pt>
                <c:pt idx="1536">
                  <c:v>1536</c:v>
                </c:pt>
                <c:pt idx="1537">
                  <c:v>1537</c:v>
                </c:pt>
                <c:pt idx="1538">
                  <c:v>1538</c:v>
                </c:pt>
                <c:pt idx="1539">
                  <c:v>1539</c:v>
                </c:pt>
                <c:pt idx="1540">
                  <c:v>1540</c:v>
                </c:pt>
                <c:pt idx="1541">
                  <c:v>1541</c:v>
                </c:pt>
                <c:pt idx="1542">
                  <c:v>1542</c:v>
                </c:pt>
                <c:pt idx="1543">
                  <c:v>1543</c:v>
                </c:pt>
                <c:pt idx="1544">
                  <c:v>1544</c:v>
                </c:pt>
                <c:pt idx="1545">
                  <c:v>1545</c:v>
                </c:pt>
                <c:pt idx="1546">
                  <c:v>1546</c:v>
                </c:pt>
                <c:pt idx="1547">
                  <c:v>1547</c:v>
                </c:pt>
                <c:pt idx="1548">
                  <c:v>1548</c:v>
                </c:pt>
                <c:pt idx="1549">
                  <c:v>1549</c:v>
                </c:pt>
                <c:pt idx="1550">
                  <c:v>1550</c:v>
                </c:pt>
                <c:pt idx="1551">
                  <c:v>1551</c:v>
                </c:pt>
                <c:pt idx="1552">
                  <c:v>1552</c:v>
                </c:pt>
                <c:pt idx="1553">
                  <c:v>1553</c:v>
                </c:pt>
                <c:pt idx="1554">
                  <c:v>1554</c:v>
                </c:pt>
                <c:pt idx="1555">
                  <c:v>1555</c:v>
                </c:pt>
                <c:pt idx="1556">
                  <c:v>1556</c:v>
                </c:pt>
                <c:pt idx="1557">
                  <c:v>1557</c:v>
                </c:pt>
                <c:pt idx="1558">
                  <c:v>1558</c:v>
                </c:pt>
                <c:pt idx="1559">
                  <c:v>1559</c:v>
                </c:pt>
                <c:pt idx="1560">
                  <c:v>1560</c:v>
                </c:pt>
                <c:pt idx="1561">
                  <c:v>1561</c:v>
                </c:pt>
                <c:pt idx="1562">
                  <c:v>1562</c:v>
                </c:pt>
                <c:pt idx="1563">
                  <c:v>1563</c:v>
                </c:pt>
                <c:pt idx="1564">
                  <c:v>1564</c:v>
                </c:pt>
                <c:pt idx="1565">
                  <c:v>1565</c:v>
                </c:pt>
                <c:pt idx="1566">
                  <c:v>1566</c:v>
                </c:pt>
                <c:pt idx="1567">
                  <c:v>1567</c:v>
                </c:pt>
                <c:pt idx="1568">
                  <c:v>1568</c:v>
                </c:pt>
                <c:pt idx="1569">
                  <c:v>1569</c:v>
                </c:pt>
                <c:pt idx="1570">
                  <c:v>1570</c:v>
                </c:pt>
                <c:pt idx="1571">
                  <c:v>1571</c:v>
                </c:pt>
                <c:pt idx="1572">
                  <c:v>1572</c:v>
                </c:pt>
                <c:pt idx="1573">
                  <c:v>1573</c:v>
                </c:pt>
                <c:pt idx="1574">
                  <c:v>1574</c:v>
                </c:pt>
                <c:pt idx="1575">
                  <c:v>1575</c:v>
                </c:pt>
                <c:pt idx="1576">
                  <c:v>1576</c:v>
                </c:pt>
                <c:pt idx="1577">
                  <c:v>1577</c:v>
                </c:pt>
                <c:pt idx="1578">
                  <c:v>1578</c:v>
                </c:pt>
                <c:pt idx="1579">
                  <c:v>1579</c:v>
                </c:pt>
                <c:pt idx="1580">
                  <c:v>1580</c:v>
                </c:pt>
                <c:pt idx="1581">
                  <c:v>1581</c:v>
                </c:pt>
                <c:pt idx="1582">
                  <c:v>1582</c:v>
                </c:pt>
                <c:pt idx="1583">
                  <c:v>1583</c:v>
                </c:pt>
                <c:pt idx="1584">
                  <c:v>1584</c:v>
                </c:pt>
                <c:pt idx="1585">
                  <c:v>1585</c:v>
                </c:pt>
                <c:pt idx="1586">
                  <c:v>1586</c:v>
                </c:pt>
                <c:pt idx="1587">
                  <c:v>1587</c:v>
                </c:pt>
                <c:pt idx="1588">
                  <c:v>1588</c:v>
                </c:pt>
                <c:pt idx="1589">
                  <c:v>1589</c:v>
                </c:pt>
                <c:pt idx="1590">
                  <c:v>1590</c:v>
                </c:pt>
                <c:pt idx="1591">
                  <c:v>1591</c:v>
                </c:pt>
                <c:pt idx="1592">
                  <c:v>1592</c:v>
                </c:pt>
                <c:pt idx="1593">
                  <c:v>1593</c:v>
                </c:pt>
                <c:pt idx="1594">
                  <c:v>1594</c:v>
                </c:pt>
                <c:pt idx="1595">
                  <c:v>1595</c:v>
                </c:pt>
                <c:pt idx="1596">
                  <c:v>1596</c:v>
                </c:pt>
                <c:pt idx="1597">
                  <c:v>1597</c:v>
                </c:pt>
                <c:pt idx="1598">
                  <c:v>1598</c:v>
                </c:pt>
                <c:pt idx="1599">
                  <c:v>1599</c:v>
                </c:pt>
                <c:pt idx="1600">
                  <c:v>1600</c:v>
                </c:pt>
                <c:pt idx="1601">
                  <c:v>1601</c:v>
                </c:pt>
                <c:pt idx="1602">
                  <c:v>1602</c:v>
                </c:pt>
                <c:pt idx="1603">
                  <c:v>1603</c:v>
                </c:pt>
                <c:pt idx="1604">
                  <c:v>1604</c:v>
                </c:pt>
                <c:pt idx="1605">
                  <c:v>1605</c:v>
                </c:pt>
                <c:pt idx="1606">
                  <c:v>1606</c:v>
                </c:pt>
                <c:pt idx="1607">
                  <c:v>1607</c:v>
                </c:pt>
                <c:pt idx="1608">
                  <c:v>1608</c:v>
                </c:pt>
                <c:pt idx="1609">
                  <c:v>1609</c:v>
                </c:pt>
                <c:pt idx="1610">
                  <c:v>1610</c:v>
                </c:pt>
                <c:pt idx="1611">
                  <c:v>1611</c:v>
                </c:pt>
                <c:pt idx="1612">
                  <c:v>1612</c:v>
                </c:pt>
                <c:pt idx="1613">
                  <c:v>1613</c:v>
                </c:pt>
                <c:pt idx="1614">
                  <c:v>1614</c:v>
                </c:pt>
                <c:pt idx="1615">
                  <c:v>1615</c:v>
                </c:pt>
                <c:pt idx="1616">
                  <c:v>1616</c:v>
                </c:pt>
                <c:pt idx="1617">
                  <c:v>1617</c:v>
                </c:pt>
                <c:pt idx="1618">
                  <c:v>1618</c:v>
                </c:pt>
                <c:pt idx="1619">
                  <c:v>1619</c:v>
                </c:pt>
                <c:pt idx="1620">
                  <c:v>1620</c:v>
                </c:pt>
                <c:pt idx="1621">
                  <c:v>1621</c:v>
                </c:pt>
                <c:pt idx="1622">
                  <c:v>1622</c:v>
                </c:pt>
                <c:pt idx="1623">
                  <c:v>1623</c:v>
                </c:pt>
                <c:pt idx="1624">
                  <c:v>1624</c:v>
                </c:pt>
                <c:pt idx="1625">
                  <c:v>1625</c:v>
                </c:pt>
                <c:pt idx="1626">
                  <c:v>1626</c:v>
                </c:pt>
                <c:pt idx="1627">
                  <c:v>1627</c:v>
                </c:pt>
                <c:pt idx="1628">
                  <c:v>1628</c:v>
                </c:pt>
                <c:pt idx="1629">
                  <c:v>1629</c:v>
                </c:pt>
                <c:pt idx="1630">
                  <c:v>1630</c:v>
                </c:pt>
                <c:pt idx="1631">
                  <c:v>1631</c:v>
                </c:pt>
                <c:pt idx="1632">
                  <c:v>1632</c:v>
                </c:pt>
                <c:pt idx="1633">
                  <c:v>1633</c:v>
                </c:pt>
                <c:pt idx="1634">
                  <c:v>1634</c:v>
                </c:pt>
                <c:pt idx="1635">
                  <c:v>1635</c:v>
                </c:pt>
                <c:pt idx="1636">
                  <c:v>1636</c:v>
                </c:pt>
                <c:pt idx="1637">
                  <c:v>1637</c:v>
                </c:pt>
                <c:pt idx="1638">
                  <c:v>1638</c:v>
                </c:pt>
                <c:pt idx="1639">
                  <c:v>1639</c:v>
                </c:pt>
                <c:pt idx="1640">
                  <c:v>1640</c:v>
                </c:pt>
                <c:pt idx="1641">
                  <c:v>1641</c:v>
                </c:pt>
                <c:pt idx="1642">
                  <c:v>1642</c:v>
                </c:pt>
                <c:pt idx="1643">
                  <c:v>1643</c:v>
                </c:pt>
                <c:pt idx="1644">
                  <c:v>1644</c:v>
                </c:pt>
                <c:pt idx="1645">
                  <c:v>1645</c:v>
                </c:pt>
                <c:pt idx="1646">
                  <c:v>1646</c:v>
                </c:pt>
                <c:pt idx="1647">
                  <c:v>1647</c:v>
                </c:pt>
                <c:pt idx="1648">
                  <c:v>1648</c:v>
                </c:pt>
                <c:pt idx="1649">
                  <c:v>1649</c:v>
                </c:pt>
                <c:pt idx="1650">
                  <c:v>1650</c:v>
                </c:pt>
                <c:pt idx="1651">
                  <c:v>1651</c:v>
                </c:pt>
                <c:pt idx="1652">
                  <c:v>1652</c:v>
                </c:pt>
                <c:pt idx="1653">
                  <c:v>1653</c:v>
                </c:pt>
                <c:pt idx="1654">
                  <c:v>1654</c:v>
                </c:pt>
                <c:pt idx="1655">
                  <c:v>1655</c:v>
                </c:pt>
                <c:pt idx="1656">
                  <c:v>1656</c:v>
                </c:pt>
                <c:pt idx="1657">
                  <c:v>1657</c:v>
                </c:pt>
                <c:pt idx="1658">
                  <c:v>1658</c:v>
                </c:pt>
                <c:pt idx="1659">
                  <c:v>1659</c:v>
                </c:pt>
                <c:pt idx="1660">
                  <c:v>1660</c:v>
                </c:pt>
                <c:pt idx="1661">
                  <c:v>1661</c:v>
                </c:pt>
                <c:pt idx="1662">
                  <c:v>1662</c:v>
                </c:pt>
                <c:pt idx="1663">
                  <c:v>1663</c:v>
                </c:pt>
                <c:pt idx="1664">
                  <c:v>1664</c:v>
                </c:pt>
                <c:pt idx="1665">
                  <c:v>1665</c:v>
                </c:pt>
                <c:pt idx="1666">
                  <c:v>1666</c:v>
                </c:pt>
                <c:pt idx="1667">
                  <c:v>1667</c:v>
                </c:pt>
                <c:pt idx="1668">
                  <c:v>1668</c:v>
                </c:pt>
                <c:pt idx="1669">
                  <c:v>1669</c:v>
                </c:pt>
                <c:pt idx="1670">
                  <c:v>1670</c:v>
                </c:pt>
                <c:pt idx="1671">
                  <c:v>1671</c:v>
                </c:pt>
                <c:pt idx="1672">
                  <c:v>1672</c:v>
                </c:pt>
                <c:pt idx="1673">
                  <c:v>1673</c:v>
                </c:pt>
                <c:pt idx="1674">
                  <c:v>1674</c:v>
                </c:pt>
                <c:pt idx="1675">
                  <c:v>1675</c:v>
                </c:pt>
                <c:pt idx="1676">
                  <c:v>1676</c:v>
                </c:pt>
                <c:pt idx="1677">
                  <c:v>1677</c:v>
                </c:pt>
                <c:pt idx="1678">
                  <c:v>1678</c:v>
                </c:pt>
                <c:pt idx="1679">
                  <c:v>1679</c:v>
                </c:pt>
                <c:pt idx="1680">
                  <c:v>1680</c:v>
                </c:pt>
                <c:pt idx="1681">
                  <c:v>1681</c:v>
                </c:pt>
                <c:pt idx="1682">
                  <c:v>1682</c:v>
                </c:pt>
                <c:pt idx="1683">
                  <c:v>1683</c:v>
                </c:pt>
                <c:pt idx="1684">
                  <c:v>1684</c:v>
                </c:pt>
                <c:pt idx="1685">
                  <c:v>1685</c:v>
                </c:pt>
                <c:pt idx="1686">
                  <c:v>1686</c:v>
                </c:pt>
                <c:pt idx="1687">
                  <c:v>1687</c:v>
                </c:pt>
                <c:pt idx="1688">
                  <c:v>1688</c:v>
                </c:pt>
                <c:pt idx="1689">
                  <c:v>1689</c:v>
                </c:pt>
                <c:pt idx="1690">
                  <c:v>1690</c:v>
                </c:pt>
                <c:pt idx="1691">
                  <c:v>1691</c:v>
                </c:pt>
                <c:pt idx="1692">
                  <c:v>1692</c:v>
                </c:pt>
                <c:pt idx="1693">
                  <c:v>1693</c:v>
                </c:pt>
                <c:pt idx="1694">
                  <c:v>1694</c:v>
                </c:pt>
                <c:pt idx="1695">
                  <c:v>1695</c:v>
                </c:pt>
                <c:pt idx="1696">
                  <c:v>1696</c:v>
                </c:pt>
                <c:pt idx="1697">
                  <c:v>1697</c:v>
                </c:pt>
                <c:pt idx="1698">
                  <c:v>1698</c:v>
                </c:pt>
                <c:pt idx="1699">
                  <c:v>1699</c:v>
                </c:pt>
                <c:pt idx="1700">
                  <c:v>1700</c:v>
                </c:pt>
                <c:pt idx="1701">
                  <c:v>1701</c:v>
                </c:pt>
                <c:pt idx="1702">
                  <c:v>1702</c:v>
                </c:pt>
                <c:pt idx="1703">
                  <c:v>1703</c:v>
                </c:pt>
                <c:pt idx="1704">
                  <c:v>1704</c:v>
                </c:pt>
                <c:pt idx="1705">
                  <c:v>1705</c:v>
                </c:pt>
                <c:pt idx="1706">
                  <c:v>1706</c:v>
                </c:pt>
                <c:pt idx="1707">
                  <c:v>1707</c:v>
                </c:pt>
                <c:pt idx="1708">
                  <c:v>1708</c:v>
                </c:pt>
                <c:pt idx="1709">
                  <c:v>1709</c:v>
                </c:pt>
                <c:pt idx="1710">
                  <c:v>1710</c:v>
                </c:pt>
                <c:pt idx="1711">
                  <c:v>1711</c:v>
                </c:pt>
                <c:pt idx="1712">
                  <c:v>1712</c:v>
                </c:pt>
                <c:pt idx="1713">
                  <c:v>1713</c:v>
                </c:pt>
                <c:pt idx="1714">
                  <c:v>1714</c:v>
                </c:pt>
                <c:pt idx="1715">
                  <c:v>1715</c:v>
                </c:pt>
                <c:pt idx="1716">
                  <c:v>1716</c:v>
                </c:pt>
                <c:pt idx="1717">
                  <c:v>1717</c:v>
                </c:pt>
                <c:pt idx="1718">
                  <c:v>1718</c:v>
                </c:pt>
                <c:pt idx="1719">
                  <c:v>1719</c:v>
                </c:pt>
                <c:pt idx="1720">
                  <c:v>1720</c:v>
                </c:pt>
                <c:pt idx="1721">
                  <c:v>1721</c:v>
                </c:pt>
                <c:pt idx="1722">
                  <c:v>1722</c:v>
                </c:pt>
                <c:pt idx="1723">
                  <c:v>1723</c:v>
                </c:pt>
                <c:pt idx="1724">
                  <c:v>1724</c:v>
                </c:pt>
                <c:pt idx="1725">
                  <c:v>1725</c:v>
                </c:pt>
                <c:pt idx="1726">
                  <c:v>1726</c:v>
                </c:pt>
                <c:pt idx="1727">
                  <c:v>1727</c:v>
                </c:pt>
                <c:pt idx="1728">
                  <c:v>1728</c:v>
                </c:pt>
                <c:pt idx="1729">
                  <c:v>1729</c:v>
                </c:pt>
                <c:pt idx="1730">
                  <c:v>1730</c:v>
                </c:pt>
                <c:pt idx="1731">
                  <c:v>1731</c:v>
                </c:pt>
                <c:pt idx="1732">
                  <c:v>1732</c:v>
                </c:pt>
                <c:pt idx="1733">
                  <c:v>1733</c:v>
                </c:pt>
                <c:pt idx="1734">
                  <c:v>1734</c:v>
                </c:pt>
                <c:pt idx="1735">
                  <c:v>1735</c:v>
                </c:pt>
                <c:pt idx="1736">
                  <c:v>1736</c:v>
                </c:pt>
                <c:pt idx="1737">
                  <c:v>1737</c:v>
                </c:pt>
                <c:pt idx="1738">
                  <c:v>1738</c:v>
                </c:pt>
                <c:pt idx="1739">
                  <c:v>1739</c:v>
                </c:pt>
                <c:pt idx="1740">
                  <c:v>1740</c:v>
                </c:pt>
                <c:pt idx="1741">
                  <c:v>1741</c:v>
                </c:pt>
                <c:pt idx="1742">
                  <c:v>1742</c:v>
                </c:pt>
                <c:pt idx="1743">
                  <c:v>1743</c:v>
                </c:pt>
                <c:pt idx="1744">
                  <c:v>1744</c:v>
                </c:pt>
                <c:pt idx="1745">
                  <c:v>1745</c:v>
                </c:pt>
                <c:pt idx="1746">
                  <c:v>1746</c:v>
                </c:pt>
                <c:pt idx="1747">
                  <c:v>1747</c:v>
                </c:pt>
                <c:pt idx="1748">
                  <c:v>1748</c:v>
                </c:pt>
                <c:pt idx="1749">
                  <c:v>1749</c:v>
                </c:pt>
                <c:pt idx="1750">
                  <c:v>1750</c:v>
                </c:pt>
                <c:pt idx="1751">
                  <c:v>1751</c:v>
                </c:pt>
                <c:pt idx="1752">
                  <c:v>1752</c:v>
                </c:pt>
                <c:pt idx="1753">
                  <c:v>1753</c:v>
                </c:pt>
                <c:pt idx="1754">
                  <c:v>1754</c:v>
                </c:pt>
                <c:pt idx="1755">
                  <c:v>1755</c:v>
                </c:pt>
                <c:pt idx="1756">
                  <c:v>1756</c:v>
                </c:pt>
                <c:pt idx="1757">
                  <c:v>1757</c:v>
                </c:pt>
                <c:pt idx="1758">
                  <c:v>1758</c:v>
                </c:pt>
                <c:pt idx="1759">
                  <c:v>1759</c:v>
                </c:pt>
                <c:pt idx="1760">
                  <c:v>1760</c:v>
                </c:pt>
                <c:pt idx="1761">
                  <c:v>1761</c:v>
                </c:pt>
                <c:pt idx="1762">
                  <c:v>1762</c:v>
                </c:pt>
                <c:pt idx="1763">
                  <c:v>1763</c:v>
                </c:pt>
                <c:pt idx="1764">
                  <c:v>1764</c:v>
                </c:pt>
                <c:pt idx="1765">
                  <c:v>1765</c:v>
                </c:pt>
                <c:pt idx="1766">
                  <c:v>1766</c:v>
                </c:pt>
                <c:pt idx="1767">
                  <c:v>1767</c:v>
                </c:pt>
                <c:pt idx="1768">
                  <c:v>1768</c:v>
                </c:pt>
                <c:pt idx="1769">
                  <c:v>1769</c:v>
                </c:pt>
                <c:pt idx="1770">
                  <c:v>1770</c:v>
                </c:pt>
                <c:pt idx="1771">
                  <c:v>1771</c:v>
                </c:pt>
                <c:pt idx="1772">
                  <c:v>1772</c:v>
                </c:pt>
                <c:pt idx="1773">
                  <c:v>1773</c:v>
                </c:pt>
                <c:pt idx="1774">
                  <c:v>1774</c:v>
                </c:pt>
                <c:pt idx="1775">
                  <c:v>1775</c:v>
                </c:pt>
                <c:pt idx="1776">
                  <c:v>1776</c:v>
                </c:pt>
                <c:pt idx="1777">
                  <c:v>1777</c:v>
                </c:pt>
                <c:pt idx="1778">
                  <c:v>1778</c:v>
                </c:pt>
                <c:pt idx="1779">
                  <c:v>1779</c:v>
                </c:pt>
                <c:pt idx="1780">
                  <c:v>1780</c:v>
                </c:pt>
                <c:pt idx="1781">
                  <c:v>1781</c:v>
                </c:pt>
                <c:pt idx="1782">
                  <c:v>1782</c:v>
                </c:pt>
                <c:pt idx="1783">
                  <c:v>1783</c:v>
                </c:pt>
                <c:pt idx="1784">
                  <c:v>1784</c:v>
                </c:pt>
                <c:pt idx="1785">
                  <c:v>1785</c:v>
                </c:pt>
                <c:pt idx="1786">
                  <c:v>1786</c:v>
                </c:pt>
                <c:pt idx="1787">
                  <c:v>1787</c:v>
                </c:pt>
                <c:pt idx="1788">
                  <c:v>1788</c:v>
                </c:pt>
                <c:pt idx="1789">
                  <c:v>1789</c:v>
                </c:pt>
                <c:pt idx="1790">
                  <c:v>1790</c:v>
                </c:pt>
                <c:pt idx="1791">
                  <c:v>1791</c:v>
                </c:pt>
                <c:pt idx="1792">
                  <c:v>1792</c:v>
                </c:pt>
                <c:pt idx="1793">
                  <c:v>1793</c:v>
                </c:pt>
                <c:pt idx="1794">
                  <c:v>1794</c:v>
                </c:pt>
                <c:pt idx="1795">
                  <c:v>1795</c:v>
                </c:pt>
                <c:pt idx="1796">
                  <c:v>1796</c:v>
                </c:pt>
                <c:pt idx="1797">
                  <c:v>1797</c:v>
                </c:pt>
                <c:pt idx="1798">
                  <c:v>1798</c:v>
                </c:pt>
                <c:pt idx="1799">
                  <c:v>1799</c:v>
                </c:pt>
                <c:pt idx="1800">
                  <c:v>1800</c:v>
                </c:pt>
                <c:pt idx="1801">
                  <c:v>1801</c:v>
                </c:pt>
                <c:pt idx="1802">
                  <c:v>1802</c:v>
                </c:pt>
                <c:pt idx="1803">
                  <c:v>1803</c:v>
                </c:pt>
                <c:pt idx="1804">
                  <c:v>1804</c:v>
                </c:pt>
                <c:pt idx="1805">
                  <c:v>1805</c:v>
                </c:pt>
                <c:pt idx="1806">
                  <c:v>1806</c:v>
                </c:pt>
                <c:pt idx="1807">
                  <c:v>1807</c:v>
                </c:pt>
                <c:pt idx="1808">
                  <c:v>1808</c:v>
                </c:pt>
                <c:pt idx="1809">
                  <c:v>1809</c:v>
                </c:pt>
                <c:pt idx="1810">
                  <c:v>1810</c:v>
                </c:pt>
                <c:pt idx="1811">
                  <c:v>1811</c:v>
                </c:pt>
                <c:pt idx="1812">
                  <c:v>1812</c:v>
                </c:pt>
                <c:pt idx="1813">
                  <c:v>1813</c:v>
                </c:pt>
                <c:pt idx="1814">
                  <c:v>1814</c:v>
                </c:pt>
                <c:pt idx="1815">
                  <c:v>1815</c:v>
                </c:pt>
                <c:pt idx="1816">
                  <c:v>1816</c:v>
                </c:pt>
                <c:pt idx="1817">
                  <c:v>1817</c:v>
                </c:pt>
                <c:pt idx="1818">
                  <c:v>1818</c:v>
                </c:pt>
                <c:pt idx="1819">
                  <c:v>1819</c:v>
                </c:pt>
                <c:pt idx="1820">
                  <c:v>1820</c:v>
                </c:pt>
                <c:pt idx="1821">
                  <c:v>1821</c:v>
                </c:pt>
                <c:pt idx="1822">
                  <c:v>1822</c:v>
                </c:pt>
                <c:pt idx="1823">
                  <c:v>1823</c:v>
                </c:pt>
                <c:pt idx="1824">
                  <c:v>1824</c:v>
                </c:pt>
                <c:pt idx="1825">
                  <c:v>1825</c:v>
                </c:pt>
                <c:pt idx="1826">
                  <c:v>1826</c:v>
                </c:pt>
                <c:pt idx="1827">
                  <c:v>1827</c:v>
                </c:pt>
                <c:pt idx="1828">
                  <c:v>1828</c:v>
                </c:pt>
                <c:pt idx="1829">
                  <c:v>1829</c:v>
                </c:pt>
                <c:pt idx="1830">
                  <c:v>1830</c:v>
                </c:pt>
                <c:pt idx="1831">
                  <c:v>1831</c:v>
                </c:pt>
                <c:pt idx="1832">
                  <c:v>1832</c:v>
                </c:pt>
                <c:pt idx="1833">
                  <c:v>1833</c:v>
                </c:pt>
                <c:pt idx="1834">
                  <c:v>1834</c:v>
                </c:pt>
                <c:pt idx="1835">
                  <c:v>1835</c:v>
                </c:pt>
                <c:pt idx="1836">
                  <c:v>1836</c:v>
                </c:pt>
                <c:pt idx="1837">
                  <c:v>1837</c:v>
                </c:pt>
                <c:pt idx="1838">
                  <c:v>1838</c:v>
                </c:pt>
                <c:pt idx="1839">
                  <c:v>1839</c:v>
                </c:pt>
                <c:pt idx="1840">
                  <c:v>1840</c:v>
                </c:pt>
                <c:pt idx="1841">
                  <c:v>1841</c:v>
                </c:pt>
                <c:pt idx="1842">
                  <c:v>1842</c:v>
                </c:pt>
                <c:pt idx="1843">
                  <c:v>1843</c:v>
                </c:pt>
                <c:pt idx="1844">
                  <c:v>1844</c:v>
                </c:pt>
                <c:pt idx="1845">
                  <c:v>1845</c:v>
                </c:pt>
                <c:pt idx="1846">
                  <c:v>1846</c:v>
                </c:pt>
                <c:pt idx="1847">
                  <c:v>1847</c:v>
                </c:pt>
                <c:pt idx="1848">
                  <c:v>1848</c:v>
                </c:pt>
                <c:pt idx="1849">
                  <c:v>1849</c:v>
                </c:pt>
                <c:pt idx="1850">
                  <c:v>1850</c:v>
                </c:pt>
                <c:pt idx="1851">
                  <c:v>1851</c:v>
                </c:pt>
                <c:pt idx="1852">
                  <c:v>1852</c:v>
                </c:pt>
                <c:pt idx="1853">
                  <c:v>1853</c:v>
                </c:pt>
                <c:pt idx="1854">
                  <c:v>1854</c:v>
                </c:pt>
                <c:pt idx="1855">
                  <c:v>1855</c:v>
                </c:pt>
                <c:pt idx="1856">
                  <c:v>1856</c:v>
                </c:pt>
                <c:pt idx="1857">
                  <c:v>1857</c:v>
                </c:pt>
                <c:pt idx="1858">
                  <c:v>1858</c:v>
                </c:pt>
                <c:pt idx="1859">
                  <c:v>1859</c:v>
                </c:pt>
                <c:pt idx="1860">
                  <c:v>1860</c:v>
                </c:pt>
                <c:pt idx="1861">
                  <c:v>1861</c:v>
                </c:pt>
                <c:pt idx="1862">
                  <c:v>1862</c:v>
                </c:pt>
                <c:pt idx="1863">
                  <c:v>1863</c:v>
                </c:pt>
                <c:pt idx="1864">
                  <c:v>1864</c:v>
                </c:pt>
                <c:pt idx="1865">
                  <c:v>1865</c:v>
                </c:pt>
                <c:pt idx="1866">
                  <c:v>1866</c:v>
                </c:pt>
                <c:pt idx="1867">
                  <c:v>1867</c:v>
                </c:pt>
                <c:pt idx="1868">
                  <c:v>1868</c:v>
                </c:pt>
                <c:pt idx="1869">
                  <c:v>1869</c:v>
                </c:pt>
                <c:pt idx="1870">
                  <c:v>1870</c:v>
                </c:pt>
                <c:pt idx="1871">
                  <c:v>1871</c:v>
                </c:pt>
                <c:pt idx="1872">
                  <c:v>1872</c:v>
                </c:pt>
                <c:pt idx="1873">
                  <c:v>1873</c:v>
                </c:pt>
                <c:pt idx="1874">
                  <c:v>1874</c:v>
                </c:pt>
                <c:pt idx="1875">
                  <c:v>1875</c:v>
                </c:pt>
                <c:pt idx="1876">
                  <c:v>1876</c:v>
                </c:pt>
                <c:pt idx="1877">
                  <c:v>1877</c:v>
                </c:pt>
                <c:pt idx="1878">
                  <c:v>1878</c:v>
                </c:pt>
                <c:pt idx="1879">
                  <c:v>1879</c:v>
                </c:pt>
                <c:pt idx="1880">
                  <c:v>1880</c:v>
                </c:pt>
                <c:pt idx="1881">
                  <c:v>1881</c:v>
                </c:pt>
                <c:pt idx="1882">
                  <c:v>1882</c:v>
                </c:pt>
                <c:pt idx="1883">
                  <c:v>1883</c:v>
                </c:pt>
                <c:pt idx="1884">
                  <c:v>1884</c:v>
                </c:pt>
                <c:pt idx="1885">
                  <c:v>1885</c:v>
                </c:pt>
                <c:pt idx="1886">
                  <c:v>1886</c:v>
                </c:pt>
                <c:pt idx="1887">
                  <c:v>1887</c:v>
                </c:pt>
                <c:pt idx="1888">
                  <c:v>1888</c:v>
                </c:pt>
                <c:pt idx="1889">
                  <c:v>1889</c:v>
                </c:pt>
                <c:pt idx="1890">
                  <c:v>1890</c:v>
                </c:pt>
                <c:pt idx="1891">
                  <c:v>1891</c:v>
                </c:pt>
                <c:pt idx="1892">
                  <c:v>1892</c:v>
                </c:pt>
                <c:pt idx="1893">
                  <c:v>1893</c:v>
                </c:pt>
                <c:pt idx="1894">
                  <c:v>1894</c:v>
                </c:pt>
                <c:pt idx="1895">
                  <c:v>1895</c:v>
                </c:pt>
                <c:pt idx="1896">
                  <c:v>1896</c:v>
                </c:pt>
                <c:pt idx="1897">
                  <c:v>1897</c:v>
                </c:pt>
                <c:pt idx="1898">
                  <c:v>1898</c:v>
                </c:pt>
                <c:pt idx="1899">
                  <c:v>1899</c:v>
                </c:pt>
                <c:pt idx="1900">
                  <c:v>1900</c:v>
                </c:pt>
                <c:pt idx="1901">
                  <c:v>1901</c:v>
                </c:pt>
                <c:pt idx="1902">
                  <c:v>1902</c:v>
                </c:pt>
                <c:pt idx="1903">
                  <c:v>1903</c:v>
                </c:pt>
                <c:pt idx="1904">
                  <c:v>1904</c:v>
                </c:pt>
                <c:pt idx="1905">
                  <c:v>1905</c:v>
                </c:pt>
                <c:pt idx="1906">
                  <c:v>1906</c:v>
                </c:pt>
                <c:pt idx="1907">
                  <c:v>1907</c:v>
                </c:pt>
                <c:pt idx="1908">
                  <c:v>1908</c:v>
                </c:pt>
                <c:pt idx="1909">
                  <c:v>1909</c:v>
                </c:pt>
                <c:pt idx="1910">
                  <c:v>1910</c:v>
                </c:pt>
                <c:pt idx="1911">
                  <c:v>1911</c:v>
                </c:pt>
                <c:pt idx="1912">
                  <c:v>1912</c:v>
                </c:pt>
                <c:pt idx="1913">
                  <c:v>1913</c:v>
                </c:pt>
                <c:pt idx="1914">
                  <c:v>1914</c:v>
                </c:pt>
                <c:pt idx="1915">
                  <c:v>1915</c:v>
                </c:pt>
                <c:pt idx="1916">
                  <c:v>1916</c:v>
                </c:pt>
                <c:pt idx="1917">
                  <c:v>1917</c:v>
                </c:pt>
                <c:pt idx="1918">
                  <c:v>1918</c:v>
                </c:pt>
                <c:pt idx="1919">
                  <c:v>1919</c:v>
                </c:pt>
                <c:pt idx="1920">
                  <c:v>1920</c:v>
                </c:pt>
                <c:pt idx="1921">
                  <c:v>1921</c:v>
                </c:pt>
                <c:pt idx="1922">
                  <c:v>1922</c:v>
                </c:pt>
                <c:pt idx="1923">
                  <c:v>1923</c:v>
                </c:pt>
                <c:pt idx="1924">
                  <c:v>1924</c:v>
                </c:pt>
                <c:pt idx="1925">
                  <c:v>1925</c:v>
                </c:pt>
                <c:pt idx="1926">
                  <c:v>1926</c:v>
                </c:pt>
                <c:pt idx="1927">
                  <c:v>1927</c:v>
                </c:pt>
                <c:pt idx="1928">
                  <c:v>1928</c:v>
                </c:pt>
                <c:pt idx="1929">
                  <c:v>1929</c:v>
                </c:pt>
                <c:pt idx="1930">
                  <c:v>1930</c:v>
                </c:pt>
                <c:pt idx="1931">
                  <c:v>1931</c:v>
                </c:pt>
                <c:pt idx="1932">
                  <c:v>1932</c:v>
                </c:pt>
                <c:pt idx="1933">
                  <c:v>1933</c:v>
                </c:pt>
                <c:pt idx="1934">
                  <c:v>1934</c:v>
                </c:pt>
                <c:pt idx="1935">
                  <c:v>1935</c:v>
                </c:pt>
                <c:pt idx="1936">
                  <c:v>1936</c:v>
                </c:pt>
                <c:pt idx="1937">
                  <c:v>1937</c:v>
                </c:pt>
                <c:pt idx="1938">
                  <c:v>1938</c:v>
                </c:pt>
                <c:pt idx="1939">
                  <c:v>1939</c:v>
                </c:pt>
                <c:pt idx="1940">
                  <c:v>1940</c:v>
                </c:pt>
                <c:pt idx="1941">
                  <c:v>1941</c:v>
                </c:pt>
                <c:pt idx="1942">
                  <c:v>1942</c:v>
                </c:pt>
                <c:pt idx="1943">
                  <c:v>1943</c:v>
                </c:pt>
                <c:pt idx="1944">
                  <c:v>1944</c:v>
                </c:pt>
                <c:pt idx="1945">
                  <c:v>1945</c:v>
                </c:pt>
                <c:pt idx="1946">
                  <c:v>1946</c:v>
                </c:pt>
                <c:pt idx="1947">
                  <c:v>1947</c:v>
                </c:pt>
                <c:pt idx="1948">
                  <c:v>1948</c:v>
                </c:pt>
                <c:pt idx="1949">
                  <c:v>1949</c:v>
                </c:pt>
                <c:pt idx="1950">
                  <c:v>1950</c:v>
                </c:pt>
                <c:pt idx="1951">
                  <c:v>1951</c:v>
                </c:pt>
                <c:pt idx="1952">
                  <c:v>1952</c:v>
                </c:pt>
                <c:pt idx="1953">
                  <c:v>1953</c:v>
                </c:pt>
                <c:pt idx="1954">
                  <c:v>1954</c:v>
                </c:pt>
                <c:pt idx="1955">
                  <c:v>1955</c:v>
                </c:pt>
                <c:pt idx="1956">
                  <c:v>1956</c:v>
                </c:pt>
                <c:pt idx="1957">
                  <c:v>1957</c:v>
                </c:pt>
                <c:pt idx="1958">
                  <c:v>1958</c:v>
                </c:pt>
                <c:pt idx="1959">
                  <c:v>1959</c:v>
                </c:pt>
                <c:pt idx="1960">
                  <c:v>1960</c:v>
                </c:pt>
                <c:pt idx="1961">
                  <c:v>1961</c:v>
                </c:pt>
                <c:pt idx="1962">
                  <c:v>1962</c:v>
                </c:pt>
                <c:pt idx="1963">
                  <c:v>1963</c:v>
                </c:pt>
                <c:pt idx="1964">
                  <c:v>1964</c:v>
                </c:pt>
                <c:pt idx="1965">
                  <c:v>1965</c:v>
                </c:pt>
                <c:pt idx="1966">
                  <c:v>1966</c:v>
                </c:pt>
                <c:pt idx="1967">
                  <c:v>1967</c:v>
                </c:pt>
                <c:pt idx="1968">
                  <c:v>1968</c:v>
                </c:pt>
                <c:pt idx="1969">
                  <c:v>1969</c:v>
                </c:pt>
                <c:pt idx="1970">
                  <c:v>1970</c:v>
                </c:pt>
                <c:pt idx="1971">
                  <c:v>1971</c:v>
                </c:pt>
                <c:pt idx="1972">
                  <c:v>1972</c:v>
                </c:pt>
                <c:pt idx="1973">
                  <c:v>1973</c:v>
                </c:pt>
                <c:pt idx="1974">
                  <c:v>1974</c:v>
                </c:pt>
                <c:pt idx="1975">
                  <c:v>1975</c:v>
                </c:pt>
                <c:pt idx="1976">
                  <c:v>1976</c:v>
                </c:pt>
                <c:pt idx="1977">
                  <c:v>1977</c:v>
                </c:pt>
                <c:pt idx="1978">
                  <c:v>1978</c:v>
                </c:pt>
                <c:pt idx="1979">
                  <c:v>1979</c:v>
                </c:pt>
                <c:pt idx="1980">
                  <c:v>1980</c:v>
                </c:pt>
                <c:pt idx="1981">
                  <c:v>1981</c:v>
                </c:pt>
                <c:pt idx="1982">
                  <c:v>1982</c:v>
                </c:pt>
                <c:pt idx="1983">
                  <c:v>1983</c:v>
                </c:pt>
                <c:pt idx="1984">
                  <c:v>1984</c:v>
                </c:pt>
                <c:pt idx="1985">
                  <c:v>1985</c:v>
                </c:pt>
                <c:pt idx="1986">
                  <c:v>1986</c:v>
                </c:pt>
                <c:pt idx="1987">
                  <c:v>1987</c:v>
                </c:pt>
                <c:pt idx="1988">
                  <c:v>1988</c:v>
                </c:pt>
                <c:pt idx="1989">
                  <c:v>1989</c:v>
                </c:pt>
                <c:pt idx="1990">
                  <c:v>1990</c:v>
                </c:pt>
                <c:pt idx="1991">
                  <c:v>1991</c:v>
                </c:pt>
                <c:pt idx="1992">
                  <c:v>1992</c:v>
                </c:pt>
                <c:pt idx="1993">
                  <c:v>1993</c:v>
                </c:pt>
                <c:pt idx="1994">
                  <c:v>1994</c:v>
                </c:pt>
                <c:pt idx="1995">
                  <c:v>1995</c:v>
                </c:pt>
                <c:pt idx="1996">
                  <c:v>1996</c:v>
                </c:pt>
                <c:pt idx="1997">
                  <c:v>1997</c:v>
                </c:pt>
                <c:pt idx="1998">
                  <c:v>1998</c:v>
                </c:pt>
                <c:pt idx="1999">
                  <c:v>1999</c:v>
                </c:pt>
                <c:pt idx="2000">
                  <c:v>2000</c:v>
                </c:pt>
                <c:pt idx="2001">
                  <c:v>2001</c:v>
                </c:pt>
                <c:pt idx="2002">
                  <c:v>2002</c:v>
                </c:pt>
                <c:pt idx="2003">
                  <c:v>2003</c:v>
                </c:pt>
                <c:pt idx="2004">
                  <c:v>2004</c:v>
                </c:pt>
                <c:pt idx="2005">
                  <c:v>2005</c:v>
                </c:pt>
                <c:pt idx="2006">
                  <c:v>2006</c:v>
                </c:pt>
                <c:pt idx="2007">
                  <c:v>2007</c:v>
                </c:pt>
                <c:pt idx="2008">
                  <c:v>2008</c:v>
                </c:pt>
                <c:pt idx="2009">
                  <c:v>2009</c:v>
                </c:pt>
                <c:pt idx="2010">
                  <c:v>2010</c:v>
                </c:pt>
                <c:pt idx="2011">
                  <c:v>2011</c:v>
                </c:pt>
                <c:pt idx="2012">
                  <c:v>2012</c:v>
                </c:pt>
                <c:pt idx="2013">
                  <c:v>2013</c:v>
                </c:pt>
                <c:pt idx="2014">
                  <c:v>2014</c:v>
                </c:pt>
                <c:pt idx="2015">
                  <c:v>2015</c:v>
                </c:pt>
                <c:pt idx="2016">
                  <c:v>2016</c:v>
                </c:pt>
                <c:pt idx="2017">
                  <c:v>2017</c:v>
                </c:pt>
                <c:pt idx="2018">
                  <c:v>2018</c:v>
                </c:pt>
                <c:pt idx="2019">
                  <c:v>2019</c:v>
                </c:pt>
                <c:pt idx="2020">
                  <c:v>2020</c:v>
                </c:pt>
                <c:pt idx="2021">
                  <c:v>2021</c:v>
                </c:pt>
                <c:pt idx="2022">
                  <c:v>2022</c:v>
                </c:pt>
                <c:pt idx="2023">
                  <c:v>2023</c:v>
                </c:pt>
                <c:pt idx="2024">
                  <c:v>2024</c:v>
                </c:pt>
                <c:pt idx="2025">
                  <c:v>2025</c:v>
                </c:pt>
                <c:pt idx="2026">
                  <c:v>2026</c:v>
                </c:pt>
                <c:pt idx="2027">
                  <c:v>2027</c:v>
                </c:pt>
                <c:pt idx="2028">
                  <c:v>2028</c:v>
                </c:pt>
                <c:pt idx="2029">
                  <c:v>2029</c:v>
                </c:pt>
                <c:pt idx="2030">
                  <c:v>2030</c:v>
                </c:pt>
                <c:pt idx="2031">
                  <c:v>2031</c:v>
                </c:pt>
                <c:pt idx="2032">
                  <c:v>2032</c:v>
                </c:pt>
                <c:pt idx="2033">
                  <c:v>2033</c:v>
                </c:pt>
                <c:pt idx="2034">
                  <c:v>2034</c:v>
                </c:pt>
                <c:pt idx="2035">
                  <c:v>2035</c:v>
                </c:pt>
                <c:pt idx="2036">
                  <c:v>2036</c:v>
                </c:pt>
                <c:pt idx="2037">
                  <c:v>2037</c:v>
                </c:pt>
                <c:pt idx="2038">
                  <c:v>2038</c:v>
                </c:pt>
                <c:pt idx="2039">
                  <c:v>2039</c:v>
                </c:pt>
                <c:pt idx="2040">
                  <c:v>2040</c:v>
                </c:pt>
                <c:pt idx="2041">
                  <c:v>2041</c:v>
                </c:pt>
                <c:pt idx="2042">
                  <c:v>2042</c:v>
                </c:pt>
                <c:pt idx="2043">
                  <c:v>2043</c:v>
                </c:pt>
                <c:pt idx="2044">
                  <c:v>2044</c:v>
                </c:pt>
                <c:pt idx="2045">
                  <c:v>2045</c:v>
                </c:pt>
                <c:pt idx="2046">
                  <c:v>2046</c:v>
                </c:pt>
                <c:pt idx="2047">
                  <c:v>2047</c:v>
                </c:pt>
                <c:pt idx="2048">
                  <c:v>2048</c:v>
                </c:pt>
                <c:pt idx="2049">
                  <c:v>2049</c:v>
                </c:pt>
                <c:pt idx="2050">
                  <c:v>2050</c:v>
                </c:pt>
                <c:pt idx="2051">
                  <c:v>2051</c:v>
                </c:pt>
                <c:pt idx="2052">
                  <c:v>2052</c:v>
                </c:pt>
                <c:pt idx="2053">
                  <c:v>2053</c:v>
                </c:pt>
                <c:pt idx="2054">
                  <c:v>2054</c:v>
                </c:pt>
                <c:pt idx="2055">
                  <c:v>2055</c:v>
                </c:pt>
                <c:pt idx="2056">
                  <c:v>2056</c:v>
                </c:pt>
                <c:pt idx="2057">
                  <c:v>2057</c:v>
                </c:pt>
                <c:pt idx="2058">
                  <c:v>2058</c:v>
                </c:pt>
                <c:pt idx="2059">
                  <c:v>2059</c:v>
                </c:pt>
                <c:pt idx="2060">
                  <c:v>2060</c:v>
                </c:pt>
                <c:pt idx="2061">
                  <c:v>2061</c:v>
                </c:pt>
                <c:pt idx="2062">
                  <c:v>2062</c:v>
                </c:pt>
                <c:pt idx="2063">
                  <c:v>2063</c:v>
                </c:pt>
                <c:pt idx="2064">
                  <c:v>2064</c:v>
                </c:pt>
                <c:pt idx="2065">
                  <c:v>2065</c:v>
                </c:pt>
                <c:pt idx="2066">
                  <c:v>2066</c:v>
                </c:pt>
                <c:pt idx="2067">
                  <c:v>2067</c:v>
                </c:pt>
                <c:pt idx="2068">
                  <c:v>2068</c:v>
                </c:pt>
                <c:pt idx="2069">
                  <c:v>2069</c:v>
                </c:pt>
                <c:pt idx="2070">
                  <c:v>2070</c:v>
                </c:pt>
                <c:pt idx="2071">
                  <c:v>2071</c:v>
                </c:pt>
                <c:pt idx="2072">
                  <c:v>2072</c:v>
                </c:pt>
                <c:pt idx="2073">
                  <c:v>2073</c:v>
                </c:pt>
                <c:pt idx="2074">
                  <c:v>2074</c:v>
                </c:pt>
                <c:pt idx="2075">
                  <c:v>2075</c:v>
                </c:pt>
                <c:pt idx="2076">
                  <c:v>2076</c:v>
                </c:pt>
                <c:pt idx="2077">
                  <c:v>2077</c:v>
                </c:pt>
                <c:pt idx="2078">
                  <c:v>2078</c:v>
                </c:pt>
                <c:pt idx="2079">
                  <c:v>2079</c:v>
                </c:pt>
                <c:pt idx="2080">
                  <c:v>2080</c:v>
                </c:pt>
                <c:pt idx="2081">
                  <c:v>2081</c:v>
                </c:pt>
                <c:pt idx="2082">
                  <c:v>2082</c:v>
                </c:pt>
                <c:pt idx="2083">
                  <c:v>2083</c:v>
                </c:pt>
                <c:pt idx="2084">
                  <c:v>2084</c:v>
                </c:pt>
                <c:pt idx="2085">
                  <c:v>2085</c:v>
                </c:pt>
                <c:pt idx="2086">
                  <c:v>2086</c:v>
                </c:pt>
                <c:pt idx="2087">
                  <c:v>2087</c:v>
                </c:pt>
                <c:pt idx="2088">
                  <c:v>2088</c:v>
                </c:pt>
                <c:pt idx="2089">
                  <c:v>2089</c:v>
                </c:pt>
                <c:pt idx="2090">
                  <c:v>2090</c:v>
                </c:pt>
                <c:pt idx="2091">
                  <c:v>2091</c:v>
                </c:pt>
                <c:pt idx="2092">
                  <c:v>2092</c:v>
                </c:pt>
                <c:pt idx="2093">
                  <c:v>2093</c:v>
                </c:pt>
                <c:pt idx="2094">
                  <c:v>2094</c:v>
                </c:pt>
                <c:pt idx="2095">
                  <c:v>2095</c:v>
                </c:pt>
                <c:pt idx="2096">
                  <c:v>2096</c:v>
                </c:pt>
                <c:pt idx="2097">
                  <c:v>2097</c:v>
                </c:pt>
                <c:pt idx="2098">
                  <c:v>2098</c:v>
                </c:pt>
                <c:pt idx="2099">
                  <c:v>2099</c:v>
                </c:pt>
                <c:pt idx="2100">
                  <c:v>2100</c:v>
                </c:pt>
                <c:pt idx="2101">
                  <c:v>2101</c:v>
                </c:pt>
                <c:pt idx="2102">
                  <c:v>2102</c:v>
                </c:pt>
                <c:pt idx="2103">
                  <c:v>2103</c:v>
                </c:pt>
                <c:pt idx="2104">
                  <c:v>2104</c:v>
                </c:pt>
                <c:pt idx="2105">
                  <c:v>2105</c:v>
                </c:pt>
                <c:pt idx="2106">
                  <c:v>2106</c:v>
                </c:pt>
                <c:pt idx="2107">
                  <c:v>2107</c:v>
                </c:pt>
                <c:pt idx="2108">
                  <c:v>2108</c:v>
                </c:pt>
                <c:pt idx="2109">
                  <c:v>2109</c:v>
                </c:pt>
                <c:pt idx="2110">
                  <c:v>2110</c:v>
                </c:pt>
                <c:pt idx="2111">
                  <c:v>2111</c:v>
                </c:pt>
                <c:pt idx="2112">
                  <c:v>2112</c:v>
                </c:pt>
                <c:pt idx="2113">
                  <c:v>2113</c:v>
                </c:pt>
                <c:pt idx="2114">
                  <c:v>2114</c:v>
                </c:pt>
                <c:pt idx="2115">
                  <c:v>2115</c:v>
                </c:pt>
                <c:pt idx="2116">
                  <c:v>2116</c:v>
                </c:pt>
                <c:pt idx="2117">
                  <c:v>2117</c:v>
                </c:pt>
                <c:pt idx="2118">
                  <c:v>2118</c:v>
                </c:pt>
                <c:pt idx="2119">
                  <c:v>2119</c:v>
                </c:pt>
                <c:pt idx="2120">
                  <c:v>2120</c:v>
                </c:pt>
                <c:pt idx="2121">
                  <c:v>2121</c:v>
                </c:pt>
                <c:pt idx="2122">
                  <c:v>2122</c:v>
                </c:pt>
                <c:pt idx="2123">
                  <c:v>2123</c:v>
                </c:pt>
                <c:pt idx="2124">
                  <c:v>2124</c:v>
                </c:pt>
                <c:pt idx="2125">
                  <c:v>2125</c:v>
                </c:pt>
                <c:pt idx="2126">
                  <c:v>2126</c:v>
                </c:pt>
                <c:pt idx="2127">
                  <c:v>2127</c:v>
                </c:pt>
                <c:pt idx="2128">
                  <c:v>2128</c:v>
                </c:pt>
                <c:pt idx="2129">
                  <c:v>2129</c:v>
                </c:pt>
                <c:pt idx="2130">
                  <c:v>2130</c:v>
                </c:pt>
                <c:pt idx="2131">
                  <c:v>2131</c:v>
                </c:pt>
                <c:pt idx="2132">
                  <c:v>2132</c:v>
                </c:pt>
                <c:pt idx="2133">
                  <c:v>2133</c:v>
                </c:pt>
                <c:pt idx="2134">
                  <c:v>2134</c:v>
                </c:pt>
                <c:pt idx="2135">
                  <c:v>2135</c:v>
                </c:pt>
                <c:pt idx="2136">
                  <c:v>2136</c:v>
                </c:pt>
                <c:pt idx="2137">
                  <c:v>2137</c:v>
                </c:pt>
                <c:pt idx="2138">
                  <c:v>2138</c:v>
                </c:pt>
                <c:pt idx="2139">
                  <c:v>2139</c:v>
                </c:pt>
                <c:pt idx="2140">
                  <c:v>2140</c:v>
                </c:pt>
                <c:pt idx="2141">
                  <c:v>2141</c:v>
                </c:pt>
                <c:pt idx="2142">
                  <c:v>2142</c:v>
                </c:pt>
                <c:pt idx="2143">
                  <c:v>2143</c:v>
                </c:pt>
                <c:pt idx="2144">
                  <c:v>2144</c:v>
                </c:pt>
                <c:pt idx="2145">
                  <c:v>2145</c:v>
                </c:pt>
                <c:pt idx="2146">
                  <c:v>2146</c:v>
                </c:pt>
                <c:pt idx="2147">
                  <c:v>2147</c:v>
                </c:pt>
                <c:pt idx="2148">
                  <c:v>2148</c:v>
                </c:pt>
                <c:pt idx="2149">
                  <c:v>2149</c:v>
                </c:pt>
                <c:pt idx="2150">
                  <c:v>2150</c:v>
                </c:pt>
                <c:pt idx="2151">
                  <c:v>2151</c:v>
                </c:pt>
                <c:pt idx="2152">
                  <c:v>2152</c:v>
                </c:pt>
                <c:pt idx="2153">
                  <c:v>2153</c:v>
                </c:pt>
                <c:pt idx="2154">
                  <c:v>2154</c:v>
                </c:pt>
                <c:pt idx="2155">
                  <c:v>2155</c:v>
                </c:pt>
                <c:pt idx="2156">
                  <c:v>2156</c:v>
                </c:pt>
                <c:pt idx="2157">
                  <c:v>2157</c:v>
                </c:pt>
                <c:pt idx="2158">
                  <c:v>2158</c:v>
                </c:pt>
                <c:pt idx="2159">
                  <c:v>2159</c:v>
                </c:pt>
                <c:pt idx="2160">
                  <c:v>2160</c:v>
                </c:pt>
                <c:pt idx="2161">
                  <c:v>2161</c:v>
                </c:pt>
                <c:pt idx="2162">
                  <c:v>2162</c:v>
                </c:pt>
                <c:pt idx="2163">
                  <c:v>2163</c:v>
                </c:pt>
                <c:pt idx="2164">
                  <c:v>2164</c:v>
                </c:pt>
                <c:pt idx="2165">
                  <c:v>2165</c:v>
                </c:pt>
                <c:pt idx="2166">
                  <c:v>2166</c:v>
                </c:pt>
                <c:pt idx="2167">
                  <c:v>2167</c:v>
                </c:pt>
                <c:pt idx="2168">
                  <c:v>2168</c:v>
                </c:pt>
                <c:pt idx="2169">
                  <c:v>2169</c:v>
                </c:pt>
                <c:pt idx="2170">
                  <c:v>2170</c:v>
                </c:pt>
                <c:pt idx="2171">
                  <c:v>2171</c:v>
                </c:pt>
                <c:pt idx="2172">
                  <c:v>2172</c:v>
                </c:pt>
                <c:pt idx="2173">
                  <c:v>2173</c:v>
                </c:pt>
                <c:pt idx="2174">
                  <c:v>2174</c:v>
                </c:pt>
                <c:pt idx="2175">
                  <c:v>2175</c:v>
                </c:pt>
                <c:pt idx="2176">
                  <c:v>2176</c:v>
                </c:pt>
                <c:pt idx="2177">
                  <c:v>2177</c:v>
                </c:pt>
                <c:pt idx="2178">
                  <c:v>2178</c:v>
                </c:pt>
                <c:pt idx="2179">
                  <c:v>2179</c:v>
                </c:pt>
                <c:pt idx="2180">
                  <c:v>2180</c:v>
                </c:pt>
                <c:pt idx="2181">
                  <c:v>2181</c:v>
                </c:pt>
                <c:pt idx="2182">
                  <c:v>2182</c:v>
                </c:pt>
                <c:pt idx="2183">
                  <c:v>2183</c:v>
                </c:pt>
                <c:pt idx="2184">
                  <c:v>2184</c:v>
                </c:pt>
                <c:pt idx="2185">
                  <c:v>2185</c:v>
                </c:pt>
                <c:pt idx="2186">
                  <c:v>2186</c:v>
                </c:pt>
                <c:pt idx="2187">
                  <c:v>2187</c:v>
                </c:pt>
                <c:pt idx="2188">
                  <c:v>2188</c:v>
                </c:pt>
                <c:pt idx="2189">
                  <c:v>2189</c:v>
                </c:pt>
                <c:pt idx="2190">
                  <c:v>2190</c:v>
                </c:pt>
                <c:pt idx="2191">
                  <c:v>2191</c:v>
                </c:pt>
                <c:pt idx="2192">
                  <c:v>2192</c:v>
                </c:pt>
                <c:pt idx="2193">
                  <c:v>2193</c:v>
                </c:pt>
                <c:pt idx="2194">
                  <c:v>2194</c:v>
                </c:pt>
                <c:pt idx="2195">
                  <c:v>2195</c:v>
                </c:pt>
                <c:pt idx="2196">
                  <c:v>2196</c:v>
                </c:pt>
                <c:pt idx="2197">
                  <c:v>2197</c:v>
                </c:pt>
                <c:pt idx="2198">
                  <c:v>2198</c:v>
                </c:pt>
                <c:pt idx="2199">
                  <c:v>2199</c:v>
                </c:pt>
                <c:pt idx="2200">
                  <c:v>2200</c:v>
                </c:pt>
                <c:pt idx="2201">
                  <c:v>2201</c:v>
                </c:pt>
                <c:pt idx="2202">
                  <c:v>2202</c:v>
                </c:pt>
                <c:pt idx="2203">
                  <c:v>2203</c:v>
                </c:pt>
                <c:pt idx="2204">
                  <c:v>2204</c:v>
                </c:pt>
                <c:pt idx="2205">
                  <c:v>2205</c:v>
                </c:pt>
                <c:pt idx="2206">
                  <c:v>2206</c:v>
                </c:pt>
                <c:pt idx="2207">
                  <c:v>2207</c:v>
                </c:pt>
                <c:pt idx="2208">
                  <c:v>2208</c:v>
                </c:pt>
                <c:pt idx="2209">
                  <c:v>2209</c:v>
                </c:pt>
                <c:pt idx="2210">
                  <c:v>2210</c:v>
                </c:pt>
                <c:pt idx="2211">
                  <c:v>2211</c:v>
                </c:pt>
                <c:pt idx="2212">
                  <c:v>2212</c:v>
                </c:pt>
                <c:pt idx="2213">
                  <c:v>2213</c:v>
                </c:pt>
                <c:pt idx="2214">
                  <c:v>2214</c:v>
                </c:pt>
                <c:pt idx="2215">
                  <c:v>2215</c:v>
                </c:pt>
                <c:pt idx="2216">
                  <c:v>2216</c:v>
                </c:pt>
                <c:pt idx="2217">
                  <c:v>2217</c:v>
                </c:pt>
                <c:pt idx="2218">
                  <c:v>2218</c:v>
                </c:pt>
                <c:pt idx="2219">
                  <c:v>2219</c:v>
                </c:pt>
                <c:pt idx="2220">
                  <c:v>2220</c:v>
                </c:pt>
                <c:pt idx="2221">
                  <c:v>2221</c:v>
                </c:pt>
                <c:pt idx="2222">
                  <c:v>2222</c:v>
                </c:pt>
                <c:pt idx="2223">
                  <c:v>2223</c:v>
                </c:pt>
                <c:pt idx="2224">
                  <c:v>2224</c:v>
                </c:pt>
                <c:pt idx="2225">
                  <c:v>2225</c:v>
                </c:pt>
                <c:pt idx="2226">
                  <c:v>2226</c:v>
                </c:pt>
                <c:pt idx="2227">
                  <c:v>2227</c:v>
                </c:pt>
                <c:pt idx="2228">
                  <c:v>2228</c:v>
                </c:pt>
                <c:pt idx="2229">
                  <c:v>2229</c:v>
                </c:pt>
                <c:pt idx="2230">
                  <c:v>2230</c:v>
                </c:pt>
                <c:pt idx="2231">
                  <c:v>2231</c:v>
                </c:pt>
                <c:pt idx="2232">
                  <c:v>2232</c:v>
                </c:pt>
                <c:pt idx="2233">
                  <c:v>2233</c:v>
                </c:pt>
                <c:pt idx="2234">
                  <c:v>2234</c:v>
                </c:pt>
                <c:pt idx="2235">
                  <c:v>2235</c:v>
                </c:pt>
                <c:pt idx="2236">
                  <c:v>2236</c:v>
                </c:pt>
                <c:pt idx="2237">
                  <c:v>2237</c:v>
                </c:pt>
                <c:pt idx="2238">
                  <c:v>2238</c:v>
                </c:pt>
                <c:pt idx="2239">
                  <c:v>2239</c:v>
                </c:pt>
                <c:pt idx="2240">
                  <c:v>2240</c:v>
                </c:pt>
                <c:pt idx="2241">
                  <c:v>2241</c:v>
                </c:pt>
                <c:pt idx="2242">
                  <c:v>2242</c:v>
                </c:pt>
                <c:pt idx="2243">
                  <c:v>2243</c:v>
                </c:pt>
                <c:pt idx="2244">
                  <c:v>2244</c:v>
                </c:pt>
                <c:pt idx="2245">
                  <c:v>2245</c:v>
                </c:pt>
                <c:pt idx="2246">
                  <c:v>2246</c:v>
                </c:pt>
                <c:pt idx="2247">
                  <c:v>2247</c:v>
                </c:pt>
                <c:pt idx="2248">
                  <c:v>2248</c:v>
                </c:pt>
                <c:pt idx="2249">
                  <c:v>2249</c:v>
                </c:pt>
                <c:pt idx="2250">
                  <c:v>2250</c:v>
                </c:pt>
                <c:pt idx="2251">
                  <c:v>2251</c:v>
                </c:pt>
                <c:pt idx="2252">
                  <c:v>2252</c:v>
                </c:pt>
                <c:pt idx="2253">
                  <c:v>2253</c:v>
                </c:pt>
                <c:pt idx="2254">
                  <c:v>2254</c:v>
                </c:pt>
                <c:pt idx="2255">
                  <c:v>2255</c:v>
                </c:pt>
                <c:pt idx="2256">
                  <c:v>2256</c:v>
                </c:pt>
                <c:pt idx="2257">
                  <c:v>2257</c:v>
                </c:pt>
                <c:pt idx="2258">
                  <c:v>2258</c:v>
                </c:pt>
                <c:pt idx="2259">
                  <c:v>2259</c:v>
                </c:pt>
                <c:pt idx="2260">
                  <c:v>2260</c:v>
                </c:pt>
                <c:pt idx="2261">
                  <c:v>2261</c:v>
                </c:pt>
                <c:pt idx="2262">
                  <c:v>2262</c:v>
                </c:pt>
                <c:pt idx="2263">
                  <c:v>2263</c:v>
                </c:pt>
                <c:pt idx="2264">
                  <c:v>2264</c:v>
                </c:pt>
                <c:pt idx="2265">
                  <c:v>2265</c:v>
                </c:pt>
                <c:pt idx="2266">
                  <c:v>2266</c:v>
                </c:pt>
                <c:pt idx="2267">
                  <c:v>2267</c:v>
                </c:pt>
                <c:pt idx="2268">
                  <c:v>2268</c:v>
                </c:pt>
                <c:pt idx="2269">
                  <c:v>2269</c:v>
                </c:pt>
                <c:pt idx="2270">
                  <c:v>2270</c:v>
                </c:pt>
                <c:pt idx="2271">
                  <c:v>2271</c:v>
                </c:pt>
                <c:pt idx="2272">
                  <c:v>2272</c:v>
                </c:pt>
                <c:pt idx="2273">
                  <c:v>2273</c:v>
                </c:pt>
                <c:pt idx="2274">
                  <c:v>2274</c:v>
                </c:pt>
                <c:pt idx="2275">
                  <c:v>2275</c:v>
                </c:pt>
                <c:pt idx="2276">
                  <c:v>2276</c:v>
                </c:pt>
                <c:pt idx="2277">
                  <c:v>2277</c:v>
                </c:pt>
                <c:pt idx="2278">
                  <c:v>2278</c:v>
                </c:pt>
                <c:pt idx="2279">
                  <c:v>2279</c:v>
                </c:pt>
                <c:pt idx="2280">
                  <c:v>2280</c:v>
                </c:pt>
                <c:pt idx="2281">
                  <c:v>2281</c:v>
                </c:pt>
                <c:pt idx="2282">
                  <c:v>2282</c:v>
                </c:pt>
                <c:pt idx="2283">
                  <c:v>2283</c:v>
                </c:pt>
                <c:pt idx="2284">
                  <c:v>2284</c:v>
                </c:pt>
                <c:pt idx="2285">
                  <c:v>2285</c:v>
                </c:pt>
                <c:pt idx="2286">
                  <c:v>2286</c:v>
                </c:pt>
                <c:pt idx="2287">
                  <c:v>2287</c:v>
                </c:pt>
                <c:pt idx="2288">
                  <c:v>2288</c:v>
                </c:pt>
                <c:pt idx="2289">
                  <c:v>2289</c:v>
                </c:pt>
                <c:pt idx="2290">
                  <c:v>2290</c:v>
                </c:pt>
                <c:pt idx="2291">
                  <c:v>2291</c:v>
                </c:pt>
                <c:pt idx="2292">
                  <c:v>2292</c:v>
                </c:pt>
                <c:pt idx="2293">
                  <c:v>2293</c:v>
                </c:pt>
                <c:pt idx="2294">
                  <c:v>2294</c:v>
                </c:pt>
                <c:pt idx="2295">
                  <c:v>2295</c:v>
                </c:pt>
                <c:pt idx="2296">
                  <c:v>2296</c:v>
                </c:pt>
                <c:pt idx="2297">
                  <c:v>2297</c:v>
                </c:pt>
                <c:pt idx="2298">
                  <c:v>2298</c:v>
                </c:pt>
                <c:pt idx="2299">
                  <c:v>2299</c:v>
                </c:pt>
                <c:pt idx="2300">
                  <c:v>2300</c:v>
                </c:pt>
                <c:pt idx="2301">
                  <c:v>2301</c:v>
                </c:pt>
                <c:pt idx="2302">
                  <c:v>2302</c:v>
                </c:pt>
                <c:pt idx="2303">
                  <c:v>2303</c:v>
                </c:pt>
                <c:pt idx="2304">
                  <c:v>2304</c:v>
                </c:pt>
                <c:pt idx="2305">
                  <c:v>2305</c:v>
                </c:pt>
                <c:pt idx="2306">
                  <c:v>2306</c:v>
                </c:pt>
                <c:pt idx="2307">
                  <c:v>2307</c:v>
                </c:pt>
                <c:pt idx="2308">
                  <c:v>2308</c:v>
                </c:pt>
                <c:pt idx="2309">
                  <c:v>2309</c:v>
                </c:pt>
                <c:pt idx="2310">
                  <c:v>2310</c:v>
                </c:pt>
                <c:pt idx="2311">
                  <c:v>2311</c:v>
                </c:pt>
                <c:pt idx="2312">
                  <c:v>2312</c:v>
                </c:pt>
                <c:pt idx="2313">
                  <c:v>2313</c:v>
                </c:pt>
                <c:pt idx="2314">
                  <c:v>2314</c:v>
                </c:pt>
                <c:pt idx="2315">
                  <c:v>2315</c:v>
                </c:pt>
                <c:pt idx="2316">
                  <c:v>2316</c:v>
                </c:pt>
                <c:pt idx="2317">
                  <c:v>2317</c:v>
                </c:pt>
                <c:pt idx="2318">
                  <c:v>2318</c:v>
                </c:pt>
                <c:pt idx="2319">
                  <c:v>2319</c:v>
                </c:pt>
                <c:pt idx="2320">
                  <c:v>2320</c:v>
                </c:pt>
                <c:pt idx="2321">
                  <c:v>2321</c:v>
                </c:pt>
                <c:pt idx="2322">
                  <c:v>2322</c:v>
                </c:pt>
                <c:pt idx="2323">
                  <c:v>2323</c:v>
                </c:pt>
                <c:pt idx="2324">
                  <c:v>2324</c:v>
                </c:pt>
                <c:pt idx="2325">
                  <c:v>2325</c:v>
                </c:pt>
                <c:pt idx="2326">
                  <c:v>2326</c:v>
                </c:pt>
                <c:pt idx="2327">
                  <c:v>2327</c:v>
                </c:pt>
                <c:pt idx="2328">
                  <c:v>2328</c:v>
                </c:pt>
                <c:pt idx="2329">
                  <c:v>2329</c:v>
                </c:pt>
                <c:pt idx="2330">
                  <c:v>2330</c:v>
                </c:pt>
                <c:pt idx="2331">
                  <c:v>2331</c:v>
                </c:pt>
                <c:pt idx="2332">
                  <c:v>2332</c:v>
                </c:pt>
                <c:pt idx="2333">
                  <c:v>2333</c:v>
                </c:pt>
                <c:pt idx="2334">
                  <c:v>2334</c:v>
                </c:pt>
                <c:pt idx="2335">
                  <c:v>2335</c:v>
                </c:pt>
                <c:pt idx="2336">
                  <c:v>2336</c:v>
                </c:pt>
                <c:pt idx="2337">
                  <c:v>2337</c:v>
                </c:pt>
                <c:pt idx="2338">
                  <c:v>2338</c:v>
                </c:pt>
                <c:pt idx="2339">
                  <c:v>2339</c:v>
                </c:pt>
                <c:pt idx="2340">
                  <c:v>2340</c:v>
                </c:pt>
                <c:pt idx="2341">
                  <c:v>2341</c:v>
                </c:pt>
                <c:pt idx="2342">
                  <c:v>2342</c:v>
                </c:pt>
                <c:pt idx="2343">
                  <c:v>2343</c:v>
                </c:pt>
                <c:pt idx="2344">
                  <c:v>2344</c:v>
                </c:pt>
                <c:pt idx="2345">
                  <c:v>2345</c:v>
                </c:pt>
                <c:pt idx="2346">
                  <c:v>2346</c:v>
                </c:pt>
                <c:pt idx="2347">
                  <c:v>2347</c:v>
                </c:pt>
                <c:pt idx="2348">
                  <c:v>2348</c:v>
                </c:pt>
                <c:pt idx="2349">
                  <c:v>2349</c:v>
                </c:pt>
                <c:pt idx="2350">
                  <c:v>2350</c:v>
                </c:pt>
                <c:pt idx="2351">
                  <c:v>2351</c:v>
                </c:pt>
                <c:pt idx="2352">
                  <c:v>2352</c:v>
                </c:pt>
                <c:pt idx="2353">
                  <c:v>2353</c:v>
                </c:pt>
                <c:pt idx="2354">
                  <c:v>2354</c:v>
                </c:pt>
                <c:pt idx="2355">
                  <c:v>2355</c:v>
                </c:pt>
                <c:pt idx="2356">
                  <c:v>2356</c:v>
                </c:pt>
                <c:pt idx="2357">
                  <c:v>2357</c:v>
                </c:pt>
                <c:pt idx="2358">
                  <c:v>2358</c:v>
                </c:pt>
                <c:pt idx="2359">
                  <c:v>2359</c:v>
                </c:pt>
                <c:pt idx="2360">
                  <c:v>2360</c:v>
                </c:pt>
                <c:pt idx="2361">
                  <c:v>2361</c:v>
                </c:pt>
                <c:pt idx="2362">
                  <c:v>2362</c:v>
                </c:pt>
                <c:pt idx="2363">
                  <c:v>2363</c:v>
                </c:pt>
                <c:pt idx="2364">
                  <c:v>2364</c:v>
                </c:pt>
                <c:pt idx="2365">
                  <c:v>2365</c:v>
                </c:pt>
                <c:pt idx="2366">
                  <c:v>2366</c:v>
                </c:pt>
                <c:pt idx="2367">
                  <c:v>2367</c:v>
                </c:pt>
                <c:pt idx="2368">
                  <c:v>2368</c:v>
                </c:pt>
                <c:pt idx="2369">
                  <c:v>2369</c:v>
                </c:pt>
                <c:pt idx="2370">
                  <c:v>2370</c:v>
                </c:pt>
                <c:pt idx="2371">
                  <c:v>2371</c:v>
                </c:pt>
                <c:pt idx="2372">
                  <c:v>2372</c:v>
                </c:pt>
                <c:pt idx="2373">
                  <c:v>2373</c:v>
                </c:pt>
                <c:pt idx="2374">
                  <c:v>2374</c:v>
                </c:pt>
                <c:pt idx="2375">
                  <c:v>2375</c:v>
                </c:pt>
                <c:pt idx="2376">
                  <c:v>2376</c:v>
                </c:pt>
                <c:pt idx="2377">
                  <c:v>2377</c:v>
                </c:pt>
                <c:pt idx="2378">
                  <c:v>2378</c:v>
                </c:pt>
                <c:pt idx="2379">
                  <c:v>2379</c:v>
                </c:pt>
                <c:pt idx="2380">
                  <c:v>2380</c:v>
                </c:pt>
                <c:pt idx="2381">
                  <c:v>2381</c:v>
                </c:pt>
                <c:pt idx="2382">
                  <c:v>2382</c:v>
                </c:pt>
                <c:pt idx="2383">
                  <c:v>2383</c:v>
                </c:pt>
                <c:pt idx="2384">
                  <c:v>2384</c:v>
                </c:pt>
                <c:pt idx="2385">
                  <c:v>2385</c:v>
                </c:pt>
                <c:pt idx="2386">
                  <c:v>2386</c:v>
                </c:pt>
                <c:pt idx="2387">
                  <c:v>2387</c:v>
                </c:pt>
                <c:pt idx="2388">
                  <c:v>2388</c:v>
                </c:pt>
                <c:pt idx="2389">
                  <c:v>2389</c:v>
                </c:pt>
                <c:pt idx="2390">
                  <c:v>2390</c:v>
                </c:pt>
                <c:pt idx="2391">
                  <c:v>2391</c:v>
                </c:pt>
                <c:pt idx="2392">
                  <c:v>2392</c:v>
                </c:pt>
                <c:pt idx="2393">
                  <c:v>2393</c:v>
                </c:pt>
                <c:pt idx="2394">
                  <c:v>2394</c:v>
                </c:pt>
                <c:pt idx="2395">
                  <c:v>2395</c:v>
                </c:pt>
                <c:pt idx="2396">
                  <c:v>2396</c:v>
                </c:pt>
                <c:pt idx="2397">
                  <c:v>2397</c:v>
                </c:pt>
                <c:pt idx="2398">
                  <c:v>2398</c:v>
                </c:pt>
                <c:pt idx="2399">
                  <c:v>2399</c:v>
                </c:pt>
                <c:pt idx="2400">
                  <c:v>2400</c:v>
                </c:pt>
                <c:pt idx="2401">
                  <c:v>2401</c:v>
                </c:pt>
                <c:pt idx="2402">
                  <c:v>2402</c:v>
                </c:pt>
                <c:pt idx="2403">
                  <c:v>2403</c:v>
                </c:pt>
                <c:pt idx="2404">
                  <c:v>2404</c:v>
                </c:pt>
                <c:pt idx="2405">
                  <c:v>2405</c:v>
                </c:pt>
                <c:pt idx="2406">
                  <c:v>2406</c:v>
                </c:pt>
                <c:pt idx="2407">
                  <c:v>2407</c:v>
                </c:pt>
                <c:pt idx="2408">
                  <c:v>2408</c:v>
                </c:pt>
                <c:pt idx="2409">
                  <c:v>2409</c:v>
                </c:pt>
                <c:pt idx="2410">
                  <c:v>2410</c:v>
                </c:pt>
                <c:pt idx="2411">
                  <c:v>2411</c:v>
                </c:pt>
                <c:pt idx="2412">
                  <c:v>2412</c:v>
                </c:pt>
                <c:pt idx="2413">
                  <c:v>2413</c:v>
                </c:pt>
                <c:pt idx="2414">
                  <c:v>2414</c:v>
                </c:pt>
                <c:pt idx="2415">
                  <c:v>2415</c:v>
                </c:pt>
                <c:pt idx="2416">
                  <c:v>2416</c:v>
                </c:pt>
                <c:pt idx="2417">
                  <c:v>2417</c:v>
                </c:pt>
                <c:pt idx="2418">
                  <c:v>2418</c:v>
                </c:pt>
                <c:pt idx="2419">
                  <c:v>2419</c:v>
                </c:pt>
                <c:pt idx="2420">
                  <c:v>2420</c:v>
                </c:pt>
                <c:pt idx="2421">
                  <c:v>2421</c:v>
                </c:pt>
                <c:pt idx="2422">
                  <c:v>2422</c:v>
                </c:pt>
                <c:pt idx="2423">
                  <c:v>2423</c:v>
                </c:pt>
                <c:pt idx="2424">
                  <c:v>2424</c:v>
                </c:pt>
                <c:pt idx="2425">
                  <c:v>2425</c:v>
                </c:pt>
                <c:pt idx="2426">
                  <c:v>2426</c:v>
                </c:pt>
                <c:pt idx="2427">
                  <c:v>2427</c:v>
                </c:pt>
                <c:pt idx="2428">
                  <c:v>2428</c:v>
                </c:pt>
                <c:pt idx="2429">
                  <c:v>2429</c:v>
                </c:pt>
                <c:pt idx="2430">
                  <c:v>2430</c:v>
                </c:pt>
                <c:pt idx="2431">
                  <c:v>2431</c:v>
                </c:pt>
                <c:pt idx="2432">
                  <c:v>2432</c:v>
                </c:pt>
                <c:pt idx="2433">
                  <c:v>2433</c:v>
                </c:pt>
                <c:pt idx="2434">
                  <c:v>2434</c:v>
                </c:pt>
                <c:pt idx="2435">
                  <c:v>2435</c:v>
                </c:pt>
                <c:pt idx="2436">
                  <c:v>2436</c:v>
                </c:pt>
                <c:pt idx="2437">
                  <c:v>2437</c:v>
                </c:pt>
                <c:pt idx="2438">
                  <c:v>2438</c:v>
                </c:pt>
                <c:pt idx="2439">
                  <c:v>2439</c:v>
                </c:pt>
                <c:pt idx="2440">
                  <c:v>2440</c:v>
                </c:pt>
                <c:pt idx="2441">
                  <c:v>2441</c:v>
                </c:pt>
                <c:pt idx="2442">
                  <c:v>2442</c:v>
                </c:pt>
                <c:pt idx="2443">
                  <c:v>2443</c:v>
                </c:pt>
                <c:pt idx="2444">
                  <c:v>2444</c:v>
                </c:pt>
                <c:pt idx="2445">
                  <c:v>2445</c:v>
                </c:pt>
                <c:pt idx="2446">
                  <c:v>2446</c:v>
                </c:pt>
                <c:pt idx="2447">
                  <c:v>2447</c:v>
                </c:pt>
                <c:pt idx="2448">
                  <c:v>2448</c:v>
                </c:pt>
                <c:pt idx="2449">
                  <c:v>2449</c:v>
                </c:pt>
                <c:pt idx="2450">
                  <c:v>2450</c:v>
                </c:pt>
                <c:pt idx="2451">
                  <c:v>2451</c:v>
                </c:pt>
                <c:pt idx="2452">
                  <c:v>2452</c:v>
                </c:pt>
                <c:pt idx="2453">
                  <c:v>2453</c:v>
                </c:pt>
                <c:pt idx="2454">
                  <c:v>2454</c:v>
                </c:pt>
                <c:pt idx="2455">
                  <c:v>2455</c:v>
                </c:pt>
                <c:pt idx="2456">
                  <c:v>2456</c:v>
                </c:pt>
                <c:pt idx="2457">
                  <c:v>2457</c:v>
                </c:pt>
                <c:pt idx="2458">
                  <c:v>2458</c:v>
                </c:pt>
                <c:pt idx="2459">
                  <c:v>2459</c:v>
                </c:pt>
                <c:pt idx="2460">
                  <c:v>2460</c:v>
                </c:pt>
                <c:pt idx="2461">
                  <c:v>2461</c:v>
                </c:pt>
                <c:pt idx="2462">
                  <c:v>2462</c:v>
                </c:pt>
                <c:pt idx="2463">
                  <c:v>2463</c:v>
                </c:pt>
                <c:pt idx="2464">
                  <c:v>2464</c:v>
                </c:pt>
                <c:pt idx="2465">
                  <c:v>2465</c:v>
                </c:pt>
                <c:pt idx="2466">
                  <c:v>2466</c:v>
                </c:pt>
                <c:pt idx="2467">
                  <c:v>2467</c:v>
                </c:pt>
                <c:pt idx="2468">
                  <c:v>2468</c:v>
                </c:pt>
                <c:pt idx="2469">
                  <c:v>2469</c:v>
                </c:pt>
                <c:pt idx="2470">
                  <c:v>2470</c:v>
                </c:pt>
                <c:pt idx="2471">
                  <c:v>2471</c:v>
                </c:pt>
                <c:pt idx="2472">
                  <c:v>2472</c:v>
                </c:pt>
                <c:pt idx="2473">
                  <c:v>2473</c:v>
                </c:pt>
                <c:pt idx="2474">
                  <c:v>2474</c:v>
                </c:pt>
                <c:pt idx="2475">
                  <c:v>2475</c:v>
                </c:pt>
                <c:pt idx="2476">
                  <c:v>2476</c:v>
                </c:pt>
                <c:pt idx="2477">
                  <c:v>2477</c:v>
                </c:pt>
                <c:pt idx="2478">
                  <c:v>2478</c:v>
                </c:pt>
                <c:pt idx="2479">
                  <c:v>2479</c:v>
                </c:pt>
                <c:pt idx="2480">
                  <c:v>2480</c:v>
                </c:pt>
                <c:pt idx="2481">
                  <c:v>2481</c:v>
                </c:pt>
                <c:pt idx="2482">
                  <c:v>2482</c:v>
                </c:pt>
                <c:pt idx="2483">
                  <c:v>2483</c:v>
                </c:pt>
                <c:pt idx="2484">
                  <c:v>2484</c:v>
                </c:pt>
                <c:pt idx="2485">
                  <c:v>2485</c:v>
                </c:pt>
                <c:pt idx="2486">
                  <c:v>2486</c:v>
                </c:pt>
                <c:pt idx="2487">
                  <c:v>2487</c:v>
                </c:pt>
                <c:pt idx="2488">
                  <c:v>2488</c:v>
                </c:pt>
                <c:pt idx="2489">
                  <c:v>2489</c:v>
                </c:pt>
                <c:pt idx="2490">
                  <c:v>2490</c:v>
                </c:pt>
                <c:pt idx="2491">
                  <c:v>2491</c:v>
                </c:pt>
                <c:pt idx="2492">
                  <c:v>2492</c:v>
                </c:pt>
                <c:pt idx="2493">
                  <c:v>2493</c:v>
                </c:pt>
                <c:pt idx="2494">
                  <c:v>2494</c:v>
                </c:pt>
                <c:pt idx="2495">
                  <c:v>2495</c:v>
                </c:pt>
                <c:pt idx="2496">
                  <c:v>2496</c:v>
                </c:pt>
                <c:pt idx="2497">
                  <c:v>2497</c:v>
                </c:pt>
                <c:pt idx="2498">
                  <c:v>2498</c:v>
                </c:pt>
                <c:pt idx="2499">
                  <c:v>2499</c:v>
                </c:pt>
                <c:pt idx="2500">
                  <c:v>2500</c:v>
                </c:pt>
                <c:pt idx="2501">
                  <c:v>2501</c:v>
                </c:pt>
                <c:pt idx="2502">
                  <c:v>2502</c:v>
                </c:pt>
                <c:pt idx="2503">
                  <c:v>2503</c:v>
                </c:pt>
                <c:pt idx="2504">
                  <c:v>2504</c:v>
                </c:pt>
                <c:pt idx="2505">
                  <c:v>2505</c:v>
                </c:pt>
                <c:pt idx="2506">
                  <c:v>2506</c:v>
                </c:pt>
                <c:pt idx="2507">
                  <c:v>2507</c:v>
                </c:pt>
                <c:pt idx="2508">
                  <c:v>2508</c:v>
                </c:pt>
                <c:pt idx="2509">
                  <c:v>2509</c:v>
                </c:pt>
                <c:pt idx="2510">
                  <c:v>2510</c:v>
                </c:pt>
                <c:pt idx="2511">
                  <c:v>2511</c:v>
                </c:pt>
                <c:pt idx="2512">
                  <c:v>2512</c:v>
                </c:pt>
                <c:pt idx="2513">
                  <c:v>2513</c:v>
                </c:pt>
                <c:pt idx="2514">
                  <c:v>2514</c:v>
                </c:pt>
                <c:pt idx="2515">
                  <c:v>2515</c:v>
                </c:pt>
                <c:pt idx="2516">
                  <c:v>2516</c:v>
                </c:pt>
                <c:pt idx="2517">
                  <c:v>2517</c:v>
                </c:pt>
                <c:pt idx="2518">
                  <c:v>2518</c:v>
                </c:pt>
                <c:pt idx="2519">
                  <c:v>2519</c:v>
                </c:pt>
                <c:pt idx="2520">
                  <c:v>2520</c:v>
                </c:pt>
                <c:pt idx="2521">
                  <c:v>2521</c:v>
                </c:pt>
                <c:pt idx="2522">
                  <c:v>2522</c:v>
                </c:pt>
                <c:pt idx="2523">
                  <c:v>2523</c:v>
                </c:pt>
                <c:pt idx="2524">
                  <c:v>2524</c:v>
                </c:pt>
                <c:pt idx="2525">
                  <c:v>2525</c:v>
                </c:pt>
                <c:pt idx="2526">
                  <c:v>2526</c:v>
                </c:pt>
                <c:pt idx="2527">
                  <c:v>2527</c:v>
                </c:pt>
                <c:pt idx="2528">
                  <c:v>2528</c:v>
                </c:pt>
                <c:pt idx="2529">
                  <c:v>2529</c:v>
                </c:pt>
                <c:pt idx="2530">
                  <c:v>2530</c:v>
                </c:pt>
                <c:pt idx="2531">
                  <c:v>2531</c:v>
                </c:pt>
                <c:pt idx="2532">
                  <c:v>2532</c:v>
                </c:pt>
                <c:pt idx="2533">
                  <c:v>2533</c:v>
                </c:pt>
                <c:pt idx="2534">
                  <c:v>2534</c:v>
                </c:pt>
                <c:pt idx="2535">
                  <c:v>2535</c:v>
                </c:pt>
                <c:pt idx="2536">
                  <c:v>2536</c:v>
                </c:pt>
                <c:pt idx="2537">
                  <c:v>2537</c:v>
                </c:pt>
                <c:pt idx="2538">
                  <c:v>2538</c:v>
                </c:pt>
                <c:pt idx="2539">
                  <c:v>2539</c:v>
                </c:pt>
                <c:pt idx="2540">
                  <c:v>2540</c:v>
                </c:pt>
                <c:pt idx="2541">
                  <c:v>2541</c:v>
                </c:pt>
                <c:pt idx="2542">
                  <c:v>2542</c:v>
                </c:pt>
                <c:pt idx="2543">
                  <c:v>2543</c:v>
                </c:pt>
                <c:pt idx="2544">
                  <c:v>2544</c:v>
                </c:pt>
                <c:pt idx="2545">
                  <c:v>2545</c:v>
                </c:pt>
                <c:pt idx="2546">
                  <c:v>2546</c:v>
                </c:pt>
                <c:pt idx="2547">
                  <c:v>2547</c:v>
                </c:pt>
                <c:pt idx="2548">
                  <c:v>2548</c:v>
                </c:pt>
                <c:pt idx="2549">
                  <c:v>2549</c:v>
                </c:pt>
                <c:pt idx="2550">
                  <c:v>2550</c:v>
                </c:pt>
                <c:pt idx="2551">
                  <c:v>2551</c:v>
                </c:pt>
                <c:pt idx="2552">
                  <c:v>2552</c:v>
                </c:pt>
                <c:pt idx="2553">
                  <c:v>2553</c:v>
                </c:pt>
                <c:pt idx="2554">
                  <c:v>2554</c:v>
                </c:pt>
                <c:pt idx="2555">
                  <c:v>2555</c:v>
                </c:pt>
                <c:pt idx="2556">
                  <c:v>2556</c:v>
                </c:pt>
                <c:pt idx="2557">
                  <c:v>2557</c:v>
                </c:pt>
                <c:pt idx="2558">
                  <c:v>2558</c:v>
                </c:pt>
                <c:pt idx="2559">
                  <c:v>2559</c:v>
                </c:pt>
                <c:pt idx="2560">
                  <c:v>2560</c:v>
                </c:pt>
                <c:pt idx="2561">
                  <c:v>2561</c:v>
                </c:pt>
                <c:pt idx="2562">
                  <c:v>2562</c:v>
                </c:pt>
                <c:pt idx="2563">
                  <c:v>2563</c:v>
                </c:pt>
                <c:pt idx="2564">
                  <c:v>2564</c:v>
                </c:pt>
                <c:pt idx="2565">
                  <c:v>2565</c:v>
                </c:pt>
                <c:pt idx="2566">
                  <c:v>2566</c:v>
                </c:pt>
                <c:pt idx="2567">
                  <c:v>2567</c:v>
                </c:pt>
                <c:pt idx="2568">
                  <c:v>2568</c:v>
                </c:pt>
                <c:pt idx="2569">
                  <c:v>2569</c:v>
                </c:pt>
                <c:pt idx="2570">
                  <c:v>2570</c:v>
                </c:pt>
                <c:pt idx="2571">
                  <c:v>2571</c:v>
                </c:pt>
                <c:pt idx="2572">
                  <c:v>2572</c:v>
                </c:pt>
                <c:pt idx="2573">
                  <c:v>2573</c:v>
                </c:pt>
                <c:pt idx="2574">
                  <c:v>2574</c:v>
                </c:pt>
                <c:pt idx="2575">
                  <c:v>2575</c:v>
                </c:pt>
                <c:pt idx="2576">
                  <c:v>2576</c:v>
                </c:pt>
                <c:pt idx="2577">
                  <c:v>2577</c:v>
                </c:pt>
                <c:pt idx="2578">
                  <c:v>2578</c:v>
                </c:pt>
                <c:pt idx="2579">
                  <c:v>2579</c:v>
                </c:pt>
                <c:pt idx="2580">
                  <c:v>2580</c:v>
                </c:pt>
                <c:pt idx="2581">
                  <c:v>2581</c:v>
                </c:pt>
                <c:pt idx="2582">
                  <c:v>2582</c:v>
                </c:pt>
                <c:pt idx="2583">
                  <c:v>2583</c:v>
                </c:pt>
                <c:pt idx="2584">
                  <c:v>2584</c:v>
                </c:pt>
                <c:pt idx="2585">
                  <c:v>2585</c:v>
                </c:pt>
                <c:pt idx="2586">
                  <c:v>2586</c:v>
                </c:pt>
                <c:pt idx="2587">
                  <c:v>2587</c:v>
                </c:pt>
                <c:pt idx="2588">
                  <c:v>2588</c:v>
                </c:pt>
                <c:pt idx="2589">
                  <c:v>2589</c:v>
                </c:pt>
                <c:pt idx="2590">
                  <c:v>2590</c:v>
                </c:pt>
                <c:pt idx="2591">
                  <c:v>2591</c:v>
                </c:pt>
                <c:pt idx="2592">
                  <c:v>2592</c:v>
                </c:pt>
                <c:pt idx="2593">
                  <c:v>2593</c:v>
                </c:pt>
                <c:pt idx="2594">
                  <c:v>2594</c:v>
                </c:pt>
                <c:pt idx="2595">
                  <c:v>2595</c:v>
                </c:pt>
                <c:pt idx="2596">
                  <c:v>2596</c:v>
                </c:pt>
                <c:pt idx="2597">
                  <c:v>2597</c:v>
                </c:pt>
                <c:pt idx="2598">
                  <c:v>2598</c:v>
                </c:pt>
                <c:pt idx="2599">
                  <c:v>2599</c:v>
                </c:pt>
                <c:pt idx="2600">
                  <c:v>2600</c:v>
                </c:pt>
                <c:pt idx="2601">
                  <c:v>2601</c:v>
                </c:pt>
                <c:pt idx="2602">
                  <c:v>2602</c:v>
                </c:pt>
                <c:pt idx="2603">
                  <c:v>2603</c:v>
                </c:pt>
                <c:pt idx="2604">
                  <c:v>2604</c:v>
                </c:pt>
                <c:pt idx="2605">
                  <c:v>2605</c:v>
                </c:pt>
                <c:pt idx="2606">
                  <c:v>2606</c:v>
                </c:pt>
                <c:pt idx="2607">
                  <c:v>2607</c:v>
                </c:pt>
                <c:pt idx="2608">
                  <c:v>2608</c:v>
                </c:pt>
                <c:pt idx="2609">
                  <c:v>2609</c:v>
                </c:pt>
                <c:pt idx="2610">
                  <c:v>2610</c:v>
                </c:pt>
                <c:pt idx="2611">
                  <c:v>2611</c:v>
                </c:pt>
                <c:pt idx="2612">
                  <c:v>2612</c:v>
                </c:pt>
                <c:pt idx="2613">
                  <c:v>2613</c:v>
                </c:pt>
                <c:pt idx="2614">
                  <c:v>2614</c:v>
                </c:pt>
                <c:pt idx="2615">
                  <c:v>2615</c:v>
                </c:pt>
                <c:pt idx="2616">
                  <c:v>2616</c:v>
                </c:pt>
                <c:pt idx="2617">
                  <c:v>2617</c:v>
                </c:pt>
                <c:pt idx="2618">
                  <c:v>2618</c:v>
                </c:pt>
                <c:pt idx="2619">
                  <c:v>2619</c:v>
                </c:pt>
                <c:pt idx="2620">
                  <c:v>2620</c:v>
                </c:pt>
                <c:pt idx="2621">
                  <c:v>2621</c:v>
                </c:pt>
                <c:pt idx="2622">
                  <c:v>2622</c:v>
                </c:pt>
                <c:pt idx="2623">
                  <c:v>2623</c:v>
                </c:pt>
                <c:pt idx="2624">
                  <c:v>2624</c:v>
                </c:pt>
                <c:pt idx="2625">
                  <c:v>2625</c:v>
                </c:pt>
                <c:pt idx="2626">
                  <c:v>2626</c:v>
                </c:pt>
                <c:pt idx="2627">
                  <c:v>2627</c:v>
                </c:pt>
                <c:pt idx="2628">
                  <c:v>2628</c:v>
                </c:pt>
                <c:pt idx="2629">
                  <c:v>2629</c:v>
                </c:pt>
                <c:pt idx="2630">
                  <c:v>2630</c:v>
                </c:pt>
                <c:pt idx="2631">
                  <c:v>2631</c:v>
                </c:pt>
                <c:pt idx="2632">
                  <c:v>2632</c:v>
                </c:pt>
                <c:pt idx="2633">
                  <c:v>2633</c:v>
                </c:pt>
                <c:pt idx="2634">
                  <c:v>2634</c:v>
                </c:pt>
                <c:pt idx="2635">
                  <c:v>2635</c:v>
                </c:pt>
                <c:pt idx="2636">
                  <c:v>2636</c:v>
                </c:pt>
                <c:pt idx="2637">
                  <c:v>2637</c:v>
                </c:pt>
                <c:pt idx="2638">
                  <c:v>2638</c:v>
                </c:pt>
                <c:pt idx="2639">
                  <c:v>2639</c:v>
                </c:pt>
                <c:pt idx="2640">
                  <c:v>2640</c:v>
                </c:pt>
                <c:pt idx="2641">
                  <c:v>2641</c:v>
                </c:pt>
                <c:pt idx="2642">
                  <c:v>2642</c:v>
                </c:pt>
                <c:pt idx="2643">
                  <c:v>2643</c:v>
                </c:pt>
                <c:pt idx="2644">
                  <c:v>2644</c:v>
                </c:pt>
                <c:pt idx="2645">
                  <c:v>2645</c:v>
                </c:pt>
                <c:pt idx="2646">
                  <c:v>2646</c:v>
                </c:pt>
                <c:pt idx="2647">
                  <c:v>2647</c:v>
                </c:pt>
                <c:pt idx="2648">
                  <c:v>2648</c:v>
                </c:pt>
                <c:pt idx="2649">
                  <c:v>2649</c:v>
                </c:pt>
                <c:pt idx="2650">
                  <c:v>2650</c:v>
                </c:pt>
                <c:pt idx="2651">
                  <c:v>2651</c:v>
                </c:pt>
                <c:pt idx="2652">
                  <c:v>2652</c:v>
                </c:pt>
                <c:pt idx="2653">
                  <c:v>2653</c:v>
                </c:pt>
                <c:pt idx="2654">
                  <c:v>2654</c:v>
                </c:pt>
                <c:pt idx="2655">
                  <c:v>2655</c:v>
                </c:pt>
                <c:pt idx="2656">
                  <c:v>2656</c:v>
                </c:pt>
                <c:pt idx="2657">
                  <c:v>2657</c:v>
                </c:pt>
                <c:pt idx="2658">
                  <c:v>2658</c:v>
                </c:pt>
                <c:pt idx="2659">
                  <c:v>2659</c:v>
                </c:pt>
                <c:pt idx="2660">
                  <c:v>2660</c:v>
                </c:pt>
                <c:pt idx="2661">
                  <c:v>2661</c:v>
                </c:pt>
                <c:pt idx="2662">
                  <c:v>2662</c:v>
                </c:pt>
                <c:pt idx="2663">
                  <c:v>2663</c:v>
                </c:pt>
                <c:pt idx="2664">
                  <c:v>2664</c:v>
                </c:pt>
                <c:pt idx="2665">
                  <c:v>2665</c:v>
                </c:pt>
                <c:pt idx="2666">
                  <c:v>2666</c:v>
                </c:pt>
                <c:pt idx="2667">
                  <c:v>2667</c:v>
                </c:pt>
                <c:pt idx="2668">
                  <c:v>2668</c:v>
                </c:pt>
                <c:pt idx="2669">
                  <c:v>2669</c:v>
                </c:pt>
                <c:pt idx="2670">
                  <c:v>2670</c:v>
                </c:pt>
                <c:pt idx="2671">
                  <c:v>2671</c:v>
                </c:pt>
                <c:pt idx="2672">
                  <c:v>2672</c:v>
                </c:pt>
                <c:pt idx="2673">
                  <c:v>2673</c:v>
                </c:pt>
                <c:pt idx="2674">
                  <c:v>2674</c:v>
                </c:pt>
                <c:pt idx="2675">
                  <c:v>2675</c:v>
                </c:pt>
                <c:pt idx="2676">
                  <c:v>2676</c:v>
                </c:pt>
                <c:pt idx="2677">
                  <c:v>2677</c:v>
                </c:pt>
                <c:pt idx="2678">
                  <c:v>2678</c:v>
                </c:pt>
                <c:pt idx="2679">
                  <c:v>2679</c:v>
                </c:pt>
                <c:pt idx="2680">
                  <c:v>2680</c:v>
                </c:pt>
                <c:pt idx="2681">
                  <c:v>2681</c:v>
                </c:pt>
                <c:pt idx="2682">
                  <c:v>2682</c:v>
                </c:pt>
                <c:pt idx="2683">
                  <c:v>2683</c:v>
                </c:pt>
                <c:pt idx="2684">
                  <c:v>2684</c:v>
                </c:pt>
                <c:pt idx="2685">
                  <c:v>2685</c:v>
                </c:pt>
                <c:pt idx="2686">
                  <c:v>2686</c:v>
                </c:pt>
                <c:pt idx="2687">
                  <c:v>2687</c:v>
                </c:pt>
                <c:pt idx="2688">
                  <c:v>2688</c:v>
                </c:pt>
                <c:pt idx="2689">
                  <c:v>2689</c:v>
                </c:pt>
                <c:pt idx="2690">
                  <c:v>2690</c:v>
                </c:pt>
                <c:pt idx="2691">
                  <c:v>2691</c:v>
                </c:pt>
                <c:pt idx="2692">
                  <c:v>2692</c:v>
                </c:pt>
                <c:pt idx="2693">
                  <c:v>2693</c:v>
                </c:pt>
                <c:pt idx="2694">
                  <c:v>2694</c:v>
                </c:pt>
                <c:pt idx="2695">
                  <c:v>2695</c:v>
                </c:pt>
                <c:pt idx="2696">
                  <c:v>2696</c:v>
                </c:pt>
                <c:pt idx="2697">
                  <c:v>2697</c:v>
                </c:pt>
                <c:pt idx="2698">
                  <c:v>2698</c:v>
                </c:pt>
                <c:pt idx="2699">
                  <c:v>2699</c:v>
                </c:pt>
                <c:pt idx="2700">
                  <c:v>2700</c:v>
                </c:pt>
                <c:pt idx="2701">
                  <c:v>2701</c:v>
                </c:pt>
                <c:pt idx="2702">
                  <c:v>2702</c:v>
                </c:pt>
                <c:pt idx="2703">
                  <c:v>2703</c:v>
                </c:pt>
                <c:pt idx="2704">
                  <c:v>2704</c:v>
                </c:pt>
                <c:pt idx="2705">
                  <c:v>2705</c:v>
                </c:pt>
                <c:pt idx="2706">
                  <c:v>2706</c:v>
                </c:pt>
                <c:pt idx="2707">
                  <c:v>2707</c:v>
                </c:pt>
                <c:pt idx="2708">
                  <c:v>2708</c:v>
                </c:pt>
                <c:pt idx="2709">
                  <c:v>2709</c:v>
                </c:pt>
                <c:pt idx="2710">
                  <c:v>2710</c:v>
                </c:pt>
                <c:pt idx="2711">
                  <c:v>2711</c:v>
                </c:pt>
                <c:pt idx="2712">
                  <c:v>2712</c:v>
                </c:pt>
                <c:pt idx="2713">
                  <c:v>2713</c:v>
                </c:pt>
                <c:pt idx="2714">
                  <c:v>2714</c:v>
                </c:pt>
                <c:pt idx="2715">
                  <c:v>2715</c:v>
                </c:pt>
                <c:pt idx="2716">
                  <c:v>2716</c:v>
                </c:pt>
                <c:pt idx="2717">
                  <c:v>2717</c:v>
                </c:pt>
                <c:pt idx="2718">
                  <c:v>2718</c:v>
                </c:pt>
                <c:pt idx="2719">
                  <c:v>2719</c:v>
                </c:pt>
                <c:pt idx="2720">
                  <c:v>2720</c:v>
                </c:pt>
                <c:pt idx="2721">
                  <c:v>2721</c:v>
                </c:pt>
                <c:pt idx="2722">
                  <c:v>2722</c:v>
                </c:pt>
                <c:pt idx="2723">
                  <c:v>2723</c:v>
                </c:pt>
                <c:pt idx="2724">
                  <c:v>2724</c:v>
                </c:pt>
                <c:pt idx="2725">
                  <c:v>2725</c:v>
                </c:pt>
                <c:pt idx="2726">
                  <c:v>2726</c:v>
                </c:pt>
                <c:pt idx="2727">
                  <c:v>2727</c:v>
                </c:pt>
                <c:pt idx="2728">
                  <c:v>2728</c:v>
                </c:pt>
                <c:pt idx="2729">
                  <c:v>2729</c:v>
                </c:pt>
                <c:pt idx="2730">
                  <c:v>2730</c:v>
                </c:pt>
                <c:pt idx="2731">
                  <c:v>2731</c:v>
                </c:pt>
                <c:pt idx="2732">
                  <c:v>2732</c:v>
                </c:pt>
                <c:pt idx="2733">
                  <c:v>2733</c:v>
                </c:pt>
                <c:pt idx="2734">
                  <c:v>2734</c:v>
                </c:pt>
                <c:pt idx="2735">
                  <c:v>2735</c:v>
                </c:pt>
                <c:pt idx="2736">
                  <c:v>2736</c:v>
                </c:pt>
                <c:pt idx="2737">
                  <c:v>2737</c:v>
                </c:pt>
                <c:pt idx="2738">
                  <c:v>2738</c:v>
                </c:pt>
                <c:pt idx="2739">
                  <c:v>2739</c:v>
                </c:pt>
                <c:pt idx="2740">
                  <c:v>2740</c:v>
                </c:pt>
                <c:pt idx="2741">
                  <c:v>2741</c:v>
                </c:pt>
                <c:pt idx="2742">
                  <c:v>2742</c:v>
                </c:pt>
                <c:pt idx="2743">
                  <c:v>2743</c:v>
                </c:pt>
                <c:pt idx="2744">
                  <c:v>2744</c:v>
                </c:pt>
                <c:pt idx="2745">
                  <c:v>2745</c:v>
                </c:pt>
                <c:pt idx="2746">
                  <c:v>2746</c:v>
                </c:pt>
                <c:pt idx="2747">
                  <c:v>2747</c:v>
                </c:pt>
                <c:pt idx="2748">
                  <c:v>2748</c:v>
                </c:pt>
                <c:pt idx="2749">
                  <c:v>2749</c:v>
                </c:pt>
                <c:pt idx="2750">
                  <c:v>2750</c:v>
                </c:pt>
                <c:pt idx="2751">
                  <c:v>2751</c:v>
                </c:pt>
                <c:pt idx="2752">
                  <c:v>2752</c:v>
                </c:pt>
                <c:pt idx="2753">
                  <c:v>2753</c:v>
                </c:pt>
                <c:pt idx="2754">
                  <c:v>2754</c:v>
                </c:pt>
                <c:pt idx="2755">
                  <c:v>2755</c:v>
                </c:pt>
                <c:pt idx="2756">
                  <c:v>2756</c:v>
                </c:pt>
                <c:pt idx="2757">
                  <c:v>2757</c:v>
                </c:pt>
                <c:pt idx="2758">
                  <c:v>2758</c:v>
                </c:pt>
                <c:pt idx="2759">
                  <c:v>2759</c:v>
                </c:pt>
                <c:pt idx="2760">
                  <c:v>2760</c:v>
                </c:pt>
                <c:pt idx="2761">
                  <c:v>2761</c:v>
                </c:pt>
                <c:pt idx="2762">
                  <c:v>2762</c:v>
                </c:pt>
                <c:pt idx="2763">
                  <c:v>2763</c:v>
                </c:pt>
                <c:pt idx="2764">
                  <c:v>2764</c:v>
                </c:pt>
                <c:pt idx="2765">
                  <c:v>2765</c:v>
                </c:pt>
                <c:pt idx="2766">
                  <c:v>2766</c:v>
                </c:pt>
                <c:pt idx="2767">
                  <c:v>2767</c:v>
                </c:pt>
                <c:pt idx="2768">
                  <c:v>2768</c:v>
                </c:pt>
                <c:pt idx="2769">
                  <c:v>2769</c:v>
                </c:pt>
                <c:pt idx="2770">
                  <c:v>2770</c:v>
                </c:pt>
                <c:pt idx="2771">
                  <c:v>2771</c:v>
                </c:pt>
                <c:pt idx="2772">
                  <c:v>2772</c:v>
                </c:pt>
                <c:pt idx="2773">
                  <c:v>2773</c:v>
                </c:pt>
                <c:pt idx="2774">
                  <c:v>2774</c:v>
                </c:pt>
                <c:pt idx="2775">
                  <c:v>2775</c:v>
                </c:pt>
                <c:pt idx="2776">
                  <c:v>2776</c:v>
                </c:pt>
                <c:pt idx="2777">
                  <c:v>2777</c:v>
                </c:pt>
                <c:pt idx="2778">
                  <c:v>2778</c:v>
                </c:pt>
                <c:pt idx="2779">
                  <c:v>2779</c:v>
                </c:pt>
                <c:pt idx="2780">
                  <c:v>2780</c:v>
                </c:pt>
                <c:pt idx="2781">
                  <c:v>2781</c:v>
                </c:pt>
                <c:pt idx="2782">
                  <c:v>2782</c:v>
                </c:pt>
                <c:pt idx="2783">
                  <c:v>2783</c:v>
                </c:pt>
                <c:pt idx="2784">
                  <c:v>2784</c:v>
                </c:pt>
                <c:pt idx="2785">
                  <c:v>2785</c:v>
                </c:pt>
                <c:pt idx="2786">
                  <c:v>2786</c:v>
                </c:pt>
                <c:pt idx="2787">
                  <c:v>2787</c:v>
                </c:pt>
                <c:pt idx="2788">
                  <c:v>2788</c:v>
                </c:pt>
                <c:pt idx="2789">
                  <c:v>2789</c:v>
                </c:pt>
                <c:pt idx="2790">
                  <c:v>2790</c:v>
                </c:pt>
                <c:pt idx="2791">
                  <c:v>2791</c:v>
                </c:pt>
                <c:pt idx="2792">
                  <c:v>2792</c:v>
                </c:pt>
                <c:pt idx="2793">
                  <c:v>2793</c:v>
                </c:pt>
                <c:pt idx="2794">
                  <c:v>2794</c:v>
                </c:pt>
                <c:pt idx="2795">
                  <c:v>2795</c:v>
                </c:pt>
                <c:pt idx="2796">
                  <c:v>2796</c:v>
                </c:pt>
                <c:pt idx="2797">
                  <c:v>2797</c:v>
                </c:pt>
                <c:pt idx="2798">
                  <c:v>2798</c:v>
                </c:pt>
                <c:pt idx="2799">
                  <c:v>2799</c:v>
                </c:pt>
                <c:pt idx="2800">
                  <c:v>2800</c:v>
                </c:pt>
                <c:pt idx="2801">
                  <c:v>2801</c:v>
                </c:pt>
                <c:pt idx="2802">
                  <c:v>2802</c:v>
                </c:pt>
                <c:pt idx="2803">
                  <c:v>2803</c:v>
                </c:pt>
                <c:pt idx="2804">
                  <c:v>2804</c:v>
                </c:pt>
                <c:pt idx="2805">
                  <c:v>2805</c:v>
                </c:pt>
                <c:pt idx="2806">
                  <c:v>2806</c:v>
                </c:pt>
                <c:pt idx="2807">
                  <c:v>2807</c:v>
                </c:pt>
                <c:pt idx="2808">
                  <c:v>2808</c:v>
                </c:pt>
                <c:pt idx="2809">
                  <c:v>2809</c:v>
                </c:pt>
                <c:pt idx="2810">
                  <c:v>2810</c:v>
                </c:pt>
                <c:pt idx="2811">
                  <c:v>2811</c:v>
                </c:pt>
                <c:pt idx="2812">
                  <c:v>2812</c:v>
                </c:pt>
                <c:pt idx="2813">
                  <c:v>2813</c:v>
                </c:pt>
                <c:pt idx="2814">
                  <c:v>2814</c:v>
                </c:pt>
                <c:pt idx="2815">
                  <c:v>2815</c:v>
                </c:pt>
                <c:pt idx="2816">
                  <c:v>2816</c:v>
                </c:pt>
                <c:pt idx="2817">
                  <c:v>2817</c:v>
                </c:pt>
                <c:pt idx="2818">
                  <c:v>2818</c:v>
                </c:pt>
                <c:pt idx="2819">
                  <c:v>2819</c:v>
                </c:pt>
                <c:pt idx="2820">
                  <c:v>2820</c:v>
                </c:pt>
                <c:pt idx="2821">
                  <c:v>2821</c:v>
                </c:pt>
                <c:pt idx="2822">
                  <c:v>2822</c:v>
                </c:pt>
                <c:pt idx="2823">
                  <c:v>2823</c:v>
                </c:pt>
                <c:pt idx="2824">
                  <c:v>2824</c:v>
                </c:pt>
                <c:pt idx="2825">
                  <c:v>2825</c:v>
                </c:pt>
                <c:pt idx="2826">
                  <c:v>2826</c:v>
                </c:pt>
                <c:pt idx="2827">
                  <c:v>2827</c:v>
                </c:pt>
                <c:pt idx="2828">
                  <c:v>2828</c:v>
                </c:pt>
                <c:pt idx="2829">
                  <c:v>2829</c:v>
                </c:pt>
                <c:pt idx="2830">
                  <c:v>2830</c:v>
                </c:pt>
                <c:pt idx="2831">
                  <c:v>2831</c:v>
                </c:pt>
                <c:pt idx="2832">
                  <c:v>2832</c:v>
                </c:pt>
                <c:pt idx="2833">
                  <c:v>2833</c:v>
                </c:pt>
                <c:pt idx="2834">
                  <c:v>2834</c:v>
                </c:pt>
                <c:pt idx="2835">
                  <c:v>2835</c:v>
                </c:pt>
                <c:pt idx="2836">
                  <c:v>2836</c:v>
                </c:pt>
                <c:pt idx="2837">
                  <c:v>2837</c:v>
                </c:pt>
                <c:pt idx="2838">
                  <c:v>2838</c:v>
                </c:pt>
                <c:pt idx="2839">
                  <c:v>2839</c:v>
                </c:pt>
                <c:pt idx="2840">
                  <c:v>2840</c:v>
                </c:pt>
                <c:pt idx="2841">
                  <c:v>2841</c:v>
                </c:pt>
                <c:pt idx="2842">
                  <c:v>2842</c:v>
                </c:pt>
                <c:pt idx="2843">
                  <c:v>2843</c:v>
                </c:pt>
                <c:pt idx="2844">
                  <c:v>2844</c:v>
                </c:pt>
                <c:pt idx="2845">
                  <c:v>2845</c:v>
                </c:pt>
                <c:pt idx="2846">
                  <c:v>2846</c:v>
                </c:pt>
                <c:pt idx="2847">
                  <c:v>2847</c:v>
                </c:pt>
                <c:pt idx="2848">
                  <c:v>2848</c:v>
                </c:pt>
                <c:pt idx="2849">
                  <c:v>2849</c:v>
                </c:pt>
                <c:pt idx="2850">
                  <c:v>2850</c:v>
                </c:pt>
                <c:pt idx="2851">
                  <c:v>2851</c:v>
                </c:pt>
                <c:pt idx="2852">
                  <c:v>2852</c:v>
                </c:pt>
                <c:pt idx="2853">
                  <c:v>2853</c:v>
                </c:pt>
                <c:pt idx="2854">
                  <c:v>2854</c:v>
                </c:pt>
                <c:pt idx="2855">
                  <c:v>2855</c:v>
                </c:pt>
                <c:pt idx="2856">
                  <c:v>2856</c:v>
                </c:pt>
                <c:pt idx="2857">
                  <c:v>2857</c:v>
                </c:pt>
                <c:pt idx="2858">
                  <c:v>2858</c:v>
                </c:pt>
                <c:pt idx="2859">
                  <c:v>2859</c:v>
                </c:pt>
                <c:pt idx="2860">
                  <c:v>2860</c:v>
                </c:pt>
                <c:pt idx="2861">
                  <c:v>2861</c:v>
                </c:pt>
                <c:pt idx="2862">
                  <c:v>2862</c:v>
                </c:pt>
                <c:pt idx="2863">
                  <c:v>2863</c:v>
                </c:pt>
                <c:pt idx="2864">
                  <c:v>2864</c:v>
                </c:pt>
                <c:pt idx="2865">
                  <c:v>2865</c:v>
                </c:pt>
                <c:pt idx="2866">
                  <c:v>2866</c:v>
                </c:pt>
                <c:pt idx="2867">
                  <c:v>2867</c:v>
                </c:pt>
                <c:pt idx="2868">
                  <c:v>2868</c:v>
                </c:pt>
                <c:pt idx="2869">
                  <c:v>2869</c:v>
                </c:pt>
                <c:pt idx="2870">
                  <c:v>2870</c:v>
                </c:pt>
                <c:pt idx="2871">
                  <c:v>2871</c:v>
                </c:pt>
                <c:pt idx="2872">
                  <c:v>2872</c:v>
                </c:pt>
                <c:pt idx="2873">
                  <c:v>2873</c:v>
                </c:pt>
                <c:pt idx="2874">
                  <c:v>2874</c:v>
                </c:pt>
                <c:pt idx="2875">
                  <c:v>2875</c:v>
                </c:pt>
                <c:pt idx="2876">
                  <c:v>2876</c:v>
                </c:pt>
                <c:pt idx="2877">
                  <c:v>2877</c:v>
                </c:pt>
                <c:pt idx="2878">
                  <c:v>2878</c:v>
                </c:pt>
                <c:pt idx="2879">
                  <c:v>2879</c:v>
                </c:pt>
                <c:pt idx="2880">
                  <c:v>2880</c:v>
                </c:pt>
                <c:pt idx="2881">
                  <c:v>2881</c:v>
                </c:pt>
                <c:pt idx="2882">
                  <c:v>2882</c:v>
                </c:pt>
                <c:pt idx="2883">
                  <c:v>2883</c:v>
                </c:pt>
                <c:pt idx="2884">
                  <c:v>2884</c:v>
                </c:pt>
                <c:pt idx="2885">
                  <c:v>2885</c:v>
                </c:pt>
                <c:pt idx="2886">
                  <c:v>2886</c:v>
                </c:pt>
                <c:pt idx="2887">
                  <c:v>2887</c:v>
                </c:pt>
                <c:pt idx="2888">
                  <c:v>2888</c:v>
                </c:pt>
                <c:pt idx="2889">
                  <c:v>2889</c:v>
                </c:pt>
                <c:pt idx="2890">
                  <c:v>2890</c:v>
                </c:pt>
                <c:pt idx="2891">
                  <c:v>2891</c:v>
                </c:pt>
                <c:pt idx="2892">
                  <c:v>2892</c:v>
                </c:pt>
                <c:pt idx="2893">
                  <c:v>2893</c:v>
                </c:pt>
                <c:pt idx="2894">
                  <c:v>2894</c:v>
                </c:pt>
                <c:pt idx="2895">
                  <c:v>2895</c:v>
                </c:pt>
                <c:pt idx="2896">
                  <c:v>2896</c:v>
                </c:pt>
                <c:pt idx="2897">
                  <c:v>2897</c:v>
                </c:pt>
                <c:pt idx="2898">
                  <c:v>2898</c:v>
                </c:pt>
                <c:pt idx="2899">
                  <c:v>2899</c:v>
                </c:pt>
                <c:pt idx="2900">
                  <c:v>2900</c:v>
                </c:pt>
                <c:pt idx="2901">
                  <c:v>2901</c:v>
                </c:pt>
                <c:pt idx="2902">
                  <c:v>2902</c:v>
                </c:pt>
                <c:pt idx="2903">
                  <c:v>2903</c:v>
                </c:pt>
                <c:pt idx="2904">
                  <c:v>2904</c:v>
                </c:pt>
                <c:pt idx="2905">
                  <c:v>2905</c:v>
                </c:pt>
                <c:pt idx="2906">
                  <c:v>2906</c:v>
                </c:pt>
                <c:pt idx="2907">
                  <c:v>2907</c:v>
                </c:pt>
                <c:pt idx="2908">
                  <c:v>2908</c:v>
                </c:pt>
                <c:pt idx="2909">
                  <c:v>2909</c:v>
                </c:pt>
                <c:pt idx="2910">
                  <c:v>2910</c:v>
                </c:pt>
                <c:pt idx="2911">
                  <c:v>2911</c:v>
                </c:pt>
                <c:pt idx="2912">
                  <c:v>2912</c:v>
                </c:pt>
                <c:pt idx="2913">
                  <c:v>2913</c:v>
                </c:pt>
                <c:pt idx="2914">
                  <c:v>2914</c:v>
                </c:pt>
                <c:pt idx="2915">
                  <c:v>2915</c:v>
                </c:pt>
                <c:pt idx="2916">
                  <c:v>2916</c:v>
                </c:pt>
                <c:pt idx="2917">
                  <c:v>2917</c:v>
                </c:pt>
                <c:pt idx="2918">
                  <c:v>2918</c:v>
                </c:pt>
                <c:pt idx="2919">
                  <c:v>2919</c:v>
                </c:pt>
                <c:pt idx="2920">
                  <c:v>2920</c:v>
                </c:pt>
                <c:pt idx="2921">
                  <c:v>2921</c:v>
                </c:pt>
                <c:pt idx="2922">
                  <c:v>2922</c:v>
                </c:pt>
                <c:pt idx="2923">
                  <c:v>2923</c:v>
                </c:pt>
                <c:pt idx="2924">
                  <c:v>2924</c:v>
                </c:pt>
                <c:pt idx="2925">
                  <c:v>2925</c:v>
                </c:pt>
                <c:pt idx="2926">
                  <c:v>2926</c:v>
                </c:pt>
                <c:pt idx="2927">
                  <c:v>2927</c:v>
                </c:pt>
                <c:pt idx="2928">
                  <c:v>2928</c:v>
                </c:pt>
                <c:pt idx="2929">
                  <c:v>2929</c:v>
                </c:pt>
                <c:pt idx="2930">
                  <c:v>2930</c:v>
                </c:pt>
                <c:pt idx="2931">
                  <c:v>2931</c:v>
                </c:pt>
                <c:pt idx="2932">
                  <c:v>2932</c:v>
                </c:pt>
                <c:pt idx="2933">
                  <c:v>2933</c:v>
                </c:pt>
                <c:pt idx="2934">
                  <c:v>2934</c:v>
                </c:pt>
                <c:pt idx="2935">
                  <c:v>2935</c:v>
                </c:pt>
                <c:pt idx="2936">
                  <c:v>2936</c:v>
                </c:pt>
                <c:pt idx="2937">
                  <c:v>2937</c:v>
                </c:pt>
                <c:pt idx="2938">
                  <c:v>2938</c:v>
                </c:pt>
                <c:pt idx="2939">
                  <c:v>2939</c:v>
                </c:pt>
                <c:pt idx="2940">
                  <c:v>2940</c:v>
                </c:pt>
                <c:pt idx="2941">
                  <c:v>2941</c:v>
                </c:pt>
                <c:pt idx="2942">
                  <c:v>2942</c:v>
                </c:pt>
                <c:pt idx="2943">
                  <c:v>2943</c:v>
                </c:pt>
                <c:pt idx="2944">
                  <c:v>2944</c:v>
                </c:pt>
                <c:pt idx="2945">
                  <c:v>2945</c:v>
                </c:pt>
                <c:pt idx="2946">
                  <c:v>2946</c:v>
                </c:pt>
                <c:pt idx="2947">
                  <c:v>2947</c:v>
                </c:pt>
                <c:pt idx="2948">
                  <c:v>2948</c:v>
                </c:pt>
                <c:pt idx="2949">
                  <c:v>2949</c:v>
                </c:pt>
                <c:pt idx="2950">
                  <c:v>2950</c:v>
                </c:pt>
                <c:pt idx="2951">
                  <c:v>2951</c:v>
                </c:pt>
                <c:pt idx="2952">
                  <c:v>2952</c:v>
                </c:pt>
                <c:pt idx="2953">
                  <c:v>2953</c:v>
                </c:pt>
                <c:pt idx="2954">
                  <c:v>2954</c:v>
                </c:pt>
                <c:pt idx="2955">
                  <c:v>2955</c:v>
                </c:pt>
                <c:pt idx="2956">
                  <c:v>2956</c:v>
                </c:pt>
                <c:pt idx="2957">
                  <c:v>2957</c:v>
                </c:pt>
                <c:pt idx="2958">
                  <c:v>2958</c:v>
                </c:pt>
                <c:pt idx="2959">
                  <c:v>2959</c:v>
                </c:pt>
                <c:pt idx="2960">
                  <c:v>2960</c:v>
                </c:pt>
                <c:pt idx="2961">
                  <c:v>2961</c:v>
                </c:pt>
                <c:pt idx="2962">
                  <c:v>2962</c:v>
                </c:pt>
                <c:pt idx="2963">
                  <c:v>2963</c:v>
                </c:pt>
                <c:pt idx="2964">
                  <c:v>2964</c:v>
                </c:pt>
                <c:pt idx="2965">
                  <c:v>2965</c:v>
                </c:pt>
                <c:pt idx="2966">
                  <c:v>2966</c:v>
                </c:pt>
                <c:pt idx="2967">
                  <c:v>2967</c:v>
                </c:pt>
                <c:pt idx="2968">
                  <c:v>2968</c:v>
                </c:pt>
                <c:pt idx="2969">
                  <c:v>2969</c:v>
                </c:pt>
                <c:pt idx="2970">
                  <c:v>2970</c:v>
                </c:pt>
                <c:pt idx="2971">
                  <c:v>2971</c:v>
                </c:pt>
                <c:pt idx="2972">
                  <c:v>2972</c:v>
                </c:pt>
                <c:pt idx="2973">
                  <c:v>2973</c:v>
                </c:pt>
                <c:pt idx="2974">
                  <c:v>2974</c:v>
                </c:pt>
                <c:pt idx="2975">
                  <c:v>2975</c:v>
                </c:pt>
                <c:pt idx="2976">
                  <c:v>2976</c:v>
                </c:pt>
                <c:pt idx="2977">
                  <c:v>2977</c:v>
                </c:pt>
                <c:pt idx="2978">
                  <c:v>2978</c:v>
                </c:pt>
                <c:pt idx="2979">
                  <c:v>2979</c:v>
                </c:pt>
                <c:pt idx="2980">
                  <c:v>2980</c:v>
                </c:pt>
                <c:pt idx="2981">
                  <c:v>2981</c:v>
                </c:pt>
                <c:pt idx="2982">
                  <c:v>2982</c:v>
                </c:pt>
                <c:pt idx="2983">
                  <c:v>2983</c:v>
                </c:pt>
                <c:pt idx="2984">
                  <c:v>2984</c:v>
                </c:pt>
                <c:pt idx="2985">
                  <c:v>2985</c:v>
                </c:pt>
                <c:pt idx="2986">
                  <c:v>2986</c:v>
                </c:pt>
                <c:pt idx="2987">
                  <c:v>2987</c:v>
                </c:pt>
                <c:pt idx="2988">
                  <c:v>2988</c:v>
                </c:pt>
                <c:pt idx="2989">
                  <c:v>2989</c:v>
                </c:pt>
                <c:pt idx="2990">
                  <c:v>2990</c:v>
                </c:pt>
                <c:pt idx="2991">
                  <c:v>2991</c:v>
                </c:pt>
                <c:pt idx="2992">
                  <c:v>2992</c:v>
                </c:pt>
                <c:pt idx="2993">
                  <c:v>2993</c:v>
                </c:pt>
                <c:pt idx="2994">
                  <c:v>2994</c:v>
                </c:pt>
                <c:pt idx="2995">
                  <c:v>2995</c:v>
                </c:pt>
                <c:pt idx="2996">
                  <c:v>2996</c:v>
                </c:pt>
                <c:pt idx="2997">
                  <c:v>2997</c:v>
                </c:pt>
                <c:pt idx="2998">
                  <c:v>2998</c:v>
                </c:pt>
                <c:pt idx="2999">
                  <c:v>2999</c:v>
                </c:pt>
                <c:pt idx="3000">
                  <c:v>3000</c:v>
                </c:pt>
              </c:numCache>
            </c:numRef>
          </c:xVal>
          <c:yVal>
            <c:numRef>
              <c:f>'50uM DHP+50uM NAM'!$T$9:$T$3009</c:f>
              <c:numCache>
                <c:formatCode>General</c:formatCode>
                <c:ptCount val="3001"/>
                <c:pt idx="0">
                  <c:v>0</c:v>
                </c:pt>
                <c:pt idx="1">
                  <c:v>3.4164818920916478E-4</c:v>
                </c:pt>
                <c:pt idx="2">
                  <c:v>6.8203614902250095E-4</c:v>
                </c:pt>
                <c:pt idx="3">
                  <c:v>1.0211708394698084E-3</c:v>
                </c:pt>
                <c:pt idx="4">
                  <c:v>1.3590591694230061E-3</c:v>
                </c:pt>
                <c:pt idx="5">
                  <c:v>1.6957079970652972E-3</c:v>
                </c:pt>
                <c:pt idx="6">
                  <c:v>2.0311241303551811E-3</c:v>
                </c:pt>
                <c:pt idx="7">
                  <c:v>2.3653143274853798E-3</c:v>
                </c:pt>
                <c:pt idx="8">
                  <c:v>2.6982852973367385E-3</c:v>
                </c:pt>
                <c:pt idx="9">
                  <c:v>3.0300436999271666E-3</c:v>
                </c:pt>
                <c:pt idx="10">
                  <c:v>3.3605961468556891E-3</c:v>
                </c:pt>
                <c:pt idx="11">
                  <c:v>3.6899492017416543E-3</c:v>
                </c:pt>
                <c:pt idx="12">
                  <c:v>4.018109380659181E-3</c:v>
                </c:pt>
                <c:pt idx="13">
                  <c:v>4.3450831525668832E-3</c:v>
                </c:pt>
                <c:pt idx="14">
                  <c:v>4.6708769397329477E-3</c:v>
                </c:pt>
                <c:pt idx="15">
                  <c:v>4.9954971181556196E-3</c:v>
                </c:pt>
                <c:pt idx="16">
                  <c:v>5.3189500179791436E-3</c:v>
                </c:pt>
                <c:pt idx="17">
                  <c:v>5.6412419239052396E-3</c:v>
                </c:pt>
                <c:pt idx="18">
                  <c:v>5.9623790756001436E-3</c:v>
                </c:pt>
                <c:pt idx="19">
                  <c:v>6.2823676680972811E-3</c:v>
                </c:pt>
                <c:pt idx="20">
                  <c:v>6.6012138521956447E-3</c:v>
                </c:pt>
                <c:pt idx="21">
                  <c:v>6.9189237348538848E-3</c:v>
                </c:pt>
                <c:pt idx="22">
                  <c:v>7.2355033795802205E-3</c:v>
                </c:pt>
                <c:pt idx="23">
                  <c:v>7.5509588068181808E-3</c:v>
                </c:pt>
                <c:pt idx="24">
                  <c:v>7.8652959943282513E-3</c:v>
                </c:pt>
                <c:pt idx="25">
                  <c:v>8.1785208775654646E-3</c:v>
                </c:pt>
                <c:pt idx="26">
                  <c:v>8.4906393500529843E-3</c:v>
                </c:pt>
                <c:pt idx="27">
                  <c:v>8.8016572637517627E-3</c:v>
                </c:pt>
                <c:pt idx="28">
                  <c:v>9.1115804294262578E-3</c:v>
                </c:pt>
                <c:pt idx="29">
                  <c:v>9.420414617006323E-3</c:v>
                </c:pt>
                <c:pt idx="30">
                  <c:v>9.7281655559452833E-3</c:v>
                </c:pt>
                <c:pt idx="31">
                  <c:v>1.003483893557423E-2</c:v>
                </c:pt>
                <c:pt idx="32">
                  <c:v>1.0340440405452638E-2</c:v>
                </c:pt>
                <c:pt idx="33">
                  <c:v>1.0644975575715282E-2</c:v>
                </c:pt>
                <c:pt idx="34">
                  <c:v>1.0948450017415534E-2</c:v>
                </c:pt>
                <c:pt idx="35">
                  <c:v>1.1250869262865091E-2</c:v>
                </c:pt>
                <c:pt idx="36">
                  <c:v>1.1552238805970149E-2</c:v>
                </c:pt>
                <c:pt idx="37">
                  <c:v>1.1852564102564103E-2</c:v>
                </c:pt>
                <c:pt idx="38">
                  <c:v>1.2151850570736769E-2</c:v>
                </c:pt>
                <c:pt idx="39">
                  <c:v>1.245010359116022E-2</c:v>
                </c:pt>
                <c:pt idx="40">
                  <c:v>1.2747328507411239E-2</c:v>
                </c:pt>
                <c:pt idx="41">
                  <c:v>1.3043530626290434E-2</c:v>
                </c:pt>
                <c:pt idx="42">
                  <c:v>1.3338715218138097E-2</c:v>
                </c:pt>
                <c:pt idx="43">
                  <c:v>1.3632887517146777E-2</c:v>
                </c:pt>
                <c:pt idx="44">
                  <c:v>1.392605272167066E-2</c:v>
                </c:pt>
                <c:pt idx="45">
                  <c:v>1.4218215994531784E-2</c:v>
                </c:pt>
                <c:pt idx="46">
                  <c:v>1.4509382463323096E-2</c:v>
                </c:pt>
                <c:pt idx="47">
                  <c:v>1.4799557220708446E-2</c:v>
                </c:pt>
                <c:pt idx="48">
                  <c:v>1.5088745324719481E-2</c:v>
                </c:pt>
                <c:pt idx="49">
                  <c:v>1.5376951799049557E-2</c:v>
                </c:pt>
                <c:pt idx="50">
                  <c:v>1.5664181633344629E-2</c:v>
                </c:pt>
                <c:pt idx="51">
                  <c:v>1.5950439783491203E-2</c:v>
                </c:pt>
                <c:pt idx="52">
                  <c:v>1.6235731171901385E-2</c:v>
                </c:pt>
                <c:pt idx="53">
                  <c:v>1.6520060687795008E-2</c:v>
                </c:pt>
                <c:pt idx="54">
                  <c:v>1.6803433187478962E-2</c:v>
                </c:pt>
                <c:pt idx="55">
                  <c:v>1.7085853494623656E-2</c:v>
                </c:pt>
                <c:pt idx="56">
                  <c:v>1.7367326400536731E-2</c:v>
                </c:pt>
                <c:pt idx="57">
                  <c:v>1.7647856664434025E-2</c:v>
                </c:pt>
                <c:pt idx="58">
                  <c:v>1.792744901370779E-2</c:v>
                </c:pt>
                <c:pt idx="59">
                  <c:v>1.8206108144192257E-2</c:v>
                </c:pt>
                <c:pt idx="60">
                  <c:v>1.8483838720426526E-2</c:v>
                </c:pt>
                <c:pt idx="61">
                  <c:v>1.8760645375914837E-2</c:v>
                </c:pt>
                <c:pt idx="62">
                  <c:v>1.9036532713384256E-2</c:v>
                </c:pt>
                <c:pt idx="63">
                  <c:v>1.9311505305039785E-2</c:v>
                </c:pt>
                <c:pt idx="64">
                  <c:v>1.9585567692816948E-2</c:v>
                </c:pt>
                <c:pt idx="65">
                  <c:v>1.9858724388631857E-2</c:v>
                </c:pt>
                <c:pt idx="66">
                  <c:v>2.0130979874628835E-2</c:v>
                </c:pt>
                <c:pt idx="67">
                  <c:v>2.0402338603425559E-2</c:v>
                </c:pt>
                <c:pt idx="68">
                  <c:v>2.0672804998355804E-2</c:v>
                </c:pt>
                <c:pt idx="69">
                  <c:v>2.0942383453709783E-2</c:v>
                </c:pt>
                <c:pt idx="70">
                  <c:v>2.1211078334972142E-2</c:v>
                </c:pt>
                <c:pt idx="71">
                  <c:v>2.1478893979057591E-2</c:v>
                </c:pt>
                <c:pt idx="72">
                  <c:v>2.1745834694544268E-2</c:v>
                </c:pt>
                <c:pt idx="73">
                  <c:v>2.201190476190476E-2</c:v>
                </c:pt>
                <c:pt idx="74">
                  <c:v>2.2277108433734941E-2</c:v>
                </c:pt>
                <c:pt idx="75">
                  <c:v>2.2541449934980494E-2</c:v>
                </c:pt>
                <c:pt idx="76">
                  <c:v>2.2804933463161311E-2</c:v>
                </c:pt>
                <c:pt idx="77">
                  <c:v>2.306756318859365E-2</c:v>
                </c:pt>
                <c:pt idx="78">
                  <c:v>2.3329343254610158E-2</c:v>
                </c:pt>
                <c:pt idx="79">
                  <c:v>2.3590277777777776E-2</c:v>
                </c:pt>
                <c:pt idx="80">
                  <c:v>2.3850370848113513E-2</c:v>
                </c:pt>
                <c:pt idx="81">
                  <c:v>2.4109626529298132E-2</c:v>
                </c:pt>
                <c:pt idx="82">
                  <c:v>2.4368048858887818E-2</c:v>
                </c:pt>
                <c:pt idx="83">
                  <c:v>2.4625641848523748E-2</c:v>
                </c:pt>
                <c:pt idx="84">
                  <c:v>2.4882409484139698E-2</c:v>
                </c:pt>
                <c:pt idx="85">
                  <c:v>2.5138355726167624E-2</c:v>
                </c:pt>
                <c:pt idx="86">
                  <c:v>2.5393484509741295E-2</c:v>
                </c:pt>
                <c:pt idx="87">
                  <c:v>2.5647799744897958E-2</c:v>
                </c:pt>
                <c:pt idx="88">
                  <c:v>2.5901305316778096E-2</c:v>
                </c:pt>
                <c:pt idx="89">
                  <c:v>2.6154005085823266E-2</c:v>
                </c:pt>
                <c:pt idx="90">
                  <c:v>2.6405902887972073E-2</c:v>
                </c:pt>
                <c:pt idx="91">
                  <c:v>2.6657002534854247E-2</c:v>
                </c:pt>
                <c:pt idx="92">
                  <c:v>2.6907307813982914E-2</c:v>
                </c:pt>
                <c:pt idx="93">
                  <c:v>2.7156822488945041E-2</c:v>
                </c:pt>
                <c:pt idx="94">
                  <c:v>2.7405550299590034E-2</c:v>
                </c:pt>
                <c:pt idx="95">
                  <c:v>2.7653494962216623E-2</c:v>
                </c:pt>
                <c:pt idx="96">
                  <c:v>2.7900660169757934E-2</c:v>
                </c:pt>
                <c:pt idx="97">
                  <c:v>2.8147049591964846E-2</c:v>
                </c:pt>
                <c:pt idx="98">
                  <c:v>2.8392666875587589E-2</c:v>
                </c:pt>
                <c:pt idx="99">
                  <c:v>2.8637515644555692E-2</c:v>
                </c:pt>
                <c:pt idx="100">
                  <c:v>2.8881599500156202E-2</c:v>
                </c:pt>
                <c:pt idx="101">
                  <c:v>2.9124922021210229E-2</c:v>
                </c:pt>
                <c:pt idx="102">
                  <c:v>2.9367486764247896E-2</c:v>
                </c:pt>
                <c:pt idx="103">
                  <c:v>2.9609297263681594E-2</c:v>
                </c:pt>
                <c:pt idx="104">
                  <c:v>2.9850357031977647E-2</c:v>
                </c:pt>
                <c:pt idx="105">
                  <c:v>3.0090669559826408E-2</c:v>
                </c:pt>
                <c:pt idx="106">
                  <c:v>3.0330238316310737E-2</c:v>
                </c:pt>
                <c:pt idx="107">
                  <c:v>3.0569066749072931E-2</c:v>
                </c:pt>
                <c:pt idx="108">
                  <c:v>3.0807158284480097E-2</c:v>
                </c:pt>
                <c:pt idx="109">
                  <c:v>3.1044516327788044E-2</c:v>
                </c:pt>
                <c:pt idx="110">
                  <c:v>3.1281144263303598E-2</c:v>
                </c:pt>
                <c:pt idx="111">
                  <c:v>3.1517045454545457E-2</c:v>
                </c:pt>
                <c:pt idx="112">
                  <c:v>3.1752223244403556E-2</c:v>
                </c:pt>
                <c:pt idx="113">
                  <c:v>3.1986680955296998E-2</c:v>
                </c:pt>
                <c:pt idx="114">
                  <c:v>3.2220421889330483E-2</c:v>
                </c:pt>
                <c:pt idx="115">
                  <c:v>3.2453449328449326E-2</c:v>
                </c:pt>
                <c:pt idx="116">
                  <c:v>3.2685766534593111E-2</c:v>
                </c:pt>
                <c:pt idx="117">
                  <c:v>3.2917376749847842E-2</c:v>
                </c:pt>
                <c:pt idx="118">
                  <c:v>3.3148283196596781E-2</c:v>
                </c:pt>
                <c:pt idx="119">
                  <c:v>3.3378489077669903E-2</c:v>
                </c:pt>
                <c:pt idx="120">
                  <c:v>3.3607997576491973E-2</c:v>
                </c:pt>
                <c:pt idx="121">
                  <c:v>3.3836811857229282E-2</c:v>
                </c:pt>
                <c:pt idx="122">
                  <c:v>3.4064935064935062E-2</c:v>
                </c:pt>
                <c:pt idx="123">
                  <c:v>3.4292370325693607E-2</c:v>
                </c:pt>
                <c:pt idx="124">
                  <c:v>3.4519120746763027E-2</c:v>
                </c:pt>
                <c:pt idx="125">
                  <c:v>3.4745189416716775E-2</c:v>
                </c:pt>
                <c:pt idx="126">
                  <c:v>3.4970579405583908E-2</c:v>
                </c:pt>
                <c:pt idx="127">
                  <c:v>3.5195293764988013E-2</c:v>
                </c:pt>
                <c:pt idx="128">
                  <c:v>3.5419335528284947E-2</c:v>
                </c:pt>
                <c:pt idx="129">
                  <c:v>3.5642707710699342E-2</c:v>
                </c:pt>
                <c:pt idx="130">
                  <c:v>3.5865413309459866E-2</c:v>
                </c:pt>
                <c:pt idx="131">
                  <c:v>3.6087455303933251E-2</c:v>
                </c:pt>
                <c:pt idx="132">
                  <c:v>3.6308836655757216E-2</c:v>
                </c:pt>
                <c:pt idx="133">
                  <c:v>3.6529560308972073E-2</c:v>
                </c:pt>
                <c:pt idx="134">
                  <c:v>3.6749629190151289E-2</c:v>
                </c:pt>
                <c:pt idx="135">
                  <c:v>3.6969046208530802E-2</c:v>
                </c:pt>
                <c:pt idx="136">
                  <c:v>3.7187814256137236E-2</c:v>
                </c:pt>
                <c:pt idx="137">
                  <c:v>3.7405936207914943E-2</c:v>
                </c:pt>
                <c:pt idx="138">
                  <c:v>3.7623414921851964E-2</c:v>
                </c:pt>
                <c:pt idx="139">
                  <c:v>3.784025323910483E-2</c:v>
                </c:pt>
                <c:pt idx="140">
                  <c:v>3.8056453984122315E-2</c:v>
                </c:pt>
                <c:pt idx="141">
                  <c:v>3.8272019964768055E-2</c:v>
                </c:pt>
                <c:pt idx="142">
                  <c:v>3.8486953972442096E-2</c:v>
                </c:pt>
                <c:pt idx="143">
                  <c:v>3.8701258782201403E-2</c:v>
                </c:pt>
                <c:pt idx="144">
                  <c:v>3.8914937152879275E-2</c:v>
                </c:pt>
                <c:pt idx="145">
                  <c:v>3.9127991827203737E-2</c:v>
                </c:pt>
                <c:pt idx="146">
                  <c:v>3.9340425531914892E-2</c:v>
                </c:pt>
                <c:pt idx="147">
                  <c:v>3.9552240977881258E-2</c:v>
                </c:pt>
                <c:pt idx="148">
                  <c:v>3.9763440860215056E-2</c:v>
                </c:pt>
                <c:pt idx="149">
                  <c:v>3.9974027858386531E-2</c:v>
                </c:pt>
                <c:pt idx="150">
                  <c:v>4.0184004636337298E-2</c:v>
                </c:pt>
                <c:pt idx="151">
                  <c:v>4.0393373842592596E-2</c:v>
                </c:pt>
                <c:pt idx="152">
                  <c:v>4.0602138110372721E-2</c:v>
                </c:pt>
                <c:pt idx="153">
                  <c:v>4.0810300057703398E-2</c:v>
                </c:pt>
                <c:pt idx="154">
                  <c:v>4.1017862287525207E-2</c:v>
                </c:pt>
                <c:pt idx="155">
                  <c:v>4.1224827387802074E-2</c:v>
                </c:pt>
                <c:pt idx="156">
                  <c:v>4.143119793162884E-2</c:v>
                </c:pt>
                <c:pt idx="157">
                  <c:v>4.1636976477337925E-2</c:v>
                </c:pt>
                <c:pt idx="158">
                  <c:v>4.1842165568604983E-2</c:v>
                </c:pt>
                <c:pt idx="159">
                  <c:v>4.2046767734553771E-2</c:v>
                </c:pt>
                <c:pt idx="160">
                  <c:v>4.225078548986004E-2</c:v>
                </c:pt>
                <c:pt idx="161">
                  <c:v>4.2454221334854533E-2</c:v>
                </c:pt>
                <c:pt idx="162">
                  <c:v>4.2657077755625175E-2</c:v>
                </c:pt>
                <c:pt idx="163">
                  <c:v>4.2859357224118315E-2</c:v>
                </c:pt>
                <c:pt idx="164">
                  <c:v>4.3061062198239138E-2</c:v>
                </c:pt>
                <c:pt idx="165">
                  <c:v>4.3262195121951216E-2</c:v>
                </c:pt>
                <c:pt idx="166">
                  <c:v>4.3462758425375246E-2</c:v>
                </c:pt>
                <c:pt idx="167">
                  <c:v>4.3662754524886882E-2</c:v>
                </c:pt>
                <c:pt idx="168">
                  <c:v>4.386218582321378E-2</c:v>
                </c:pt>
                <c:pt idx="169">
                  <c:v>4.4061054709531866E-2</c:v>
                </c:pt>
                <c:pt idx="170">
                  <c:v>4.4259363559560685E-2</c:v>
                </c:pt>
                <c:pt idx="171">
                  <c:v>4.445711473565804E-2</c:v>
                </c:pt>
                <c:pt idx="172">
                  <c:v>4.4654310586913784E-2</c:v>
                </c:pt>
                <c:pt idx="173">
                  <c:v>4.4850953449242843E-2</c:v>
                </c:pt>
                <c:pt idx="174">
                  <c:v>4.5047045645477457E-2</c:v>
                </c:pt>
                <c:pt idx="175">
                  <c:v>4.5242589485458611E-2</c:v>
                </c:pt>
                <c:pt idx="176">
                  <c:v>4.5437587266126775E-2</c:v>
                </c:pt>
                <c:pt idx="177">
                  <c:v>4.5632041271611821E-2</c:v>
                </c:pt>
                <c:pt idx="178">
                  <c:v>4.5825953773322187E-2</c:v>
                </c:pt>
                <c:pt idx="179">
                  <c:v>4.6019327030033377E-2</c:v>
                </c:pt>
                <c:pt idx="180">
                  <c:v>4.6212163287975568E-2</c:v>
                </c:pt>
                <c:pt idx="181">
                  <c:v>4.6404464780920689E-2</c:v>
                </c:pt>
                <c:pt idx="182">
                  <c:v>4.6596233730268624E-2</c:v>
                </c:pt>
                <c:pt idx="183">
                  <c:v>4.6787472345132738E-2</c:v>
                </c:pt>
                <c:pt idx="184">
                  <c:v>4.697818282242474E-2</c:v>
                </c:pt>
                <c:pt idx="185">
                  <c:v>4.7168367346938772E-2</c:v>
                </c:pt>
                <c:pt idx="186">
                  <c:v>4.735802809143487E-2</c:v>
                </c:pt>
                <c:pt idx="187">
                  <c:v>4.7547167216721677E-2</c:v>
                </c:pt>
                <c:pt idx="188">
                  <c:v>4.7735786871738531E-2</c:v>
                </c:pt>
                <c:pt idx="189">
                  <c:v>4.7923889193636861E-2</c:v>
                </c:pt>
                <c:pt idx="190">
                  <c:v>4.8111476307860855E-2</c:v>
                </c:pt>
                <c:pt idx="191">
                  <c:v>4.8298550328227566E-2</c:v>
                </c:pt>
                <c:pt idx="192">
                  <c:v>4.8485113357006275E-2</c:v>
                </c:pt>
                <c:pt idx="193">
                  <c:v>4.8671167484997273E-2</c:v>
                </c:pt>
                <c:pt idx="194">
                  <c:v>4.8856714791609919E-2</c:v>
                </c:pt>
                <c:pt idx="195">
                  <c:v>4.9041757344940151E-2</c:v>
                </c:pt>
                <c:pt idx="196">
                  <c:v>4.9226297201847326E-2</c:v>
                </c:pt>
                <c:pt idx="197">
                  <c:v>4.9410336408030379E-2</c:v>
                </c:pt>
                <c:pt idx="198">
                  <c:v>4.9593876998103491E-2</c:v>
                </c:pt>
                <c:pt idx="199">
                  <c:v>4.9776920995670999E-2</c:v>
                </c:pt>
                <c:pt idx="200">
                  <c:v>4.9959470413401784E-2</c:v>
                </c:pt>
                <c:pt idx="201">
                  <c:v>5.0141527253103078E-2</c:v>
                </c:pt>
                <c:pt idx="202">
                  <c:v>5.0323093505793587E-2</c:v>
                </c:pt>
                <c:pt idx="203">
                  <c:v>5.0504171151776099E-2</c:v>
                </c:pt>
                <c:pt idx="204">
                  <c:v>5.0684762160709482E-2</c:v>
                </c:pt>
                <c:pt idx="205">
                  <c:v>5.0864868491680079E-2</c:v>
                </c:pt>
                <c:pt idx="206">
                  <c:v>5.1044492093272581E-2</c:v>
                </c:pt>
                <c:pt idx="207">
                  <c:v>5.1223634903640257E-2</c:v>
                </c:pt>
                <c:pt idx="208">
                  <c:v>5.1402298850574714E-2</c:v>
                </c:pt>
                <c:pt idx="209">
                  <c:v>5.1580485851575014E-2</c:v>
                </c:pt>
                <c:pt idx="210">
                  <c:v>5.1758197813916287E-2</c:v>
                </c:pt>
                <c:pt idx="211">
                  <c:v>5.193543663471778E-2</c:v>
                </c:pt>
                <c:pt idx="212">
                  <c:v>5.2112204201010363E-2</c:v>
                </c:pt>
                <c:pt idx="213">
                  <c:v>5.228850238980351E-2</c:v>
                </c:pt>
                <c:pt idx="214">
                  <c:v>5.2464333068151688E-2</c:v>
                </c:pt>
                <c:pt idx="215">
                  <c:v>5.263969809322034E-2</c:v>
                </c:pt>
                <c:pt idx="216">
                  <c:v>5.2814599312351232E-2</c:v>
                </c:pt>
                <c:pt idx="217">
                  <c:v>5.2989038563127311E-2</c:v>
                </c:pt>
                <c:pt idx="218">
                  <c:v>5.3163017673437084E-2</c:v>
                </c:pt>
                <c:pt idx="219">
                  <c:v>5.3336538461538463E-2</c:v>
                </c:pt>
                <c:pt idx="220">
                  <c:v>5.3509602736122076E-2</c:v>
                </c:pt>
                <c:pt idx="221">
                  <c:v>5.3682212296374147E-2</c:v>
                </c:pt>
                <c:pt idx="222">
                  <c:v>5.3854368932038835E-2</c:v>
                </c:pt>
                <c:pt idx="223">
                  <c:v>5.4026074423480085E-2</c:v>
                </c:pt>
                <c:pt idx="224">
                  <c:v>5.4197330541743E-2</c:v>
                </c:pt>
                <c:pt idx="225">
                  <c:v>5.436813904861474E-2</c:v>
                </c:pt>
                <c:pt idx="226">
                  <c:v>5.4538501696684942E-2</c:v>
                </c:pt>
                <c:pt idx="227">
                  <c:v>5.4708420229405634E-2</c:v>
                </c:pt>
                <c:pt idx="228">
                  <c:v>5.4877896381150745E-2</c:v>
                </c:pt>
                <c:pt idx="229">
                  <c:v>5.5046931877275093E-2</c:v>
                </c:pt>
                <c:pt idx="230">
                  <c:v>5.521552843417294E-2</c:v>
                </c:pt>
                <c:pt idx="231">
                  <c:v>5.5383687759336095E-2</c:v>
                </c:pt>
                <c:pt idx="232">
                  <c:v>5.5551411551411543E-2</c:v>
                </c:pt>
                <c:pt idx="233">
                  <c:v>5.571870150025867E-2</c:v>
                </c:pt>
                <c:pt idx="234">
                  <c:v>5.5885559287005941E-2</c:v>
                </c:pt>
                <c:pt idx="235">
                  <c:v>5.605198658410733E-2</c:v>
                </c:pt>
                <c:pt idx="236">
                  <c:v>5.6217985055398094E-2</c:v>
                </c:pt>
                <c:pt idx="237">
                  <c:v>5.6383556356150284E-2</c:v>
                </c:pt>
                <c:pt idx="238">
                  <c:v>5.654870213312773E-2</c:v>
                </c:pt>
                <c:pt idx="239">
                  <c:v>5.6713424024640649E-2</c:v>
                </c:pt>
                <c:pt idx="240">
                  <c:v>5.6877723660599851E-2</c:v>
                </c:pt>
                <c:pt idx="241">
                  <c:v>5.7041602662570405E-2</c:v>
                </c:pt>
                <c:pt idx="242">
                  <c:v>5.7205062643825105E-2</c:v>
                </c:pt>
                <c:pt idx="243">
                  <c:v>5.7368105209397342E-2</c:v>
                </c:pt>
                <c:pt idx="244">
                  <c:v>5.7530731956133639E-2</c:v>
                </c:pt>
                <c:pt idx="245">
                  <c:v>5.769294447274579E-2</c:v>
                </c:pt>
                <c:pt idx="246">
                  <c:v>5.7854744339862631E-2</c:v>
                </c:pt>
                <c:pt idx="247">
                  <c:v>5.8016133130081304E-2</c:v>
                </c:pt>
                <c:pt idx="248">
                  <c:v>5.8177112408018268E-2</c:v>
                </c:pt>
                <c:pt idx="249">
                  <c:v>5.8337683730359857E-2</c:v>
                </c:pt>
                <c:pt idx="250">
                  <c:v>5.8497848645912426E-2</c:v>
                </c:pt>
                <c:pt idx="251">
                  <c:v>5.8657608695652168E-2</c:v>
                </c:pt>
                <c:pt idx="252">
                  <c:v>5.8816965412774549E-2</c:v>
                </c:pt>
                <c:pt idx="253">
                  <c:v>5.8975920322743319E-2</c:v>
                </c:pt>
                <c:pt idx="254">
                  <c:v>5.9134474943339212E-2</c:v>
                </c:pt>
                <c:pt idx="255">
                  <c:v>5.9292630784708249E-2</c:v>
                </c:pt>
                <c:pt idx="256">
                  <c:v>5.9450389349409695E-2</c:v>
                </c:pt>
                <c:pt idx="257">
                  <c:v>5.9607752132463623E-2</c:v>
                </c:pt>
                <c:pt idx="258">
                  <c:v>5.9764720621398142E-2</c:v>
                </c:pt>
                <c:pt idx="259">
                  <c:v>5.9921296296296292E-2</c:v>
                </c:pt>
                <c:pt idx="260">
                  <c:v>6.0077480629842542E-2</c:v>
                </c:pt>
                <c:pt idx="261">
                  <c:v>6.0233275087368948E-2</c:v>
                </c:pt>
                <c:pt idx="262">
                  <c:v>6.0388681126901024E-2</c:v>
                </c:pt>
                <c:pt idx="263">
                  <c:v>6.0543700199203188E-2</c:v>
                </c:pt>
                <c:pt idx="264">
                  <c:v>6.0698333747823921E-2</c:v>
                </c:pt>
                <c:pt idx="265">
                  <c:v>6.0852583209140582E-2</c:v>
                </c:pt>
                <c:pt idx="266">
                  <c:v>6.1006450012403866E-2</c:v>
                </c:pt>
                <c:pt idx="267">
                  <c:v>6.1159935579781964E-2</c:v>
                </c:pt>
                <c:pt idx="268">
                  <c:v>6.1313041326404354E-2</c:v>
                </c:pt>
                <c:pt idx="269">
                  <c:v>6.1465768660405339E-2</c:v>
                </c:pt>
                <c:pt idx="270">
                  <c:v>6.1618118982967165E-2</c:v>
                </c:pt>
                <c:pt idx="271">
                  <c:v>6.1770093688362913E-2</c:v>
                </c:pt>
                <c:pt idx="272">
                  <c:v>6.1921694163999008E-2</c:v>
                </c:pt>
                <c:pt idx="273">
                  <c:v>6.2072921790457453E-2</c:v>
                </c:pt>
                <c:pt idx="274">
                  <c:v>6.222377794153771E-2</c:v>
                </c:pt>
                <c:pt idx="275">
                  <c:v>6.237426398429833E-2</c:v>
                </c:pt>
                <c:pt idx="276">
                  <c:v>6.2524381279098262E-2</c:v>
                </c:pt>
                <c:pt idx="277">
                  <c:v>6.2674131179637785E-2</c:v>
                </c:pt>
                <c:pt idx="278">
                  <c:v>6.2823515032999266E-2</c:v>
                </c:pt>
                <c:pt idx="279">
                  <c:v>6.2972534179687498E-2</c:v>
                </c:pt>
                <c:pt idx="280">
                  <c:v>6.3121189953669846E-2</c:v>
                </c:pt>
                <c:pt idx="281">
                  <c:v>6.3269483682415972E-2</c:v>
                </c:pt>
                <c:pt idx="282">
                  <c:v>6.3417416686937483E-2</c:v>
                </c:pt>
                <c:pt idx="283">
                  <c:v>6.3564990281827022E-2</c:v>
                </c:pt>
                <c:pt idx="284">
                  <c:v>6.3712205775297251E-2</c:v>
                </c:pt>
                <c:pt idx="285">
                  <c:v>6.3859064469219587E-2</c:v>
                </c:pt>
                <c:pt idx="286">
                  <c:v>6.4005567659162432E-2</c:v>
                </c:pt>
                <c:pt idx="287">
                  <c:v>6.4151716634429409E-2</c:v>
                </c:pt>
                <c:pt idx="288">
                  <c:v>6.429751267809708E-2</c:v>
                </c:pt>
                <c:pt idx="289">
                  <c:v>6.4442957067052581E-2</c:v>
                </c:pt>
                <c:pt idx="290">
                  <c:v>6.4588051072030833E-2</c:v>
                </c:pt>
                <c:pt idx="291">
                  <c:v>6.4732795957651593E-2</c:v>
                </c:pt>
                <c:pt idx="292">
                  <c:v>6.4877192982456131E-2</c:v>
                </c:pt>
                <c:pt idx="293">
                  <c:v>6.5021243398943829E-2</c:v>
                </c:pt>
                <c:pt idx="294">
                  <c:v>6.5164948453608249E-2</c:v>
                </c:pt>
                <c:pt idx="295">
                  <c:v>6.5308309386973185E-2</c:v>
                </c:pt>
                <c:pt idx="296">
                  <c:v>6.5451327433628317E-2</c:v>
                </c:pt>
                <c:pt idx="297">
                  <c:v>6.5594003822264685E-2</c:v>
                </c:pt>
                <c:pt idx="298">
                  <c:v>6.5736339775709848E-2</c:v>
                </c:pt>
                <c:pt idx="299">
                  <c:v>6.5878336510962823E-2</c:v>
                </c:pt>
                <c:pt idx="300">
                  <c:v>6.601999523922876E-2</c:v>
                </c:pt>
                <c:pt idx="301">
                  <c:v>6.6161317165953401E-2</c:v>
                </c:pt>
                <c:pt idx="302">
                  <c:v>6.6302303490857278E-2</c:v>
                </c:pt>
                <c:pt idx="303">
                  <c:v>6.6442955407969642E-2</c:v>
                </c:pt>
                <c:pt idx="304">
                  <c:v>6.6583274105662157E-2</c:v>
                </c:pt>
                <c:pt idx="305">
                  <c:v>6.6723260766682446E-2</c:v>
                </c:pt>
                <c:pt idx="306">
                  <c:v>6.6862916568187186E-2</c:v>
                </c:pt>
                <c:pt idx="307">
                  <c:v>6.7002242681775265E-2</c:v>
                </c:pt>
                <c:pt idx="308">
                  <c:v>6.7141240273520392E-2</c:v>
                </c:pt>
                <c:pt idx="309">
                  <c:v>6.7279910504003768E-2</c:v>
                </c:pt>
                <c:pt idx="310">
                  <c:v>6.7418254528346266E-2</c:v>
                </c:pt>
                <c:pt idx="311">
                  <c:v>6.7556273496240604E-2</c:v>
                </c:pt>
                <c:pt idx="312">
                  <c:v>6.7693968551983105E-2</c:v>
                </c:pt>
                <c:pt idx="313">
                  <c:v>6.7831340834505385E-2</c:v>
                </c:pt>
                <c:pt idx="314">
                  <c:v>6.7968391477405757E-2</c:v>
                </c:pt>
                <c:pt idx="315">
                  <c:v>6.8105121608980357E-2</c:v>
                </c:pt>
                <c:pt idx="316">
                  <c:v>6.824153235225415E-2</c:v>
                </c:pt>
                <c:pt idx="317">
                  <c:v>6.8377624825011668E-2</c:v>
                </c:pt>
                <c:pt idx="318">
                  <c:v>6.8513400139827541E-2</c:v>
                </c:pt>
                <c:pt idx="319">
                  <c:v>6.8648859404096832E-2</c:v>
                </c:pt>
                <c:pt idx="320">
                  <c:v>6.8784003720065101E-2</c:v>
                </c:pt>
                <c:pt idx="321">
                  <c:v>6.8918834184858335E-2</c:v>
                </c:pt>
                <c:pt idx="322">
                  <c:v>6.9053351890512649E-2</c:v>
                </c:pt>
                <c:pt idx="323">
                  <c:v>6.9187557924003704E-2</c:v>
                </c:pt>
                <c:pt idx="324">
                  <c:v>6.932145336727609E-2</c:v>
                </c:pt>
                <c:pt idx="325">
                  <c:v>6.94550392972723E-2</c:v>
                </c:pt>
                <c:pt idx="326">
                  <c:v>6.9588316785961668E-2</c:v>
                </c:pt>
                <c:pt idx="327">
                  <c:v>6.9721286900369009E-2</c:v>
                </c:pt>
                <c:pt idx="328">
                  <c:v>6.9853950702603085E-2</c:v>
                </c:pt>
                <c:pt idx="329">
                  <c:v>6.9986309249884956E-2</c:v>
                </c:pt>
                <c:pt idx="330">
                  <c:v>7.0118363594575961E-2</c:v>
                </c:pt>
                <c:pt idx="331">
                  <c:v>7.0250114784205689E-2</c:v>
                </c:pt>
                <c:pt idx="332">
                  <c:v>7.0381563861499657E-2</c:v>
                </c:pt>
                <c:pt idx="333">
                  <c:v>7.0512711864406774E-2</c:v>
                </c:pt>
                <c:pt idx="334">
                  <c:v>7.0643559826126745E-2</c:v>
                </c:pt>
                <c:pt idx="335">
                  <c:v>7.077410877513711E-2</c:v>
                </c:pt>
                <c:pt idx="336">
                  <c:v>7.0904359735220274E-2</c:v>
                </c:pt>
                <c:pt idx="337">
                  <c:v>7.1034313725490197E-2</c:v>
                </c:pt>
                <c:pt idx="338">
                  <c:v>7.116397176041904E-2</c:v>
                </c:pt>
                <c:pt idx="339">
                  <c:v>7.1293334849863513E-2</c:v>
                </c:pt>
                <c:pt idx="340">
                  <c:v>7.1422403999091111E-2</c:v>
                </c:pt>
                <c:pt idx="341">
                  <c:v>7.1551180208806173E-2</c:v>
                </c:pt>
                <c:pt idx="342">
                  <c:v>7.1679664475175695E-2</c:v>
                </c:pt>
                <c:pt idx="343">
                  <c:v>7.1807857789855073E-2</c:v>
                </c:pt>
                <c:pt idx="344">
                  <c:v>7.1935761140013571E-2</c:v>
                </c:pt>
                <c:pt idx="345">
                  <c:v>7.2063375508359687E-2</c:v>
                </c:pt>
                <c:pt idx="346">
                  <c:v>7.2190701873166327E-2</c:v>
                </c:pt>
                <c:pt idx="347">
                  <c:v>7.231774120829576E-2</c:v>
                </c:pt>
                <c:pt idx="348">
                  <c:v>7.24444944832245E-2</c:v>
                </c:pt>
                <c:pt idx="349">
                  <c:v>7.2570962663067923E-2</c:v>
                </c:pt>
                <c:pt idx="350">
                  <c:v>7.2697146708604804E-2</c:v>
                </c:pt>
                <c:pt idx="351">
                  <c:v>7.2823047576301619E-2</c:v>
                </c:pt>
                <c:pt idx="352">
                  <c:v>7.2948666218336691E-2</c:v>
                </c:pt>
                <c:pt idx="353">
                  <c:v>7.3074003582624267E-2</c:v>
                </c:pt>
                <c:pt idx="354">
                  <c:v>7.319906061283829E-2</c:v>
                </c:pt>
                <c:pt idx="355">
                  <c:v>7.3323838248436093E-2</c:v>
                </c:pt>
                <c:pt idx="356">
                  <c:v>7.3448337424681986E-2</c:v>
                </c:pt>
                <c:pt idx="357">
                  <c:v>7.3572559072670518E-2</c:v>
                </c:pt>
                <c:pt idx="358">
                  <c:v>7.3696504119349818E-2</c:v>
                </c:pt>
                <c:pt idx="359">
                  <c:v>7.3820173487544494E-2</c:v>
                </c:pt>
                <c:pt idx="360">
                  <c:v>7.3943568095978671E-2</c:v>
                </c:pt>
                <c:pt idx="361">
                  <c:v>7.4066688859298721E-2</c:v>
                </c:pt>
                <c:pt idx="362">
                  <c:v>7.4189536688095761E-2</c:v>
                </c:pt>
                <c:pt idx="363">
                  <c:v>7.4312112488928259E-2</c:v>
                </c:pt>
                <c:pt idx="364">
                  <c:v>7.4434417164344166E-2</c:v>
                </c:pt>
                <c:pt idx="365">
                  <c:v>7.4556451612903224E-2</c:v>
                </c:pt>
                <c:pt idx="366">
                  <c:v>7.4678216729198846E-2</c:v>
                </c:pt>
                <c:pt idx="367">
                  <c:v>7.4799713403880072E-2</c:v>
                </c:pt>
                <c:pt idx="368">
                  <c:v>7.4920942523673192E-2</c:v>
                </c:pt>
                <c:pt idx="369">
                  <c:v>7.5041904971403423E-2</c:v>
                </c:pt>
                <c:pt idx="370">
                  <c:v>7.5162601626016248E-2</c:v>
                </c:pt>
                <c:pt idx="371">
                  <c:v>7.5283033362598784E-2</c:v>
                </c:pt>
                <c:pt idx="372">
                  <c:v>7.5403201052400795E-2</c:v>
                </c:pt>
                <c:pt idx="373">
                  <c:v>7.5523105562855894E-2</c:v>
                </c:pt>
                <c:pt idx="374">
                  <c:v>7.5642747757602283E-2</c:v>
                </c:pt>
                <c:pt idx="375">
                  <c:v>7.5762128496503503E-2</c:v>
                </c:pt>
                <c:pt idx="376">
                  <c:v>7.5881248635669071E-2</c:v>
                </c:pt>
                <c:pt idx="377">
                  <c:v>7.6000109027474921E-2</c:v>
                </c:pt>
                <c:pt idx="378">
                  <c:v>7.6118710520583749E-2</c:v>
                </c:pt>
                <c:pt idx="379">
                  <c:v>7.623705395996519E-2</c:v>
                </c:pt>
                <c:pt idx="380">
                  <c:v>7.6355140186915887E-2</c:v>
                </c:pt>
                <c:pt idx="381">
                  <c:v>7.6472970039079463E-2</c:v>
                </c:pt>
                <c:pt idx="382">
                  <c:v>7.6590544350466278E-2</c:v>
                </c:pt>
                <c:pt idx="383">
                  <c:v>7.6707863951473124E-2</c:v>
                </c:pt>
                <c:pt idx="384">
                  <c:v>7.6824929668902822E-2</c:v>
                </c:pt>
                <c:pt idx="385">
                  <c:v>7.6941742325983581E-2</c:v>
                </c:pt>
                <c:pt idx="386">
                  <c:v>7.7058302742388257E-2</c:v>
                </c:pt>
                <c:pt idx="387">
                  <c:v>7.7174611734253676E-2</c:v>
                </c:pt>
                <c:pt idx="388">
                  <c:v>7.7290670114199531E-2</c:v>
                </c:pt>
                <c:pt idx="389">
                  <c:v>7.7406478691347397E-2</c:v>
                </c:pt>
                <c:pt idx="390">
                  <c:v>7.7522038271339494E-2</c:v>
                </c:pt>
                <c:pt idx="391">
                  <c:v>7.7637349656357393E-2</c:v>
                </c:pt>
                <c:pt idx="392">
                  <c:v>7.7752413645140531E-2</c:v>
                </c:pt>
                <c:pt idx="393">
                  <c:v>7.7867231033004719E-2</c:v>
                </c:pt>
                <c:pt idx="394">
                  <c:v>7.7981802611860412E-2</c:v>
                </c:pt>
                <c:pt idx="395">
                  <c:v>7.8096129170230968E-2</c:v>
                </c:pt>
                <c:pt idx="396">
                  <c:v>7.8210211493270662E-2</c:v>
                </c:pt>
                <c:pt idx="397">
                  <c:v>7.8324050362782754E-2</c:v>
                </c:pt>
                <c:pt idx="398">
                  <c:v>7.843764655723727E-2</c:v>
                </c:pt>
                <c:pt idx="399">
                  <c:v>7.855100085178876E-2</c:v>
                </c:pt>
                <c:pt idx="400">
                  <c:v>7.8664114018293985E-2</c:v>
                </c:pt>
                <c:pt idx="401">
                  <c:v>7.8776986825329368E-2</c:v>
                </c:pt>
                <c:pt idx="402">
                  <c:v>7.8889620038208444E-2</c:v>
                </c:pt>
                <c:pt idx="403">
                  <c:v>7.900201441899915E-2</c:v>
                </c:pt>
                <c:pt idx="404">
                  <c:v>7.9114170726540992E-2</c:v>
                </c:pt>
                <c:pt idx="405">
                  <c:v>7.9226089716462125E-2</c:v>
                </c:pt>
                <c:pt idx="406">
                  <c:v>7.9337772141196361E-2</c:v>
                </c:pt>
                <c:pt idx="407">
                  <c:v>7.9449218749999995E-2</c:v>
                </c:pt>
                <c:pt idx="408">
                  <c:v>7.9560430288968573E-2</c:v>
                </c:pt>
                <c:pt idx="409">
                  <c:v>7.9671407501053518E-2</c:v>
                </c:pt>
                <c:pt idx="410">
                  <c:v>7.9782151126078713E-2</c:v>
                </c:pt>
                <c:pt idx="411">
                  <c:v>7.9892661900756945E-2</c:v>
                </c:pt>
                <c:pt idx="412">
                  <c:v>8.0002940558706159E-2</c:v>
                </c:pt>
                <c:pt idx="413">
                  <c:v>8.0112987830465804E-2</c:v>
                </c:pt>
                <c:pt idx="414">
                  <c:v>8.0222804443512888E-2</c:v>
                </c:pt>
                <c:pt idx="415">
                  <c:v>8.0332391122278066E-2</c:v>
                </c:pt>
                <c:pt idx="416">
                  <c:v>8.0441748588161471E-2</c:v>
                </c:pt>
                <c:pt idx="417">
                  <c:v>8.0550877559548678E-2</c:v>
                </c:pt>
                <c:pt idx="418">
                  <c:v>8.0659778751826339E-2</c:v>
                </c:pt>
                <c:pt idx="419">
                  <c:v>8.0768452877397826E-2</c:v>
                </c:pt>
                <c:pt idx="420">
                  <c:v>8.0876900645698815E-2</c:v>
                </c:pt>
                <c:pt idx="421">
                  <c:v>8.0985122763212652E-2</c:v>
                </c:pt>
                <c:pt idx="422">
                  <c:v>8.1093119933485752E-2</c:v>
                </c:pt>
                <c:pt idx="423">
                  <c:v>8.1200892857142853E-2</c:v>
                </c:pt>
                <c:pt idx="424">
                  <c:v>8.1308442231902089E-2</c:v>
                </c:pt>
                <c:pt idx="425">
                  <c:v>8.1415768752590142E-2</c:v>
                </c:pt>
                <c:pt idx="426">
                  <c:v>8.1522873111157121E-2</c:v>
                </c:pt>
                <c:pt idx="427">
                  <c:v>8.1629755996691492E-2</c:v>
                </c:pt>
                <c:pt idx="428">
                  <c:v>8.1736418095434832E-2</c:v>
                </c:pt>
                <c:pt idx="429">
                  <c:v>8.184286009079654E-2</c:v>
                </c:pt>
                <c:pt idx="430">
                  <c:v>8.1949082663368381E-2</c:v>
                </c:pt>
                <c:pt idx="431">
                  <c:v>8.2055086490939039E-2</c:v>
                </c:pt>
                <c:pt idx="432">
                  <c:v>8.2160872248508543E-2</c:v>
                </c:pt>
                <c:pt idx="433">
                  <c:v>8.2266440608302502E-2</c:v>
                </c:pt>
                <c:pt idx="434">
                  <c:v>8.2371792239786482E-2</c:v>
                </c:pt>
                <c:pt idx="435">
                  <c:v>8.2476927809680065E-2</c:v>
                </c:pt>
                <c:pt idx="436">
                  <c:v>8.2581847981970907E-2</c:v>
                </c:pt>
                <c:pt idx="437">
                  <c:v>8.2686553417928771E-2</c:v>
                </c:pt>
                <c:pt idx="438">
                  <c:v>8.2791044776119413E-2</c:v>
                </c:pt>
                <c:pt idx="439">
                  <c:v>8.2895322712418312E-2</c:v>
                </c:pt>
                <c:pt idx="440">
                  <c:v>8.2999387880024492E-2</c:v>
                </c:pt>
                <c:pt idx="441">
                  <c:v>8.3103240929474118E-2</c:v>
                </c:pt>
                <c:pt idx="442">
                  <c:v>8.3206882508654045E-2</c:v>
                </c:pt>
                <c:pt idx="443">
                  <c:v>8.3310313262815294E-2</c:v>
                </c:pt>
                <c:pt idx="444">
                  <c:v>8.3413533834586467E-2</c:v>
                </c:pt>
                <c:pt idx="445">
                  <c:v>8.3516544863987005E-2</c:v>
                </c:pt>
                <c:pt idx="446">
                  <c:v>8.3619346988440479E-2</c:v>
                </c:pt>
                <c:pt idx="447">
                  <c:v>8.3721940842787682E-2</c:v>
                </c:pt>
                <c:pt idx="448">
                  <c:v>8.3824327059299736E-2</c:v>
                </c:pt>
                <c:pt idx="449">
                  <c:v>8.3926506267691062E-2</c:v>
                </c:pt>
                <c:pt idx="450">
                  <c:v>8.4028479095132294E-2</c:v>
                </c:pt>
                <c:pt idx="451">
                  <c:v>8.4130246166263106E-2</c:v>
                </c:pt>
                <c:pt idx="452">
                  <c:v>8.4231808103205005E-2</c:v>
                </c:pt>
                <c:pt idx="453">
                  <c:v>8.4333165525573905E-2</c:v>
                </c:pt>
                <c:pt idx="454">
                  <c:v>8.4434319050492868E-2</c:v>
                </c:pt>
                <c:pt idx="455">
                  <c:v>8.4535269292604506E-2</c:v>
                </c:pt>
                <c:pt idx="456">
                  <c:v>8.4636016864083521E-2</c:v>
                </c:pt>
                <c:pt idx="457">
                  <c:v>8.4736562374649022E-2</c:v>
                </c:pt>
                <c:pt idx="458">
                  <c:v>8.4836906431576833E-2</c:v>
                </c:pt>
                <c:pt idx="459">
                  <c:v>8.493704963971177E-2</c:v>
                </c:pt>
                <c:pt idx="460">
                  <c:v>8.5036992601479705E-2</c:v>
                </c:pt>
                <c:pt idx="461">
                  <c:v>8.5136735916899714E-2</c:v>
                </c:pt>
                <c:pt idx="462">
                  <c:v>8.523628018359608E-2</c:v>
                </c:pt>
                <c:pt idx="463">
                  <c:v>8.5335625996810202E-2</c:v>
                </c:pt>
                <c:pt idx="464">
                  <c:v>8.5434773949412457E-2</c:v>
                </c:pt>
                <c:pt idx="465">
                  <c:v>8.5533724631914054E-2</c:v>
                </c:pt>
                <c:pt idx="466">
                  <c:v>8.5632478632478637E-2</c:v>
                </c:pt>
                <c:pt idx="467">
                  <c:v>8.5731036536934077E-2</c:v>
                </c:pt>
                <c:pt idx="468">
                  <c:v>8.5829398928783981E-2</c:v>
                </c:pt>
                <c:pt idx="469">
                  <c:v>8.5927566389219182E-2</c:v>
                </c:pt>
                <c:pt idx="470">
                  <c:v>8.602553949712928E-2</c:v>
                </c:pt>
                <c:pt idx="471">
                  <c:v>8.6123318829113921E-2</c:v>
                </c:pt>
                <c:pt idx="472">
                  <c:v>8.6220904959494166E-2</c:v>
                </c:pt>
                <c:pt idx="473">
                  <c:v>8.6318298460323725E-2</c:v>
                </c:pt>
                <c:pt idx="474">
                  <c:v>8.6415499901400114E-2</c:v>
                </c:pt>
                <c:pt idx="475">
                  <c:v>8.6512509850275809E-2</c:v>
                </c:pt>
                <c:pt idx="476">
                  <c:v>8.6609328872269228E-2</c:v>
                </c:pt>
                <c:pt idx="477">
                  <c:v>8.6705957530475816E-2</c:v>
                </c:pt>
                <c:pt idx="478">
                  <c:v>8.6802396385778816E-2</c:v>
                </c:pt>
                <c:pt idx="479">
                  <c:v>8.6898645996860285E-2</c:v>
                </c:pt>
                <c:pt idx="480">
                  <c:v>8.6994706920211731E-2</c:v>
                </c:pt>
                <c:pt idx="481">
                  <c:v>8.709057971014493E-2</c:v>
                </c:pt>
                <c:pt idx="482">
                  <c:v>8.7186264918802589E-2</c:v>
                </c:pt>
                <c:pt idx="483">
                  <c:v>8.7281763096168891E-2</c:v>
                </c:pt>
                <c:pt idx="484">
                  <c:v>8.737707479008007E-2</c:v>
                </c:pt>
                <c:pt idx="485">
                  <c:v>8.7472200546234877E-2</c:v>
                </c:pt>
                <c:pt idx="486">
                  <c:v>8.7567140908205027E-2</c:v>
                </c:pt>
                <c:pt idx="487">
                  <c:v>8.7661896417445484E-2</c:v>
                </c:pt>
                <c:pt idx="488">
                  <c:v>8.7756467613304801E-2</c:v>
                </c:pt>
                <c:pt idx="489">
                  <c:v>8.7850855033035358E-2</c:v>
                </c:pt>
                <c:pt idx="490">
                  <c:v>8.7945059211803525E-2</c:v>
                </c:pt>
                <c:pt idx="491">
                  <c:v>8.8039080682699764E-2</c:v>
                </c:pt>
                <c:pt idx="492">
                  <c:v>8.81329199767487E-2</c:v>
                </c:pt>
                <c:pt idx="493">
                  <c:v>8.8226577622919092E-2</c:v>
                </c:pt>
                <c:pt idx="494">
                  <c:v>8.8320054148133834E-2</c:v>
                </c:pt>
                <c:pt idx="495">
                  <c:v>8.8413350077279754E-2</c:v>
                </c:pt>
                <c:pt idx="496">
                  <c:v>8.8506465933217524E-2</c:v>
                </c:pt>
                <c:pt idx="497">
                  <c:v>8.8599402236791358E-2</c:v>
                </c:pt>
                <c:pt idx="498">
                  <c:v>8.8692159506838758E-2</c:v>
                </c:pt>
                <c:pt idx="499">
                  <c:v>8.8784738260200155E-2</c:v>
                </c:pt>
                <c:pt idx="500">
                  <c:v>8.8877139011728515E-2</c:v>
                </c:pt>
                <c:pt idx="501">
                  <c:v>8.8969362274298885E-2</c:v>
                </c:pt>
                <c:pt idx="502">
                  <c:v>8.9061408558817876E-2</c:v>
                </c:pt>
                <c:pt idx="503">
                  <c:v>8.9153278374233119E-2</c:v>
                </c:pt>
                <c:pt idx="504">
                  <c:v>8.9244972227542615E-2</c:v>
                </c:pt>
                <c:pt idx="505">
                  <c:v>8.9336490623804055E-2</c:v>
                </c:pt>
                <c:pt idx="506">
                  <c:v>8.9427834066144143E-2</c:v>
                </c:pt>
                <c:pt idx="507">
                  <c:v>8.9519003055767765E-2</c:v>
                </c:pt>
                <c:pt idx="508">
                  <c:v>8.960999809196718E-2</c:v>
                </c:pt>
                <c:pt idx="509">
                  <c:v>8.9700819672131157E-2</c:v>
                </c:pt>
                <c:pt idx="510">
                  <c:v>8.9791468291753954E-2</c:v>
                </c:pt>
                <c:pt idx="511">
                  <c:v>8.9881944444444445E-2</c:v>
                </c:pt>
                <c:pt idx="512">
                  <c:v>8.9972248621934994E-2</c:v>
                </c:pt>
                <c:pt idx="513">
                  <c:v>9.0062381314090389E-2</c:v>
                </c:pt>
                <c:pt idx="514">
                  <c:v>9.015234300891671E-2</c:v>
                </c:pt>
                <c:pt idx="515">
                  <c:v>9.0242134192570128E-2</c:v>
                </c:pt>
                <c:pt idx="516">
                  <c:v>9.0331755349365647E-2</c:v>
                </c:pt>
                <c:pt idx="517">
                  <c:v>9.0421206961785849E-2</c:v>
                </c:pt>
                <c:pt idx="518">
                  <c:v>9.0510489510489511E-2</c:v>
                </c:pt>
                <c:pt idx="519">
                  <c:v>9.0599603474320251E-2</c:v>
                </c:pt>
                <c:pt idx="520">
                  <c:v>9.0688549330315046E-2</c:v>
                </c:pt>
                <c:pt idx="521">
                  <c:v>9.0777327553712789E-2</c:v>
                </c:pt>
                <c:pt idx="522">
                  <c:v>9.0865938617962716E-2</c:v>
                </c:pt>
                <c:pt idx="523">
                  <c:v>9.095438299473288E-2</c:v>
                </c:pt>
                <c:pt idx="524">
                  <c:v>9.1042661153918444E-2</c:v>
                </c:pt>
                <c:pt idx="525">
                  <c:v>9.1130773563650014E-2</c:v>
                </c:pt>
                <c:pt idx="526">
                  <c:v>9.1218720690302013E-2</c:v>
                </c:pt>
                <c:pt idx="527">
                  <c:v>9.1306502998500752E-2</c:v>
                </c:pt>
                <c:pt idx="528">
                  <c:v>9.1394120951132751E-2</c:v>
                </c:pt>
                <c:pt idx="529">
                  <c:v>9.1481575009352778E-2</c:v>
                </c:pt>
                <c:pt idx="530">
                  <c:v>9.1568865632592034E-2</c:v>
                </c:pt>
                <c:pt idx="531">
                  <c:v>9.1655993278566092E-2</c:v>
                </c:pt>
                <c:pt idx="532">
                  <c:v>9.1742958403282962E-2</c:v>
                </c:pt>
                <c:pt idx="533">
                  <c:v>9.1829761461051068E-2</c:v>
                </c:pt>
                <c:pt idx="534">
                  <c:v>9.1916402904487063E-2</c:v>
                </c:pt>
                <c:pt idx="535">
                  <c:v>9.200288318452382E-2</c:v>
                </c:pt>
                <c:pt idx="536">
                  <c:v>9.2089202750418139E-2</c:v>
                </c:pt>
                <c:pt idx="537">
                  <c:v>9.2175362049758638E-2</c:v>
                </c:pt>
                <c:pt idx="538">
                  <c:v>9.2261361528473376E-2</c:v>
                </c:pt>
                <c:pt idx="539">
                  <c:v>9.2347201630837664E-2</c:v>
                </c:pt>
                <c:pt idx="540">
                  <c:v>9.2432882799481572E-2</c:v>
                </c:pt>
                <c:pt idx="541">
                  <c:v>9.2518405475397705E-2</c:v>
                </c:pt>
                <c:pt idx="542">
                  <c:v>9.2603770097948623E-2</c:v>
                </c:pt>
                <c:pt idx="543">
                  <c:v>9.2688977104874448E-2</c:v>
                </c:pt>
                <c:pt idx="544">
                  <c:v>9.2774026932300316E-2</c:v>
                </c:pt>
                <c:pt idx="545">
                  <c:v>9.2858920014743815E-2</c:v>
                </c:pt>
                <c:pt idx="546">
                  <c:v>9.2943656785122453E-2</c:v>
                </c:pt>
                <c:pt idx="547">
                  <c:v>9.3028237674760858E-2</c:v>
                </c:pt>
                <c:pt idx="548">
                  <c:v>9.3112663113398275E-2</c:v>
                </c:pt>
                <c:pt idx="549">
                  <c:v>9.3196933529195738E-2</c:v>
                </c:pt>
                <c:pt idx="550">
                  <c:v>9.3281049348743358E-2</c:v>
                </c:pt>
                <c:pt idx="551">
                  <c:v>9.3365010997067455E-2</c:v>
                </c:pt>
                <c:pt idx="552">
                  <c:v>9.34488188976378E-2</c:v>
                </c:pt>
                <c:pt idx="553">
                  <c:v>9.3532473472374686E-2</c:v>
                </c:pt>
                <c:pt idx="554">
                  <c:v>9.3615975141655997E-2</c:v>
                </c:pt>
                <c:pt idx="555">
                  <c:v>9.3699324324324318E-2</c:v>
                </c:pt>
                <c:pt idx="556">
                  <c:v>9.3782521437693847E-2</c:v>
                </c:pt>
                <c:pt idx="557">
                  <c:v>9.3865566897557415E-2</c:v>
                </c:pt>
                <c:pt idx="558">
                  <c:v>9.3948461118193397E-2</c:v>
                </c:pt>
                <c:pt idx="559">
                  <c:v>9.4031204512372624E-2</c:v>
                </c:pt>
                <c:pt idx="560">
                  <c:v>9.4113797491365211E-2</c:v>
                </c:pt>
                <c:pt idx="561">
                  <c:v>9.4196240464947331E-2</c:v>
                </c:pt>
                <c:pt idx="562">
                  <c:v>9.4278533841408094E-2</c:v>
                </c:pt>
                <c:pt idx="563">
                  <c:v>9.4360678027556197E-2</c:v>
                </c:pt>
                <c:pt idx="564">
                  <c:v>9.4442673428726684E-2</c:v>
                </c:pt>
                <c:pt idx="565">
                  <c:v>9.452452044878755E-2</c:v>
                </c:pt>
                <c:pt idx="566">
                  <c:v>9.4606219490146443E-2</c:v>
                </c:pt>
                <c:pt idx="567">
                  <c:v>9.468777095375723E-2</c:v>
                </c:pt>
                <c:pt idx="568">
                  <c:v>9.4769175239126507E-2</c:v>
                </c:pt>
                <c:pt idx="569">
                  <c:v>9.4850432744320229E-2</c:v>
                </c:pt>
                <c:pt idx="570">
                  <c:v>9.4931543865970094E-2</c:v>
                </c:pt>
                <c:pt idx="571">
                  <c:v>9.5012508999280057E-2</c:v>
                </c:pt>
                <c:pt idx="572">
                  <c:v>9.509332853803272E-2</c:v>
                </c:pt>
                <c:pt idx="573">
                  <c:v>9.5174002874595764E-2</c:v>
                </c:pt>
                <c:pt idx="574">
                  <c:v>9.5254532399928205E-2</c:v>
                </c:pt>
                <c:pt idx="575">
                  <c:v>9.5334917503586802E-2</c:v>
                </c:pt>
                <c:pt idx="576">
                  <c:v>9.5415158573732312E-2</c:v>
                </c:pt>
                <c:pt idx="577">
                  <c:v>9.5495255997135695E-2</c:v>
                </c:pt>
                <c:pt idx="578">
                  <c:v>9.5575210159184409E-2</c:v>
                </c:pt>
                <c:pt idx="579">
                  <c:v>9.5655021443888488E-2</c:v>
                </c:pt>
                <c:pt idx="580">
                  <c:v>9.573469023388681E-2</c:v>
                </c:pt>
                <c:pt idx="581">
                  <c:v>9.5814216910453082E-2</c:v>
                </c:pt>
                <c:pt idx="582">
                  <c:v>9.5893601853502042E-2</c:v>
                </c:pt>
                <c:pt idx="583">
                  <c:v>9.5972845441595442E-2</c:v>
                </c:pt>
                <c:pt idx="584">
                  <c:v>9.6051948051948055E-2</c:v>
                </c:pt>
                <c:pt idx="585">
                  <c:v>9.61309100604337E-2</c:v>
                </c:pt>
                <c:pt idx="586">
                  <c:v>9.6209731841591192E-2</c:v>
                </c:pt>
                <c:pt idx="587">
                  <c:v>9.6288413768630246E-2</c:v>
                </c:pt>
                <c:pt idx="588">
                  <c:v>9.6366956213437341E-2</c:v>
                </c:pt>
                <c:pt idx="589">
                  <c:v>9.6445359546581649E-2</c:v>
                </c:pt>
                <c:pt idx="590">
                  <c:v>9.6523624137320838E-2</c:v>
                </c:pt>
                <c:pt idx="591">
                  <c:v>9.6601750353606797E-2</c:v>
                </c:pt>
                <c:pt idx="592">
                  <c:v>9.66797385620915E-2</c:v>
                </c:pt>
                <c:pt idx="593">
                  <c:v>9.6757589128132718E-2</c:v>
                </c:pt>
                <c:pt idx="594">
                  <c:v>9.6835302415799684E-2</c:v>
                </c:pt>
                <c:pt idx="595">
                  <c:v>9.6912878787878784E-2</c:v>
                </c:pt>
                <c:pt idx="596">
                  <c:v>9.6990318605879242E-2</c:v>
                </c:pt>
                <c:pt idx="597">
                  <c:v>9.7067622230038689E-2</c:v>
                </c:pt>
                <c:pt idx="598">
                  <c:v>9.7144790019328756E-2</c:v>
                </c:pt>
                <c:pt idx="599">
                  <c:v>9.7221822331460664E-2</c:v>
                </c:pt>
                <c:pt idx="600">
                  <c:v>9.7298719522890723E-2</c:v>
                </c:pt>
                <c:pt idx="601">
                  <c:v>9.7375481948825809E-2</c:v>
                </c:pt>
                <c:pt idx="602">
                  <c:v>9.7452109963228867E-2</c:v>
                </c:pt>
                <c:pt idx="603">
                  <c:v>9.7528603918824355E-2</c:v>
                </c:pt>
                <c:pt idx="604">
                  <c:v>9.7604964167103653E-2</c:v>
                </c:pt>
                <c:pt idx="605">
                  <c:v>9.7681191058330424E-2</c:v>
                </c:pt>
                <c:pt idx="606">
                  <c:v>9.775728494154598E-2</c:v>
                </c:pt>
                <c:pt idx="607">
                  <c:v>9.7833246164574617E-2</c:v>
                </c:pt>
                <c:pt idx="608">
                  <c:v>9.790907507402892E-2</c:v>
                </c:pt>
                <c:pt idx="609">
                  <c:v>9.7984772015314997E-2</c:v>
                </c:pt>
                <c:pt idx="610">
                  <c:v>9.8060337332637804E-2</c:v>
                </c:pt>
                <c:pt idx="611">
                  <c:v>9.8135771369006253E-2</c:v>
                </c:pt>
                <c:pt idx="612">
                  <c:v>9.8211074466238502E-2</c:v>
                </c:pt>
                <c:pt idx="613">
                  <c:v>9.8286246964967044E-2</c:v>
                </c:pt>
                <c:pt idx="614">
                  <c:v>9.8361289204643917E-2</c:v>
                </c:pt>
                <c:pt idx="615">
                  <c:v>9.8436201523545708E-2</c:v>
                </c:pt>
                <c:pt idx="616">
                  <c:v>9.8510984258778758E-2</c:v>
                </c:pt>
                <c:pt idx="617">
                  <c:v>9.8585637746284135E-2</c:v>
                </c:pt>
                <c:pt idx="618">
                  <c:v>9.8660162320842695E-2</c:v>
                </c:pt>
                <c:pt idx="619">
                  <c:v>9.8734558316080051E-2</c:v>
                </c:pt>
                <c:pt idx="620">
                  <c:v>9.8808826064471639E-2</c:v>
                </c:pt>
                <c:pt idx="621">
                  <c:v>9.8882965897347574E-2</c:v>
                </c:pt>
                <c:pt idx="622">
                  <c:v>9.8956978144897609E-2</c:v>
                </c:pt>
                <c:pt idx="623">
                  <c:v>9.9030863136176067E-2</c:v>
                </c:pt>
                <c:pt idx="624">
                  <c:v>9.9104621199106679E-2</c:v>
                </c:pt>
                <c:pt idx="625">
                  <c:v>9.9178252660487465E-2</c:v>
                </c:pt>
                <c:pt idx="626">
                  <c:v>9.9251757845995534E-2</c:v>
                </c:pt>
                <c:pt idx="627">
                  <c:v>9.9325137080191916E-2</c:v>
                </c:pt>
                <c:pt idx="628">
                  <c:v>9.9398390686526283E-2</c:v>
                </c:pt>
                <c:pt idx="629">
                  <c:v>9.9471518987341773E-2</c:v>
                </c:pt>
                <c:pt idx="630">
                  <c:v>9.9544522303879682E-2</c:v>
                </c:pt>
                <c:pt idx="631">
                  <c:v>9.9617400956284158E-2</c:v>
                </c:pt>
                <c:pt idx="632">
                  <c:v>9.9690155263606889E-2</c:v>
                </c:pt>
                <c:pt idx="633">
                  <c:v>9.9762785543811794E-2</c:v>
                </c:pt>
                <c:pt idx="634">
                  <c:v>9.9835292113779589E-2</c:v>
                </c:pt>
                <c:pt idx="635">
                  <c:v>9.990767528931245E-2</c:v>
                </c:pt>
                <c:pt idx="636">
                  <c:v>9.997993538513858E-2</c:v>
                </c:pt>
                <c:pt idx="637">
                  <c:v>0.10005207271491674</c:v>
                </c:pt>
                <c:pt idx="638">
                  <c:v>0.10012408759124088</c:v>
                </c:pt>
                <c:pt idx="639">
                  <c:v>0.1001959803256445</c:v>
                </c:pt>
                <c:pt idx="640">
                  <c:v>0.10026775122860533</c:v>
                </c:pt>
                <c:pt idx="641">
                  <c:v>0.10033940060954961</c:v>
                </c:pt>
                <c:pt idx="642">
                  <c:v>0.10041092877685671</c:v>
                </c:pt>
                <c:pt idx="643">
                  <c:v>0.10048233603786343</c:v>
                </c:pt>
                <c:pt idx="644">
                  <c:v>0.10055362269886844</c:v>
                </c:pt>
                <c:pt idx="645">
                  <c:v>0.10062478906513669</c:v>
                </c:pt>
                <c:pt idx="646">
                  <c:v>0.10069583544090373</c:v>
                </c:pt>
                <c:pt idx="647">
                  <c:v>0.10076676212938006</c:v>
                </c:pt>
                <c:pt idx="648">
                  <c:v>0.10083756943275543</c:v>
                </c:pt>
                <c:pt idx="649">
                  <c:v>0.10090825765220315</c:v>
                </c:pt>
                <c:pt idx="650">
                  <c:v>0.10097882708788439</c:v>
                </c:pt>
                <c:pt idx="651">
                  <c:v>0.10104927803895232</c:v>
                </c:pt>
                <c:pt idx="652">
                  <c:v>0.10111961080355644</c:v>
                </c:pt>
                <c:pt idx="653">
                  <c:v>0.1011898256788468</c:v>
                </c:pt>
                <c:pt idx="654">
                  <c:v>0.10125992296097806</c:v>
                </c:pt>
                <c:pt idx="655">
                  <c:v>0.10132990294511379</c:v>
                </c:pt>
                <c:pt idx="656">
                  <c:v>0.10139976592543054</c:v>
                </c:pt>
                <c:pt idx="657">
                  <c:v>0.10146951219512196</c:v>
                </c:pt>
                <c:pt idx="658">
                  <c:v>0.10153914204640294</c:v>
                </c:pt>
                <c:pt idx="659">
                  <c:v>0.10160865577051367</c:v>
                </c:pt>
                <c:pt idx="660">
                  <c:v>0.10167805365772371</c:v>
                </c:pt>
                <c:pt idx="661">
                  <c:v>0.101747335997336</c:v>
                </c:pt>
                <c:pt idx="662">
                  <c:v>0.1018165030776909</c:v>
                </c:pt>
                <c:pt idx="663">
                  <c:v>0.10188555518617021</c:v>
                </c:pt>
                <c:pt idx="664">
                  <c:v>0.10195449260920113</c:v>
                </c:pt>
                <c:pt idx="665">
                  <c:v>0.10202331563226021</c:v>
                </c:pt>
                <c:pt idx="666">
                  <c:v>0.1020920245398773</c:v>
                </c:pt>
                <c:pt idx="667">
                  <c:v>0.10216061961563951</c:v>
                </c:pt>
                <c:pt idx="668">
                  <c:v>0.10222910114219501</c:v>
                </c:pt>
                <c:pt idx="669">
                  <c:v>0.10229746940125703</c:v>
                </c:pt>
                <c:pt idx="670">
                  <c:v>0.10236572467360767</c:v>
                </c:pt>
                <c:pt idx="671">
                  <c:v>0.10243386723910172</c:v>
                </c:pt>
                <c:pt idx="672">
                  <c:v>0.10250189737667052</c:v>
                </c:pt>
                <c:pt idx="673">
                  <c:v>0.10256981536432574</c:v>
                </c:pt>
                <c:pt idx="674">
                  <c:v>0.10263762147916324</c:v>
                </c:pt>
                <c:pt idx="675">
                  <c:v>0.10270531599736669</c:v>
                </c:pt>
                <c:pt idx="676">
                  <c:v>0.10277289919421148</c:v>
                </c:pt>
                <c:pt idx="677">
                  <c:v>0.10284037134406836</c:v>
                </c:pt>
                <c:pt idx="678">
                  <c:v>0.10290773272040715</c:v>
                </c:pt>
                <c:pt idx="679">
                  <c:v>0.10297498359580053</c:v>
                </c:pt>
                <c:pt idx="680">
                  <c:v>0.10304212424192755</c:v>
                </c:pt>
                <c:pt idx="681">
                  <c:v>0.10310915492957747</c:v>
                </c:pt>
                <c:pt idx="682">
                  <c:v>0.10317607592865326</c:v>
                </c:pt>
                <c:pt idx="683">
                  <c:v>0.10324288750817529</c:v>
                </c:pt>
                <c:pt idx="684">
                  <c:v>0.10330958993628492</c:v>
                </c:pt>
                <c:pt idx="685">
                  <c:v>0.10337618348024813</c:v>
                </c:pt>
                <c:pt idx="686">
                  <c:v>0.10344266840645898</c:v>
                </c:pt>
                <c:pt idx="687">
                  <c:v>0.10350904498044329</c:v>
                </c:pt>
                <c:pt idx="688">
                  <c:v>0.10357531346686208</c:v>
                </c:pt>
                <c:pt idx="689">
                  <c:v>0.10364147412951513</c:v>
                </c:pt>
                <c:pt idx="690">
                  <c:v>0.10370752723134449</c:v>
                </c:pt>
                <c:pt idx="691">
                  <c:v>0.10377347303443794</c:v>
                </c:pt>
                <c:pt idx="692">
                  <c:v>0.10383931180003246</c:v>
                </c:pt>
                <c:pt idx="693">
                  <c:v>0.10390504378851768</c:v>
                </c:pt>
                <c:pt idx="694">
                  <c:v>0.10397066925943932</c:v>
                </c:pt>
                <c:pt idx="695">
                  <c:v>0.1040361884715026</c:v>
                </c:pt>
                <c:pt idx="696">
                  <c:v>0.10410160168257564</c:v>
                </c:pt>
                <c:pt idx="697">
                  <c:v>0.10416690914969286</c:v>
                </c:pt>
                <c:pt idx="698">
                  <c:v>0.10423211112905831</c:v>
                </c:pt>
                <c:pt idx="699">
                  <c:v>0.10429720787604907</c:v>
                </c:pt>
                <c:pt idx="700">
                  <c:v>0.10436219964521852</c:v>
                </c:pt>
                <c:pt idx="701">
                  <c:v>0.10442708669029971</c:v>
                </c:pt>
                <c:pt idx="702">
                  <c:v>0.10449186926420866</c:v>
                </c:pt>
                <c:pt idx="703">
                  <c:v>0.10455654761904762</c:v>
                </c:pt>
                <c:pt idx="704">
                  <c:v>0.10462112200610835</c:v>
                </c:pt>
                <c:pt idx="705">
                  <c:v>0.10468559267587536</c:v>
                </c:pt>
                <c:pt idx="706">
                  <c:v>0.10474995987802921</c:v>
                </c:pt>
                <c:pt idx="707">
                  <c:v>0.10481422386144965</c:v>
                </c:pt>
                <c:pt idx="708">
                  <c:v>0.10487838487421887</c:v>
                </c:pt>
                <c:pt idx="709">
                  <c:v>0.10494244316362471</c:v>
                </c:pt>
                <c:pt idx="710">
                  <c:v>0.1050063989761638</c:v>
                </c:pt>
                <c:pt idx="711">
                  <c:v>0.10507025255754475</c:v>
                </c:pt>
                <c:pt idx="712">
                  <c:v>0.10513400415269125</c:v>
                </c:pt>
                <c:pt idx="713">
                  <c:v>0.10519765400574528</c:v>
                </c:pt>
                <c:pt idx="714">
                  <c:v>0.10526120236007015</c:v>
                </c:pt>
                <c:pt idx="715">
                  <c:v>0.10532464945825368</c:v>
                </c:pt>
                <c:pt idx="716">
                  <c:v>0.10538799554211115</c:v>
                </c:pt>
                <c:pt idx="717">
                  <c:v>0.10545124085268852</c:v>
                </c:pt>
                <c:pt idx="718">
                  <c:v>0.10551438563026547</c:v>
                </c:pt>
                <c:pt idx="719">
                  <c:v>0.10557743011435833</c:v>
                </c:pt>
                <c:pt idx="720">
                  <c:v>0.10564037454372323</c:v>
                </c:pt>
                <c:pt idx="721">
                  <c:v>0.10570321915635902</c:v>
                </c:pt>
                <c:pt idx="722">
                  <c:v>0.10576596418951038</c:v>
                </c:pt>
                <c:pt idx="723">
                  <c:v>0.10582860987967069</c:v>
                </c:pt>
                <c:pt idx="724">
                  <c:v>0.10589115646258504</c:v>
                </c:pt>
                <c:pt idx="725">
                  <c:v>0.10595360417325324</c:v>
                </c:pt>
                <c:pt idx="726">
                  <c:v>0.10601595324593271</c:v>
                </c:pt>
                <c:pt idx="727">
                  <c:v>0.10607820391414141</c:v>
                </c:pt>
                <c:pt idx="728">
                  <c:v>0.10614035641066077</c:v>
                </c:pt>
                <c:pt idx="729">
                  <c:v>0.1062024109675386</c:v>
                </c:pt>
                <c:pt idx="730">
                  <c:v>0.10626436781609196</c:v>
                </c:pt>
                <c:pt idx="731">
                  <c:v>0.10632622718691001</c:v>
                </c:pt>
                <c:pt idx="732">
                  <c:v>0.10638798930985693</c:v>
                </c:pt>
                <c:pt idx="733">
                  <c:v>0.10644965441407477</c:v>
                </c:pt>
                <c:pt idx="734">
                  <c:v>0.10651122272798619</c:v>
                </c:pt>
                <c:pt idx="735">
                  <c:v>0.10657269447929736</c:v>
                </c:pt>
                <c:pt idx="736">
                  <c:v>0.10663406989500078</c:v>
                </c:pt>
                <c:pt idx="737">
                  <c:v>0.10669534920137801</c:v>
                </c:pt>
                <c:pt idx="738">
                  <c:v>0.10675653262400249</c:v>
                </c:pt>
                <c:pt idx="739">
                  <c:v>0.10681762038774233</c:v>
                </c:pt>
                <c:pt idx="740">
                  <c:v>0.10687861271676299</c:v>
                </c:pt>
                <c:pt idx="741">
                  <c:v>0.10693950983453011</c:v>
                </c:pt>
                <c:pt idx="742">
                  <c:v>0.10700031196381221</c:v>
                </c:pt>
                <c:pt idx="743">
                  <c:v>0.1070610193266833</c:v>
                </c:pt>
                <c:pt idx="744">
                  <c:v>0.10712163214452579</c:v>
                </c:pt>
                <c:pt idx="745">
                  <c:v>0.10718215063803301</c:v>
                </c:pt>
                <c:pt idx="746">
                  <c:v>0.10724257502721195</c:v>
                </c:pt>
                <c:pt idx="747">
                  <c:v>0.10730290553138597</c:v>
                </c:pt>
                <c:pt idx="748">
                  <c:v>0.10736314236919733</c:v>
                </c:pt>
                <c:pt idx="749">
                  <c:v>0.10742328575861</c:v>
                </c:pt>
                <c:pt idx="750">
                  <c:v>0.10748333591691211</c:v>
                </c:pt>
                <c:pt idx="751">
                  <c:v>0.10754329306071872</c:v>
                </c:pt>
                <c:pt idx="752">
                  <c:v>0.10760315740597431</c:v>
                </c:pt>
                <c:pt idx="753">
                  <c:v>0.10766292916795546</c:v>
                </c:pt>
                <c:pt idx="754">
                  <c:v>0.10772260856127337</c:v>
                </c:pt>
                <c:pt idx="755">
                  <c:v>0.10778219579987647</c:v>
                </c:pt>
                <c:pt idx="756">
                  <c:v>0.10784169109705292</c:v>
                </c:pt>
                <c:pt idx="757">
                  <c:v>0.10790109466543324</c:v>
                </c:pt>
                <c:pt idx="758">
                  <c:v>0.10796040671699275</c:v>
                </c:pt>
                <c:pt idx="759">
                  <c:v>0.10801962746305419</c:v>
                </c:pt>
                <c:pt idx="760">
                  <c:v>0.1080787571142901</c:v>
                </c:pt>
                <c:pt idx="761">
                  <c:v>0.10813779588072547</c:v>
                </c:pt>
                <c:pt idx="762">
                  <c:v>0.10819674397174013</c:v>
                </c:pt>
                <c:pt idx="763">
                  <c:v>0.1082556015960712</c:v>
                </c:pt>
                <c:pt idx="764">
                  <c:v>0.10831436896181566</c:v>
                </c:pt>
                <c:pt idx="765">
                  <c:v>0.10837304627643272</c:v>
                </c:pt>
                <c:pt idx="766">
                  <c:v>0.10843163374674628</c:v>
                </c:pt>
                <c:pt idx="767">
                  <c:v>0.10849013157894737</c:v>
                </c:pt>
                <c:pt idx="768">
                  <c:v>0.10854853997859654</c:v>
                </c:pt>
                <c:pt idx="769">
                  <c:v>0.10860685915062634</c:v>
                </c:pt>
                <c:pt idx="770">
                  <c:v>0.10866508929934363</c:v>
                </c:pt>
                <c:pt idx="771">
                  <c:v>0.10872323062843198</c:v>
                </c:pt>
                <c:pt idx="772">
                  <c:v>0.10878128334095413</c:v>
                </c:pt>
                <c:pt idx="773">
                  <c:v>0.10883924763935426</c:v>
                </c:pt>
                <c:pt idx="774">
                  <c:v>0.10889712372546036</c:v>
                </c:pt>
                <c:pt idx="775">
                  <c:v>0.10895491180048662</c:v>
                </c:pt>
                <c:pt idx="776">
                  <c:v>0.10901261206503571</c:v>
                </c:pt>
                <c:pt idx="777">
                  <c:v>0.10907022471910113</c:v>
                </c:pt>
                <c:pt idx="778">
                  <c:v>0.10912774996206949</c:v>
                </c:pt>
                <c:pt idx="779">
                  <c:v>0.10918518799272287</c:v>
                </c:pt>
                <c:pt idx="780">
                  <c:v>0.10924253900924102</c:v>
                </c:pt>
                <c:pt idx="781">
                  <c:v>0.10929980320920375</c:v>
                </c:pt>
                <c:pt idx="782">
                  <c:v>0.10935698078959311</c:v>
                </c:pt>
                <c:pt idx="783">
                  <c:v>0.10941407194679564</c:v>
                </c:pt>
                <c:pt idx="784">
                  <c:v>0.10947107687660475</c:v>
                </c:pt>
                <c:pt idx="785">
                  <c:v>0.10952799577422276</c:v>
                </c:pt>
                <c:pt idx="786">
                  <c:v>0.10958482883426331</c:v>
                </c:pt>
                <c:pt idx="787">
                  <c:v>0.10964157625075346</c:v>
                </c:pt>
                <c:pt idx="788">
                  <c:v>0.10969823821713597</c:v>
                </c:pt>
                <c:pt idx="789">
                  <c:v>0.10975481492627144</c:v>
                </c:pt>
                <c:pt idx="790">
                  <c:v>0.10981130657044053</c:v>
                </c:pt>
                <c:pt idx="791">
                  <c:v>0.10986771334134615</c:v>
                </c:pt>
                <c:pt idx="792">
                  <c:v>0.10992403543011559</c:v>
                </c:pt>
                <c:pt idx="793">
                  <c:v>0.10998027302730272</c:v>
                </c:pt>
                <c:pt idx="794">
                  <c:v>0.11003642632289011</c:v>
                </c:pt>
                <c:pt idx="795">
                  <c:v>0.1100924955062912</c:v>
                </c:pt>
                <c:pt idx="796">
                  <c:v>0.11014848076635235</c:v>
                </c:pt>
                <c:pt idx="797">
                  <c:v>0.11020438229135508</c:v>
                </c:pt>
                <c:pt idx="798">
                  <c:v>0.11026020026901809</c:v>
                </c:pt>
                <c:pt idx="799">
                  <c:v>0.11031593488649941</c:v>
                </c:pt>
                <c:pt idx="800">
                  <c:v>0.11037158633039845</c:v>
                </c:pt>
                <c:pt idx="801">
                  <c:v>0.11042715478675813</c:v>
                </c:pt>
                <c:pt idx="802">
                  <c:v>0.11048264044106691</c:v>
                </c:pt>
                <c:pt idx="803">
                  <c:v>0.11053804347826088</c:v>
                </c:pt>
                <c:pt idx="804">
                  <c:v>0.11059336408272578</c:v>
                </c:pt>
                <c:pt idx="805">
                  <c:v>0.11064860243829915</c:v>
                </c:pt>
                <c:pt idx="806">
                  <c:v>0.11070375872827218</c:v>
                </c:pt>
                <c:pt idx="807">
                  <c:v>0.11075883313539192</c:v>
                </c:pt>
                <c:pt idx="808">
                  <c:v>0.11081382584186322</c:v>
                </c:pt>
                <c:pt idx="809">
                  <c:v>0.11086873702935073</c:v>
                </c:pt>
                <c:pt idx="810">
                  <c:v>0.11092356687898089</c:v>
                </c:pt>
                <c:pt idx="811">
                  <c:v>0.11097831557134399</c:v>
                </c:pt>
                <c:pt idx="812">
                  <c:v>0.11103298328649608</c:v>
                </c:pt>
                <c:pt idx="813">
                  <c:v>0.11108757020396098</c:v>
                </c:pt>
                <c:pt idx="814">
                  <c:v>0.11114207650273224</c:v>
                </c:pt>
                <c:pt idx="815">
                  <c:v>0.11119650236127508</c:v>
                </c:pt>
                <c:pt idx="816">
                  <c:v>0.11125084795752839</c:v>
                </c:pt>
                <c:pt idx="817">
                  <c:v>0.11130511346890656</c:v>
                </c:pt>
                <c:pt idx="818">
                  <c:v>0.11135929907230158</c:v>
                </c:pt>
                <c:pt idx="819">
                  <c:v>0.11141340494408475</c:v>
                </c:pt>
                <c:pt idx="820">
                  <c:v>0.1114674312601088</c:v>
                </c:pt>
                <c:pt idx="821">
                  <c:v>0.11152137819570966</c:v>
                </c:pt>
                <c:pt idx="822">
                  <c:v>0.11157524592570843</c:v>
                </c:pt>
                <c:pt idx="823">
                  <c:v>0.11162903462441316</c:v>
                </c:pt>
                <c:pt idx="824">
                  <c:v>0.11168274446562089</c:v>
                </c:pt>
                <c:pt idx="825">
                  <c:v>0.1117363756226194</c:v>
                </c:pt>
                <c:pt idx="826">
                  <c:v>0.11178992826818915</c:v>
                </c:pt>
                <c:pt idx="827">
                  <c:v>0.11184340257460504</c:v>
                </c:pt>
                <c:pt idx="828">
                  <c:v>0.11189679871363836</c:v>
                </c:pt>
                <c:pt idx="829">
                  <c:v>0.11195011685655858</c:v>
                </c:pt>
                <c:pt idx="830">
                  <c:v>0.11200335717413516</c:v>
                </c:pt>
                <c:pt idx="831">
                  <c:v>0.11205651983663945</c:v>
                </c:pt>
                <c:pt idx="832">
                  <c:v>0.11210960501384638</c:v>
                </c:pt>
                <c:pt idx="833">
                  <c:v>0.11216261287503641</c:v>
                </c:pt>
                <c:pt idx="834">
                  <c:v>0.11221554358899724</c:v>
                </c:pt>
                <c:pt idx="835">
                  <c:v>0.1122683973240256</c:v>
                </c:pt>
                <c:pt idx="836">
                  <c:v>0.11232117424792908</c:v>
                </c:pt>
                <c:pt idx="837">
                  <c:v>0.11237387452802788</c:v>
                </c:pt>
                <c:pt idx="838">
                  <c:v>0.11242649833115657</c:v>
                </c:pt>
                <c:pt idx="839">
                  <c:v>0.11247904582366589</c:v>
                </c:pt>
                <c:pt idx="840">
                  <c:v>0.11253151717142443</c:v>
                </c:pt>
                <c:pt idx="841">
                  <c:v>0.11258391253982045</c:v>
                </c:pt>
                <c:pt idx="842">
                  <c:v>0.11263623209376356</c:v>
                </c:pt>
                <c:pt idx="843">
                  <c:v>0.11268847599768651</c:v>
                </c:pt>
                <c:pt idx="844">
                  <c:v>0.11274064441554688</c:v>
                </c:pt>
                <c:pt idx="845">
                  <c:v>0.11279273751082876</c:v>
                </c:pt>
                <c:pt idx="846">
                  <c:v>0.1128447554465445</c:v>
                </c:pt>
                <c:pt idx="847">
                  <c:v>0.11289669838523644</c:v>
                </c:pt>
                <c:pt idx="848">
                  <c:v>0.11294856648897852</c:v>
                </c:pt>
                <c:pt idx="849">
                  <c:v>0.11300035991937807</c:v>
                </c:pt>
                <c:pt idx="850">
                  <c:v>0.11305207883757734</c:v>
                </c:pt>
                <c:pt idx="851">
                  <c:v>0.11310372340425533</c:v>
                </c:pt>
                <c:pt idx="852">
                  <c:v>0.11315529377962938</c:v>
                </c:pt>
                <c:pt idx="853">
                  <c:v>0.1132067901234568</c:v>
                </c:pt>
                <c:pt idx="854">
                  <c:v>0.11325821259503659</c:v>
                </c:pt>
                <c:pt idx="855">
                  <c:v>0.11330956135321102</c:v>
                </c:pt>
                <c:pt idx="856">
                  <c:v>0.11336083655636729</c:v>
                </c:pt>
                <c:pt idx="857">
                  <c:v>0.11341203836243917</c:v>
                </c:pt>
                <c:pt idx="858">
                  <c:v>0.11346316692890861</c:v>
                </c:pt>
                <c:pt idx="859">
                  <c:v>0.11351422241280733</c:v>
                </c:pt>
                <c:pt idx="860">
                  <c:v>0.11356520497071847</c:v>
                </c:pt>
                <c:pt idx="861">
                  <c:v>0.1136161147587782</c:v>
                </c:pt>
                <c:pt idx="862">
                  <c:v>0.11366695193267723</c:v>
                </c:pt>
                <c:pt idx="863">
                  <c:v>0.11371771664766249</c:v>
                </c:pt>
                <c:pt idx="864">
                  <c:v>0.11376840905853867</c:v>
                </c:pt>
                <c:pt idx="865">
                  <c:v>0.11381902931966979</c:v>
                </c:pt>
                <c:pt idx="866">
                  <c:v>0.1138695775849808</c:v>
                </c:pt>
                <c:pt idx="867">
                  <c:v>0.11392005400795907</c:v>
                </c:pt>
                <c:pt idx="868">
                  <c:v>0.11397045874165601</c:v>
                </c:pt>
                <c:pt idx="869">
                  <c:v>0.11402079193868861</c:v>
                </c:pt>
                <c:pt idx="870">
                  <c:v>0.11407105375124095</c:v>
                </c:pt>
                <c:pt idx="871">
                  <c:v>0.11412124433106575</c:v>
                </c:pt>
                <c:pt idx="872">
                  <c:v>0.11417136382948591</c:v>
                </c:pt>
                <c:pt idx="873">
                  <c:v>0.11422141239739597</c:v>
                </c:pt>
                <c:pt idx="874">
                  <c:v>0.11427139018526375</c:v>
                </c:pt>
                <c:pt idx="875">
                  <c:v>0.11432129734313171</c:v>
                </c:pt>
                <c:pt idx="876">
                  <c:v>0.11437113402061856</c:v>
                </c:pt>
                <c:pt idx="877">
                  <c:v>0.11442090036692069</c:v>
                </c:pt>
                <c:pt idx="878">
                  <c:v>0.11447059653081372</c:v>
                </c:pt>
                <c:pt idx="879">
                  <c:v>0.1145202226606539</c:v>
                </c:pt>
                <c:pt idx="880">
                  <c:v>0.11456977890437968</c:v>
                </c:pt>
                <c:pt idx="881">
                  <c:v>0.1146192654095131</c:v>
                </c:pt>
                <c:pt idx="882">
                  <c:v>0.11466868232316131</c:v>
                </c:pt>
                <c:pt idx="883">
                  <c:v>0.11471802979201799</c:v>
                </c:pt>
                <c:pt idx="884">
                  <c:v>0.11476730796236484</c:v>
                </c:pt>
                <c:pt idx="885">
                  <c:v>0.11481651698007297</c:v>
                </c:pt>
                <c:pt idx="886">
                  <c:v>0.1148656569906044</c:v>
                </c:pt>
                <c:pt idx="887">
                  <c:v>0.11491472813901346</c:v>
                </c:pt>
                <c:pt idx="888">
                  <c:v>0.11496373056994819</c:v>
                </c:pt>
                <c:pt idx="889">
                  <c:v>0.11501266442765183</c:v>
                </c:pt>
                <c:pt idx="890">
                  <c:v>0.1150615298559642</c:v>
                </c:pt>
                <c:pt idx="891">
                  <c:v>0.11511032699832309</c:v>
                </c:pt>
                <c:pt idx="892">
                  <c:v>0.11515905599776567</c:v>
                </c:pt>
                <c:pt idx="893">
                  <c:v>0.11520771699692994</c:v>
                </c:pt>
                <c:pt idx="894">
                  <c:v>0.11525631013805605</c:v>
                </c:pt>
                <c:pt idx="895">
                  <c:v>0.11530483556298773</c:v>
                </c:pt>
                <c:pt idx="896">
                  <c:v>0.11535329341317364</c:v>
                </c:pt>
                <c:pt idx="897">
                  <c:v>0.1154016838296688</c:v>
                </c:pt>
                <c:pt idx="898">
                  <c:v>0.11545000695313586</c:v>
                </c:pt>
                <c:pt idx="899">
                  <c:v>0.11549826292384657</c:v>
                </c:pt>
                <c:pt idx="900">
                  <c:v>0.1155464518816831</c:v>
                </c:pt>
                <c:pt idx="901">
                  <c:v>0.11559457396613933</c:v>
                </c:pt>
                <c:pt idx="902">
                  <c:v>0.11564262931632228</c:v>
                </c:pt>
                <c:pt idx="903">
                  <c:v>0.11569061807095345</c:v>
                </c:pt>
                <c:pt idx="904">
                  <c:v>0.11573854036837004</c:v>
                </c:pt>
                <c:pt idx="905">
                  <c:v>0.11578639634652645</c:v>
                </c:pt>
                <c:pt idx="906">
                  <c:v>0.11583418614299544</c:v>
                </c:pt>
                <c:pt idx="907">
                  <c:v>0.1158819098949696</c:v>
                </c:pt>
                <c:pt idx="908">
                  <c:v>0.11592956773926254</c:v>
                </c:pt>
                <c:pt idx="909">
                  <c:v>0.11597715981231024</c:v>
                </c:pt>
                <c:pt idx="910">
                  <c:v>0.1160246862501724</c:v>
                </c:pt>
                <c:pt idx="911">
                  <c:v>0.11607214718853363</c:v>
                </c:pt>
                <c:pt idx="912">
                  <c:v>0.11611954276270486</c:v>
                </c:pt>
                <c:pt idx="913">
                  <c:v>0.11616687310762455</c:v>
                </c:pt>
                <c:pt idx="914">
                  <c:v>0.11621413835786</c:v>
                </c:pt>
                <c:pt idx="915">
                  <c:v>0.11626133864760858</c:v>
                </c:pt>
                <c:pt idx="916">
                  <c:v>0.11630847411069908</c:v>
                </c:pt>
                <c:pt idx="917">
                  <c:v>0.11635554488059292</c:v>
                </c:pt>
                <c:pt idx="918">
                  <c:v>0.1164025510903854</c:v>
                </c:pt>
                <c:pt idx="919">
                  <c:v>0.11644949287280702</c:v>
                </c:pt>
                <c:pt idx="920">
                  <c:v>0.11649637036022463</c:v>
                </c:pt>
                <c:pt idx="921">
                  <c:v>0.11654318368464275</c:v>
                </c:pt>
                <c:pt idx="922">
                  <c:v>0.11658993297770483</c:v>
                </c:pt>
                <c:pt idx="923">
                  <c:v>0.11663661837069436</c:v>
                </c:pt>
                <c:pt idx="924">
                  <c:v>0.11668323999453627</c:v>
                </c:pt>
                <c:pt idx="925">
                  <c:v>0.11672979797979798</c:v>
                </c:pt>
                <c:pt idx="926">
                  <c:v>0.11677629245669076</c:v>
                </c:pt>
                <c:pt idx="927">
                  <c:v>0.11682272355507088</c:v>
                </c:pt>
                <c:pt idx="928">
                  <c:v>0.11686909140444081</c:v>
                </c:pt>
                <c:pt idx="929">
                  <c:v>0.11691539613395044</c:v>
                </c:pt>
                <c:pt idx="930">
                  <c:v>0.11696163787239833</c:v>
                </c:pt>
                <c:pt idx="931">
                  <c:v>0.11700781674823274</c:v>
                </c:pt>
                <c:pt idx="932">
                  <c:v>0.11705393288955306</c:v>
                </c:pt>
                <c:pt idx="933">
                  <c:v>0.11709998642411079</c:v>
                </c:pt>
                <c:pt idx="934">
                  <c:v>0.11714597747931083</c:v>
                </c:pt>
                <c:pt idx="935">
                  <c:v>0.11719190618221259</c:v>
                </c:pt>
                <c:pt idx="936">
                  <c:v>0.11723777265953124</c:v>
                </c:pt>
                <c:pt idx="937">
                  <c:v>0.11728357703763878</c:v>
                </c:pt>
                <c:pt idx="938">
                  <c:v>0.11732931944256529</c:v>
                </c:pt>
                <c:pt idx="939">
                  <c:v>0.11737500000000001</c:v>
                </c:pt>
                <c:pt idx="940">
                  <c:v>0.11742061883529253</c:v>
                </c:pt>
                <c:pt idx="941">
                  <c:v>0.11746617607345396</c:v>
                </c:pt>
                <c:pt idx="942">
                  <c:v>0.11751167183915801</c:v>
                </c:pt>
                <c:pt idx="943">
                  <c:v>0.11755710625674218</c:v>
                </c:pt>
                <c:pt idx="944">
                  <c:v>0.11760247945020887</c:v>
                </c:pt>
                <c:pt idx="945">
                  <c:v>0.11764779154322651</c:v>
                </c:pt>
                <c:pt idx="946">
                  <c:v>0.11769304265913066</c:v>
                </c:pt>
                <c:pt idx="947">
                  <c:v>0.11773823292092522</c:v>
                </c:pt>
                <c:pt idx="948">
                  <c:v>0.11778336245128343</c:v>
                </c:pt>
                <c:pt idx="949">
                  <c:v>0.11782843137254902</c:v>
                </c:pt>
                <c:pt idx="950">
                  <c:v>0.11787343980673735</c:v>
                </c:pt>
                <c:pt idx="951">
                  <c:v>0.11791838787553648</c:v>
                </c:pt>
                <c:pt idx="952">
                  <c:v>0.11796327570030826</c:v>
                </c:pt>
                <c:pt idx="953">
                  <c:v>0.11800810340208946</c:v>
                </c:pt>
                <c:pt idx="954">
                  <c:v>0.11805287110159282</c:v>
                </c:pt>
                <c:pt idx="955">
                  <c:v>0.11809757891920812</c:v>
                </c:pt>
                <c:pt idx="956">
                  <c:v>0.11814222697500333</c:v>
                </c:pt>
                <c:pt idx="957">
                  <c:v>0.11818681538872564</c:v>
                </c:pt>
                <c:pt idx="958">
                  <c:v>0.11823134427980243</c:v>
                </c:pt>
                <c:pt idx="959">
                  <c:v>0.11827581376734259</c:v>
                </c:pt>
                <c:pt idx="960">
                  <c:v>0.11832022397013732</c:v>
                </c:pt>
                <c:pt idx="961">
                  <c:v>0.11836457500666135</c:v>
                </c:pt>
                <c:pt idx="962">
                  <c:v>0.1184088669950739</c:v>
                </c:pt>
                <c:pt idx="963">
                  <c:v>0.11845310005321981</c:v>
                </c:pt>
                <c:pt idx="964">
                  <c:v>0.11849727429863051</c:v>
                </c:pt>
                <c:pt idx="965">
                  <c:v>0.11854138984852512</c:v>
                </c:pt>
                <c:pt idx="966">
                  <c:v>0.11858544681981145</c:v>
                </c:pt>
                <c:pt idx="967">
                  <c:v>0.11862944532908705</c:v>
                </c:pt>
                <c:pt idx="968">
                  <c:v>0.11867338549264024</c:v>
                </c:pt>
                <c:pt idx="969">
                  <c:v>0.1187172674264511</c:v>
                </c:pt>
                <c:pt idx="970">
                  <c:v>0.11876109124619257</c:v>
                </c:pt>
                <c:pt idx="971">
                  <c:v>0.11880485706723135</c:v>
                </c:pt>
                <c:pt idx="972">
                  <c:v>0.11884856500462902</c:v>
                </c:pt>
                <c:pt idx="973">
                  <c:v>0.11889221517314301</c:v>
                </c:pt>
                <c:pt idx="974">
                  <c:v>0.11893580768722758</c:v>
                </c:pt>
                <c:pt idx="975">
                  <c:v>0.11897934266103484</c:v>
                </c:pt>
                <c:pt idx="976">
                  <c:v>0.11902282020841577</c:v>
                </c:pt>
                <c:pt idx="977">
                  <c:v>0.11906624044292116</c:v>
                </c:pt>
                <c:pt idx="978">
                  <c:v>0.11910960347780265</c:v>
                </c:pt>
                <c:pt idx="979">
                  <c:v>0.11915290942601368</c:v>
                </c:pt>
                <c:pt idx="980">
                  <c:v>0.1191961584002105</c:v>
                </c:pt>
                <c:pt idx="981">
                  <c:v>0.11923935051275308</c:v>
                </c:pt>
                <c:pt idx="982">
                  <c:v>0.11928248587570621</c:v>
                </c:pt>
                <c:pt idx="983">
                  <c:v>0.11932556460084033</c:v>
                </c:pt>
                <c:pt idx="984">
                  <c:v>0.11936858679963261</c:v>
                </c:pt>
                <c:pt idx="985">
                  <c:v>0.11941155258326779</c:v>
                </c:pt>
                <c:pt idx="986">
                  <c:v>0.11945446206263924</c:v>
                </c:pt>
                <c:pt idx="987">
                  <c:v>0.11949731534834993</c:v>
                </c:pt>
                <c:pt idx="988">
                  <c:v>0.11954011255071327</c:v>
                </c:pt>
                <c:pt idx="989">
                  <c:v>0.11958285377975413</c:v>
                </c:pt>
                <c:pt idx="990">
                  <c:v>0.11962553914520978</c:v>
                </c:pt>
                <c:pt idx="991">
                  <c:v>0.11966816875653083</c:v>
                </c:pt>
                <c:pt idx="992">
                  <c:v>0.11971074272288214</c:v>
                </c:pt>
                <c:pt idx="993">
                  <c:v>0.11975326115314376</c:v>
                </c:pt>
                <c:pt idx="994">
                  <c:v>0.11979572415591189</c:v>
                </c:pt>
                <c:pt idx="995">
                  <c:v>0.11983813183949975</c:v>
                </c:pt>
                <c:pt idx="996">
                  <c:v>0.11988048431193855</c:v>
                </c:pt>
                <c:pt idx="997">
                  <c:v>0.1199227816809784</c:v>
                </c:pt>
                <c:pt idx="998">
                  <c:v>0.11996502405408919</c:v>
                </c:pt>
                <c:pt idx="999">
                  <c:v>0.12000721153846154</c:v>
                </c:pt>
                <c:pt idx="1000">
                  <c:v>0.12004934424100766</c:v>
                </c:pt>
                <c:pt idx="1001">
                  <c:v>0.12009142226836231</c:v>
                </c:pt>
                <c:pt idx="1002">
                  <c:v>0.12013344572688367</c:v>
                </c:pt>
                <c:pt idx="1003">
                  <c:v>0.12017541472265422</c:v>
                </c:pt>
                <c:pt idx="1004">
                  <c:v>0.12021732936148168</c:v>
                </c:pt>
                <c:pt idx="1005">
                  <c:v>0.12025918974889982</c:v>
                </c:pt>
                <c:pt idx="1006">
                  <c:v>0.12030099599016944</c:v>
                </c:pt>
                <c:pt idx="1007">
                  <c:v>0.12034274819027921</c:v>
                </c:pt>
                <c:pt idx="1008">
                  <c:v>0.12038444645394651</c:v>
                </c:pt>
                <c:pt idx="1009">
                  <c:v>0.12042609088561838</c:v>
                </c:pt>
                <c:pt idx="1010">
                  <c:v>0.12046768158947233</c:v>
                </c:pt>
                <c:pt idx="1011">
                  <c:v>0.12050921866941723</c:v>
                </c:pt>
                <c:pt idx="1012">
                  <c:v>0.1205507022290942</c:v>
                </c:pt>
                <c:pt idx="1013">
                  <c:v>0.12059213237187742</c:v>
                </c:pt>
                <c:pt idx="1014">
                  <c:v>0.12063350920087505</c:v>
                </c:pt>
                <c:pt idx="1015">
                  <c:v>0.12067483281893004</c:v>
                </c:pt>
                <c:pt idx="1016">
                  <c:v>0.12071610332862101</c:v>
                </c:pt>
                <c:pt idx="1017">
                  <c:v>0.12075732083226304</c:v>
                </c:pt>
                <c:pt idx="1018">
                  <c:v>0.12079848543190862</c:v>
                </c:pt>
                <c:pt idx="1019">
                  <c:v>0.12083959722934839</c:v>
                </c:pt>
                <c:pt idx="1020">
                  <c:v>0.12088065632611204</c:v>
                </c:pt>
                <c:pt idx="1021">
                  <c:v>0.12092166282346913</c:v>
                </c:pt>
                <c:pt idx="1022">
                  <c:v>0.12096261682242991</c:v>
                </c:pt>
                <c:pt idx="1023">
                  <c:v>0.12100351842374617</c:v>
                </c:pt>
                <c:pt idx="1024">
                  <c:v>0.12104436772791204</c:v>
                </c:pt>
                <c:pt idx="1025">
                  <c:v>0.12108516483516484</c:v>
                </c:pt>
                <c:pt idx="1026">
                  <c:v>0.12112590984548589</c:v>
                </c:pt>
                <c:pt idx="1027">
                  <c:v>0.12116660285860133</c:v>
                </c:pt>
                <c:pt idx="1028">
                  <c:v>0.12120724397398291</c:v>
                </c:pt>
                <c:pt idx="1029">
                  <c:v>0.12124783329084884</c:v>
                </c:pt>
                <c:pt idx="1030">
                  <c:v>0.12128837090816456</c:v>
                </c:pt>
                <c:pt idx="1031">
                  <c:v>0.12132885692464358</c:v>
                </c:pt>
                <c:pt idx="1032">
                  <c:v>0.12136929143874825</c:v>
                </c:pt>
                <c:pt idx="1033">
                  <c:v>0.12140967454869056</c:v>
                </c:pt>
                <c:pt idx="1034">
                  <c:v>0.12145000635243297</c:v>
                </c:pt>
                <c:pt idx="1035">
                  <c:v>0.12149028694768918</c:v>
                </c:pt>
                <c:pt idx="1036">
                  <c:v>0.12153051643192488</c:v>
                </c:pt>
                <c:pt idx="1037">
                  <c:v>0.1215706949023586</c:v>
                </c:pt>
                <c:pt idx="1038">
                  <c:v>0.1216108224559625</c:v>
                </c:pt>
                <c:pt idx="1039">
                  <c:v>0.12165089918946304</c:v>
                </c:pt>
                <c:pt idx="1040">
                  <c:v>0.12169092519934187</c:v>
                </c:pt>
                <c:pt idx="1041">
                  <c:v>0.12173090058183658</c:v>
                </c:pt>
                <c:pt idx="1042">
                  <c:v>0.12177082543294149</c:v>
                </c:pt>
                <c:pt idx="1043">
                  <c:v>0.1218106998484083</c:v>
                </c:pt>
                <c:pt idx="1044">
                  <c:v>0.12185052392374701</c:v>
                </c:pt>
                <c:pt idx="1045">
                  <c:v>0.12189029775422661</c:v>
                </c:pt>
                <c:pt idx="1046">
                  <c:v>0.12193002143487582</c:v>
                </c:pt>
                <c:pt idx="1047">
                  <c:v>0.12196969506048387</c:v>
                </c:pt>
                <c:pt idx="1048">
                  <c:v>0.12200931872560132</c:v>
                </c:pt>
                <c:pt idx="1049">
                  <c:v>0.12204889252454065</c:v>
                </c:pt>
                <c:pt idx="1050">
                  <c:v>0.12208841655137719</c:v>
                </c:pt>
                <c:pt idx="1051">
                  <c:v>0.12212789089994973</c:v>
                </c:pt>
                <c:pt idx="1052">
                  <c:v>0.12216731566386133</c:v>
                </c:pt>
                <c:pt idx="1053">
                  <c:v>0.12220669093648004</c:v>
                </c:pt>
                <c:pt idx="1054">
                  <c:v>0.12224601681093966</c:v>
                </c:pt>
                <c:pt idx="1055">
                  <c:v>0.12228529338014042</c:v>
                </c:pt>
                <c:pt idx="1056">
                  <c:v>0.12232452073674978</c:v>
                </c:pt>
                <c:pt idx="1057">
                  <c:v>0.12236369897320311</c:v>
                </c:pt>
                <c:pt idx="1058">
                  <c:v>0.12240282818170442</c:v>
                </c:pt>
                <c:pt idx="1059">
                  <c:v>0.12244190845422712</c:v>
                </c:pt>
                <c:pt idx="1060">
                  <c:v>0.12248093988251468</c:v>
                </c:pt>
                <c:pt idx="1061">
                  <c:v>0.12251992255808143</c:v>
                </c:pt>
                <c:pt idx="1062">
                  <c:v>0.1225588565722132</c:v>
                </c:pt>
                <c:pt idx="1063">
                  <c:v>0.12259774201596806</c:v>
                </c:pt>
                <c:pt idx="1064">
                  <c:v>0.12263657898017703</c:v>
                </c:pt>
                <c:pt idx="1065">
                  <c:v>0.12267536755544481</c:v>
                </c:pt>
                <c:pt idx="1066">
                  <c:v>0.12271410783215042</c:v>
                </c:pt>
                <c:pt idx="1067">
                  <c:v>0.12275279990044799</c:v>
                </c:pt>
                <c:pt idx="1068">
                  <c:v>0.12279144385026738</c:v>
                </c:pt>
                <c:pt idx="1069">
                  <c:v>0.12283003977131494</c:v>
                </c:pt>
                <c:pt idx="1070">
                  <c:v>0.12286858775307416</c:v>
                </c:pt>
                <c:pt idx="1071">
                  <c:v>0.12290708788480637</c:v>
                </c:pt>
                <c:pt idx="1072">
                  <c:v>0.12294554025555143</c:v>
                </c:pt>
                <c:pt idx="1073">
                  <c:v>0.12298394495412844</c:v>
                </c:pt>
                <c:pt idx="1074">
                  <c:v>0.12302230206913642</c:v>
                </c:pt>
                <c:pt idx="1075">
                  <c:v>0.12306061168895494</c:v>
                </c:pt>
                <c:pt idx="1076">
                  <c:v>0.12309887390174484</c:v>
                </c:pt>
                <c:pt idx="1077">
                  <c:v>0.12313708879544892</c:v>
                </c:pt>
                <c:pt idx="1078">
                  <c:v>0.12317525645779261</c:v>
                </c:pt>
                <c:pt idx="1079">
                  <c:v>0.12321337697628458</c:v>
                </c:pt>
                <c:pt idx="1080">
                  <c:v>0.1232514504382175</c:v>
                </c:pt>
                <c:pt idx="1081">
                  <c:v>0.12328947693066863</c:v>
                </c:pt>
                <c:pt idx="1082">
                  <c:v>0.12332745654050055</c:v>
                </c:pt>
                <c:pt idx="1083">
                  <c:v>0.12336538935436175</c:v>
                </c:pt>
                <c:pt idx="1084">
                  <c:v>0.12340327545868736</c:v>
                </c:pt>
                <c:pt idx="1085">
                  <c:v>0.12344111493969973</c:v>
                </c:pt>
                <c:pt idx="1086">
                  <c:v>0.12347890788340918</c:v>
                </c:pt>
                <c:pt idx="1087">
                  <c:v>0.12351665437561454</c:v>
                </c:pt>
                <c:pt idx="1088">
                  <c:v>0.12355435450190394</c:v>
                </c:pt>
                <c:pt idx="1089">
                  <c:v>0.12359200834765528</c:v>
                </c:pt>
                <c:pt idx="1090">
                  <c:v>0.12362961599803704</c:v>
                </c:pt>
                <c:pt idx="1091">
                  <c:v>0.12366717753800882</c:v>
                </c:pt>
                <c:pt idx="1092">
                  <c:v>0.12370469305232203</c:v>
                </c:pt>
                <c:pt idx="1093">
                  <c:v>0.12374216262552046</c:v>
                </c:pt>
                <c:pt idx="1094">
                  <c:v>0.12377958634194101</c:v>
                </c:pt>
                <c:pt idx="1095">
                  <c:v>0.1238169642857143</c:v>
                </c:pt>
                <c:pt idx="1096">
                  <c:v>0.1238542965407652</c:v>
                </c:pt>
                <c:pt idx="1097">
                  <c:v>0.12389158319081359</c:v>
                </c:pt>
                <c:pt idx="1098">
                  <c:v>0.12392882431937494</c:v>
                </c:pt>
                <c:pt idx="1099">
                  <c:v>0.12396602000976087</c:v>
                </c:pt>
                <c:pt idx="1100">
                  <c:v>0.12400317034507988</c:v>
                </c:pt>
                <c:pt idx="1101">
                  <c:v>0.12404027540823788</c:v>
                </c:pt>
                <c:pt idx="1102">
                  <c:v>0.12407733528193887</c:v>
                </c:pt>
                <c:pt idx="1103">
                  <c:v>0.1241143500486855</c:v>
                </c:pt>
                <c:pt idx="1104">
                  <c:v>0.12415131979077972</c:v>
                </c:pt>
                <c:pt idx="1105">
                  <c:v>0.12418824459032336</c:v>
                </c:pt>
                <c:pt idx="1106">
                  <c:v>0.12422512452921881</c:v>
                </c:pt>
                <c:pt idx="1107">
                  <c:v>0.1242619596891695</c:v>
                </c:pt>
                <c:pt idx="1108">
                  <c:v>0.12429875015168063</c:v>
                </c:pt>
                <c:pt idx="1109">
                  <c:v>0.12433549599805967</c:v>
                </c:pt>
                <c:pt idx="1110">
                  <c:v>0.12437219730941704</c:v>
                </c:pt>
                <c:pt idx="1111">
                  <c:v>0.12440885416666667</c:v>
                </c:pt>
                <c:pt idx="1112">
                  <c:v>0.12444546665052657</c:v>
                </c:pt>
                <c:pt idx="1113">
                  <c:v>0.12448203484151947</c:v>
                </c:pt>
                <c:pt idx="1114">
                  <c:v>0.1245185588199734</c:v>
                </c:pt>
                <c:pt idx="1115">
                  <c:v>0.12455503866602223</c:v>
                </c:pt>
                <c:pt idx="1116">
                  <c:v>0.12459147445960632</c:v>
                </c:pt>
                <c:pt idx="1117">
                  <c:v>0.12462786628047308</c:v>
                </c:pt>
                <c:pt idx="1118">
                  <c:v>0.12466421420817754</c:v>
                </c:pt>
                <c:pt idx="1119">
                  <c:v>0.12470051832208294</c:v>
                </c:pt>
                <c:pt idx="1120">
                  <c:v>0.12473677870136129</c:v>
                </c:pt>
                <c:pt idx="1121">
                  <c:v>0.124772995424994</c:v>
                </c:pt>
                <c:pt idx="1122">
                  <c:v>0.12480916857177236</c:v>
                </c:pt>
                <c:pt idx="1123">
                  <c:v>0.12484529822029823</c:v>
                </c:pt>
                <c:pt idx="1124">
                  <c:v>0.1248813844489845</c:v>
                </c:pt>
                <c:pt idx="1125">
                  <c:v>0.12491742733605574</c:v>
                </c:pt>
                <c:pt idx="1126">
                  <c:v>0.12495342695954868</c:v>
                </c:pt>
                <c:pt idx="1127">
                  <c:v>0.12498938339731286</c:v>
                </c:pt>
                <c:pt idx="1128">
                  <c:v>0.12502529672701115</c:v>
                </c:pt>
                <c:pt idx="1129">
                  <c:v>0.1250611670261203</c:v>
                </c:pt>
                <c:pt idx="1130">
                  <c:v>0.1250969943719315</c:v>
                </c:pt>
                <c:pt idx="1131">
                  <c:v>0.125132778841551</c:v>
                </c:pt>
                <c:pt idx="1132">
                  <c:v>0.1251685205119005</c:v>
                </c:pt>
                <c:pt idx="1133">
                  <c:v>0.12520421945971791</c:v>
                </c:pt>
                <c:pt idx="1134">
                  <c:v>0.12523987576155776</c:v>
                </c:pt>
                <c:pt idx="1135">
                  <c:v>0.12527548949379178</c:v>
                </c:pt>
                <c:pt idx="1136">
                  <c:v>0.12531106073260947</c:v>
                </c:pt>
                <c:pt idx="1137">
                  <c:v>0.12534658955401859</c:v>
                </c:pt>
                <c:pt idx="1138">
                  <c:v>0.1253820760338458</c:v>
                </c:pt>
                <c:pt idx="1139">
                  <c:v>0.125417520247737</c:v>
                </c:pt>
                <c:pt idx="1140">
                  <c:v>0.1254529222711582</c:v>
                </c:pt>
                <c:pt idx="1141">
                  <c:v>0.12548828217939567</c:v>
                </c:pt>
                <c:pt idx="1142">
                  <c:v>0.12552360004755678</c:v>
                </c:pt>
                <c:pt idx="1143">
                  <c:v>0.12555887595057033</c:v>
                </c:pt>
                <c:pt idx="1144">
                  <c:v>0.12559410996318726</c:v>
                </c:pt>
                <c:pt idx="1145">
                  <c:v>0.125629302159981</c:v>
                </c:pt>
                <c:pt idx="1146">
                  <c:v>0.12566445261534814</c:v>
                </c:pt>
                <c:pt idx="1147">
                  <c:v>0.12569956140350877</c:v>
                </c:pt>
                <c:pt idx="1148">
                  <c:v>0.12573462859850729</c:v>
                </c:pt>
                <c:pt idx="1149">
                  <c:v>0.12576965427421266</c:v>
                </c:pt>
                <c:pt idx="1150">
                  <c:v>0.12580463850431903</c:v>
                </c:pt>
                <c:pt idx="1151">
                  <c:v>0.12583958136234627</c:v>
                </c:pt>
                <c:pt idx="1152">
                  <c:v>0.12587448292164047</c:v>
                </c:pt>
                <c:pt idx="1153">
                  <c:v>0.12590934325537445</c:v>
                </c:pt>
                <c:pt idx="1154">
                  <c:v>0.12594416243654824</c:v>
                </c:pt>
                <c:pt idx="1155">
                  <c:v>0.12597894053798964</c:v>
                </c:pt>
                <c:pt idx="1156">
                  <c:v>0.12601367763235469</c:v>
                </c:pt>
                <c:pt idx="1157">
                  <c:v>0.12604837379212822</c:v>
                </c:pt>
                <c:pt idx="1158">
                  <c:v>0.12608302908962432</c:v>
                </c:pt>
                <c:pt idx="1159">
                  <c:v>0.12611764359698682</c:v>
                </c:pt>
                <c:pt idx="1160">
                  <c:v>0.12615221738618987</c:v>
                </c:pt>
                <c:pt idx="1161">
                  <c:v>0.12618675052903833</c:v>
                </c:pt>
                <c:pt idx="1162">
                  <c:v>0.12622124309716837</c:v>
                </c:pt>
                <c:pt idx="1163">
                  <c:v>0.1262556951620479</c:v>
                </c:pt>
                <c:pt idx="1164">
                  <c:v>0.12629010679497712</c:v>
                </c:pt>
                <c:pt idx="1165">
                  <c:v>0.12632447806708891</c:v>
                </c:pt>
                <c:pt idx="1166">
                  <c:v>0.12635880904934943</c:v>
                </c:pt>
                <c:pt idx="1167">
                  <c:v>0.12639309981255858</c:v>
                </c:pt>
                <c:pt idx="1168">
                  <c:v>0.12642735042735043</c:v>
                </c:pt>
                <c:pt idx="1169">
                  <c:v>0.12646156096419378</c:v>
                </c:pt>
                <c:pt idx="1170">
                  <c:v>0.12649573149339258</c:v>
                </c:pt>
                <c:pt idx="1171">
                  <c:v>0.12652986208508649</c:v>
                </c:pt>
                <c:pt idx="1172">
                  <c:v>0.12656395280925126</c:v>
                </c:pt>
                <c:pt idx="1173">
                  <c:v>0.12659800373569929</c:v>
                </c:pt>
                <c:pt idx="1174">
                  <c:v>0.12663201493408005</c:v>
                </c:pt>
                <c:pt idx="1175">
                  <c:v>0.12666598647388061</c:v>
                </c:pt>
                <c:pt idx="1176">
                  <c:v>0.12669991842442607</c:v>
                </c:pt>
                <c:pt idx="1177">
                  <c:v>0.12673381085488006</c:v>
                </c:pt>
                <c:pt idx="1178">
                  <c:v>0.12676766383424515</c:v>
                </c:pt>
                <c:pt idx="1179">
                  <c:v>0.12680147743136344</c:v>
                </c:pt>
                <c:pt idx="1180">
                  <c:v>0.12683525171491689</c:v>
                </c:pt>
                <c:pt idx="1181">
                  <c:v>0.12686898675342784</c:v>
                </c:pt>
                <c:pt idx="1182">
                  <c:v>0.12690268261525955</c:v>
                </c:pt>
                <c:pt idx="1183">
                  <c:v>0.12693633936861654</c:v>
                </c:pt>
                <c:pt idx="1184">
                  <c:v>0.12696995708154507</c:v>
                </c:pt>
                <c:pt idx="1185">
                  <c:v>0.12700353582193369</c:v>
                </c:pt>
                <c:pt idx="1186">
                  <c:v>0.12703707565751363</c:v>
                </c:pt>
                <c:pt idx="1187">
                  <c:v>0.12707057665585919</c:v>
                </c:pt>
                <c:pt idx="1188">
                  <c:v>0.12710403888438837</c:v>
                </c:pt>
                <c:pt idx="1189">
                  <c:v>0.12713746241036317</c:v>
                </c:pt>
                <c:pt idx="1190">
                  <c:v>0.12717084730089007</c:v>
                </c:pt>
                <c:pt idx="1191">
                  <c:v>0.12720419362292051</c:v>
                </c:pt>
                <c:pt idx="1192">
                  <c:v>0.12723750144325136</c:v>
                </c:pt>
                <c:pt idx="1193">
                  <c:v>0.12727077082852528</c:v>
                </c:pt>
                <c:pt idx="1194">
                  <c:v>0.12730400184523122</c:v>
                </c:pt>
                <c:pt idx="1195">
                  <c:v>0.12733719455970494</c:v>
                </c:pt>
                <c:pt idx="1196">
                  <c:v>0.12737034903812924</c:v>
                </c:pt>
                <c:pt idx="1197">
                  <c:v>0.12740346534653466</c:v>
                </c:pt>
                <c:pt idx="1198">
                  <c:v>0.12743654355079967</c:v>
                </c:pt>
                <c:pt idx="1199">
                  <c:v>0.12746958371665132</c:v>
                </c:pt>
                <c:pt idx="1200">
                  <c:v>0.12750258590966557</c:v>
                </c:pt>
                <c:pt idx="1201">
                  <c:v>0.12753555019526763</c:v>
                </c:pt>
                <c:pt idx="1202">
                  <c:v>0.12756847663873264</c:v>
                </c:pt>
                <c:pt idx="1203">
                  <c:v>0.12760136530518587</c:v>
                </c:pt>
                <c:pt idx="1204">
                  <c:v>0.12763421625960328</c:v>
                </c:pt>
                <c:pt idx="1205">
                  <c:v>0.12766702956681183</c:v>
                </c:pt>
                <c:pt idx="1206">
                  <c:v>0.12769980529149011</c:v>
                </c:pt>
                <c:pt idx="1207">
                  <c:v>0.12773254349816851</c:v>
                </c:pt>
                <c:pt idx="1208">
                  <c:v>0.12776524425122984</c:v>
                </c:pt>
                <c:pt idx="1209">
                  <c:v>0.12779790761490967</c:v>
                </c:pt>
                <c:pt idx="1210">
                  <c:v>0.12783053365329677</c:v>
                </c:pt>
                <c:pt idx="1211">
                  <c:v>0.12786312243033349</c:v>
                </c:pt>
                <c:pt idx="1212">
                  <c:v>0.12789567400981625</c:v>
                </c:pt>
                <c:pt idx="1213">
                  <c:v>0.12792818845539586</c:v>
                </c:pt>
                <c:pt idx="1214">
                  <c:v>0.12796066583057805</c:v>
                </c:pt>
                <c:pt idx="1215">
                  <c:v>0.12799310619872378</c:v>
                </c:pt>
                <c:pt idx="1216">
                  <c:v>0.12802550962304976</c:v>
                </c:pt>
                <c:pt idx="1217">
                  <c:v>0.12805787616662873</c:v>
                </c:pt>
                <c:pt idx="1218">
                  <c:v>0.12809020589238995</c:v>
                </c:pt>
                <c:pt idx="1219">
                  <c:v>0.1281224988631196</c:v>
                </c:pt>
                <c:pt idx="1220">
                  <c:v>0.12815475514146119</c:v>
                </c:pt>
                <c:pt idx="1221">
                  <c:v>0.12818697478991598</c:v>
                </c:pt>
                <c:pt idx="1222">
                  <c:v>0.12821915787084326</c:v>
                </c:pt>
                <c:pt idx="1223">
                  <c:v>0.12825130444646099</c:v>
                </c:pt>
                <c:pt idx="1224">
                  <c:v>0.12828341457884593</c:v>
                </c:pt>
                <c:pt idx="1225">
                  <c:v>0.12831548832993428</c:v>
                </c:pt>
                <c:pt idx="1226">
                  <c:v>0.12834752576152192</c:v>
                </c:pt>
                <c:pt idx="1227">
                  <c:v>0.12837952693526483</c:v>
                </c:pt>
                <c:pt idx="1228">
                  <c:v>0.12841149191267956</c:v>
                </c:pt>
                <c:pt idx="1229">
                  <c:v>0.12844342075514359</c:v>
                </c:pt>
                <c:pt idx="1230">
                  <c:v>0.1284753135238956</c:v>
                </c:pt>
                <c:pt idx="1231">
                  <c:v>0.12850717028003614</c:v>
                </c:pt>
                <c:pt idx="1232">
                  <c:v>0.12853899108452771</c:v>
                </c:pt>
                <c:pt idx="1233">
                  <c:v>0.12857077599819536</c:v>
                </c:pt>
                <c:pt idx="1234">
                  <c:v>0.12860252508172698</c:v>
                </c:pt>
                <c:pt idx="1235">
                  <c:v>0.12863423839567373</c:v>
                </c:pt>
                <c:pt idx="1236">
                  <c:v>0.12866591600045041</c:v>
                </c:pt>
                <c:pt idx="1237">
                  <c:v>0.12869755795633581</c:v>
                </c:pt>
                <c:pt idx="1238">
                  <c:v>0.12872916432347317</c:v>
                </c:pt>
                <c:pt idx="1239">
                  <c:v>0.1287607351618705</c:v>
                </c:pt>
                <c:pt idx="1240">
                  <c:v>0.12879227053140097</c:v>
                </c:pt>
                <c:pt idx="1241">
                  <c:v>0.12882377049180327</c:v>
                </c:pt>
                <c:pt idx="1242">
                  <c:v>0.12885523510268207</c:v>
                </c:pt>
                <c:pt idx="1243">
                  <c:v>0.1288866644235083</c:v>
                </c:pt>
                <c:pt idx="1244">
                  <c:v>0.12891805851361954</c:v>
                </c:pt>
                <c:pt idx="1245">
                  <c:v>0.12894941743222049</c:v>
                </c:pt>
                <c:pt idx="1246">
                  <c:v>0.12898074123838316</c:v>
                </c:pt>
                <c:pt idx="1247">
                  <c:v>0.12901202999104744</c:v>
                </c:pt>
                <c:pt idx="1248">
                  <c:v>0.12904328374902135</c:v>
                </c:pt>
                <c:pt idx="1249">
                  <c:v>0.12907450257098144</c:v>
                </c:pt>
                <c:pt idx="1250">
                  <c:v>0.12910568651547313</c:v>
                </c:pt>
                <c:pt idx="1251">
                  <c:v>0.12913683564091111</c:v>
                </c:pt>
                <c:pt idx="1252">
                  <c:v>0.12916795000557973</c:v>
                </c:pt>
                <c:pt idx="1253">
                  <c:v>0.12919902966763328</c:v>
                </c:pt>
                <c:pt idx="1254">
                  <c:v>0.12923007468509642</c:v>
                </c:pt>
                <c:pt idx="1255">
                  <c:v>0.12926108511586454</c:v>
                </c:pt>
                <c:pt idx="1256">
                  <c:v>0.12929206101770405</c:v>
                </c:pt>
                <c:pt idx="1257">
                  <c:v>0.12932300244825284</c:v>
                </c:pt>
                <c:pt idx="1258">
                  <c:v>0.12935390946502059</c:v>
                </c:pt>
                <c:pt idx="1259">
                  <c:v>0.12938478212538906</c:v>
                </c:pt>
                <c:pt idx="1260">
                  <c:v>0.12941562048661259</c:v>
                </c:pt>
                <c:pt idx="1261">
                  <c:v>0.12944642460581834</c:v>
                </c:pt>
                <c:pt idx="1262">
                  <c:v>0.12947719454000667</c:v>
                </c:pt>
                <c:pt idx="1263">
                  <c:v>0.12950793034605146</c:v>
                </c:pt>
                <c:pt idx="1264">
                  <c:v>0.1295386320807006</c:v>
                </c:pt>
                <c:pt idx="1265">
                  <c:v>0.1295692998005761</c:v>
                </c:pt>
                <c:pt idx="1266">
                  <c:v>0.12959993356217472</c:v>
                </c:pt>
                <c:pt idx="1267">
                  <c:v>0.12963053342186809</c:v>
                </c:pt>
                <c:pt idx="1268">
                  <c:v>0.12966109943590312</c:v>
                </c:pt>
                <c:pt idx="1269">
                  <c:v>0.1296916316604024</c:v>
                </c:pt>
                <c:pt idx="1270">
                  <c:v>0.1297221301513645</c:v>
                </c:pt>
                <c:pt idx="1271">
                  <c:v>0.12975259496466432</c:v>
                </c:pt>
                <c:pt idx="1272">
                  <c:v>0.12978302615605342</c:v>
                </c:pt>
                <c:pt idx="1273">
                  <c:v>0.12981342378116037</c:v>
                </c:pt>
                <c:pt idx="1274">
                  <c:v>0.12984378789549111</c:v>
                </c:pt>
                <c:pt idx="1275">
                  <c:v>0.12987411855442926</c:v>
                </c:pt>
                <c:pt idx="1276">
                  <c:v>0.12990441581323642</c:v>
                </c:pt>
                <c:pt idx="1277">
                  <c:v>0.12993467972705261</c:v>
                </c:pt>
                <c:pt idx="1278">
                  <c:v>0.1299649103508965</c:v>
                </c:pt>
                <c:pt idx="1279">
                  <c:v>0.12999510773966577</c:v>
                </c:pt>
                <c:pt idx="1280">
                  <c:v>0.13002527194813757</c:v>
                </c:pt>
                <c:pt idx="1281">
                  <c:v>0.1300554030309686</c:v>
                </c:pt>
                <c:pt idx="1282">
                  <c:v>0.13008550104269564</c:v>
                </c:pt>
                <c:pt idx="1283">
                  <c:v>0.13011556603773586</c:v>
                </c:pt>
                <c:pt idx="1284">
                  <c:v>0.13014559807038703</c:v>
                </c:pt>
                <c:pt idx="1285">
                  <c:v>0.13017559719482796</c:v>
                </c:pt>
                <c:pt idx="1286">
                  <c:v>0.13020556346511883</c:v>
                </c:pt>
                <c:pt idx="1287">
                  <c:v>0.13023549693520139</c:v>
                </c:pt>
                <c:pt idx="1288">
                  <c:v>0.13026539765889947</c:v>
                </c:pt>
                <c:pt idx="1289">
                  <c:v>0.13029526568991909</c:v>
                </c:pt>
                <c:pt idx="1290">
                  <c:v>0.13032510108184897</c:v>
                </c:pt>
                <c:pt idx="1291">
                  <c:v>0.13035490388816076</c:v>
                </c:pt>
                <c:pt idx="1292">
                  <c:v>0.13038467416220936</c:v>
                </c:pt>
                <c:pt idx="1293">
                  <c:v>0.13041441195723324</c:v>
                </c:pt>
                <c:pt idx="1294">
                  <c:v>0.13044411732635483</c:v>
                </c:pt>
                <c:pt idx="1295">
                  <c:v>0.13047379032258064</c:v>
                </c:pt>
                <c:pt idx="1296">
                  <c:v>0.13050343099880188</c:v>
                </c:pt>
                <c:pt idx="1297">
                  <c:v>0.13053303940779448</c:v>
                </c:pt>
                <c:pt idx="1298">
                  <c:v>0.13056261560221957</c:v>
                </c:pt>
                <c:pt idx="1299">
                  <c:v>0.13059215963462376</c:v>
                </c:pt>
                <c:pt idx="1300">
                  <c:v>0.13062167155743939</c:v>
                </c:pt>
                <c:pt idx="1301">
                  <c:v>0.130651151422985</c:v>
                </c:pt>
                <c:pt idx="1302">
                  <c:v>0.13068059928346543</c:v>
                </c:pt>
                <c:pt idx="1303">
                  <c:v>0.13071001519097222</c:v>
                </c:pt>
                <c:pt idx="1304">
                  <c:v>0.13073939919748401</c:v>
                </c:pt>
                <c:pt idx="1305">
                  <c:v>0.13076875135486668</c:v>
                </c:pt>
                <c:pt idx="1306">
                  <c:v>0.13079807171487379</c:v>
                </c:pt>
                <c:pt idx="1307">
                  <c:v>0.13082736032914682</c:v>
                </c:pt>
                <c:pt idx="1308">
                  <c:v>0.13085661724921546</c:v>
                </c:pt>
                <c:pt idx="1309">
                  <c:v>0.13088584252649796</c:v>
                </c:pt>
                <c:pt idx="1310">
                  <c:v>0.13091503621230138</c:v>
                </c:pt>
                <c:pt idx="1311">
                  <c:v>0.13094419835782195</c:v>
                </c:pt>
                <c:pt idx="1312">
                  <c:v>0.13097332901414535</c:v>
                </c:pt>
                <c:pt idx="1313">
                  <c:v>0.13100242823224692</c:v>
                </c:pt>
                <c:pt idx="1314">
                  <c:v>0.13103149606299214</c:v>
                </c:pt>
                <c:pt idx="1315">
                  <c:v>0.13106053255713671</c:v>
                </c:pt>
                <c:pt idx="1316">
                  <c:v>0.13108953776532703</c:v>
                </c:pt>
                <c:pt idx="1317">
                  <c:v>0.13111851173810038</c:v>
                </c:pt>
                <c:pt idx="1318">
                  <c:v>0.13114745452588528</c:v>
                </c:pt>
                <c:pt idx="1319">
                  <c:v>0.13117636617900172</c:v>
                </c:pt>
                <c:pt idx="1320">
                  <c:v>0.13120524674766154</c:v>
                </c:pt>
                <c:pt idx="1321">
                  <c:v>0.13123409628196864</c:v>
                </c:pt>
                <c:pt idx="1322">
                  <c:v>0.13126291483191924</c:v>
                </c:pt>
                <c:pt idx="1323">
                  <c:v>0.13129170244740232</c:v>
                </c:pt>
                <c:pt idx="1324">
                  <c:v>0.13132045917819976</c:v>
                </c:pt>
                <c:pt idx="1325">
                  <c:v>0.13134918507398671</c:v>
                </c:pt>
                <c:pt idx="1326">
                  <c:v>0.1313778801843318</c:v>
                </c:pt>
                <c:pt idx="1327">
                  <c:v>0.13140654455869752</c:v>
                </c:pt>
                <c:pt idx="1328">
                  <c:v>0.13143517824644041</c:v>
                </c:pt>
                <c:pt idx="1329">
                  <c:v>0.13146378129681147</c:v>
                </c:pt>
                <c:pt idx="1330">
                  <c:v>0.13149235375895627</c:v>
                </c:pt>
                <c:pt idx="1331">
                  <c:v>0.13152089568191536</c:v>
                </c:pt>
                <c:pt idx="1332">
                  <c:v>0.13154940711462451</c:v>
                </c:pt>
                <c:pt idx="1333">
                  <c:v>0.131577888105915</c:v>
                </c:pt>
                <c:pt idx="1334">
                  <c:v>0.13160633870451394</c:v>
                </c:pt>
                <c:pt idx="1335">
                  <c:v>0.13163475895904439</c:v>
                </c:pt>
                <c:pt idx="1336">
                  <c:v>0.1316631489180258</c:v>
                </c:pt>
                <c:pt idx="1337">
                  <c:v>0.13169150862987428</c:v>
                </c:pt>
                <c:pt idx="1338">
                  <c:v>0.13171983814290278</c:v>
                </c:pt>
                <c:pt idx="1339">
                  <c:v>0.13174813750532141</c:v>
                </c:pt>
                <c:pt idx="1340">
                  <c:v>0.13177640676523775</c:v>
                </c:pt>
                <c:pt idx="1341">
                  <c:v>0.13180464597065703</c:v>
                </c:pt>
                <c:pt idx="1342">
                  <c:v>0.13183285516948254</c:v>
                </c:pt>
                <c:pt idx="1343">
                  <c:v>0.13186103440951571</c:v>
                </c:pt>
                <c:pt idx="1344">
                  <c:v>0.13188918373845665</c:v>
                </c:pt>
                <c:pt idx="1345">
                  <c:v>0.1319173032039041</c:v>
                </c:pt>
                <c:pt idx="1346">
                  <c:v>0.13194539285335596</c:v>
                </c:pt>
                <c:pt idx="1347">
                  <c:v>0.13197345273420941</c:v>
                </c:pt>
                <c:pt idx="1348">
                  <c:v>0.13200148289376126</c:v>
                </c:pt>
                <c:pt idx="1349">
                  <c:v>0.13202948337920814</c:v>
                </c:pt>
                <c:pt idx="1350">
                  <c:v>0.13205745423764681</c:v>
                </c:pt>
                <c:pt idx="1351">
                  <c:v>0.13208539551607446</c:v>
                </c:pt>
                <c:pt idx="1352">
                  <c:v>0.13211330726138887</c:v>
                </c:pt>
                <c:pt idx="1353">
                  <c:v>0.13214118952038875</c:v>
                </c:pt>
                <c:pt idx="1354">
                  <c:v>0.13216904233977406</c:v>
                </c:pt>
                <c:pt idx="1355">
                  <c:v>0.13219686576614606</c:v>
                </c:pt>
                <c:pt idx="1356">
                  <c:v>0.13222465984600781</c:v>
                </c:pt>
                <c:pt idx="1357">
                  <c:v>0.13225242462576428</c:v>
                </c:pt>
                <c:pt idx="1358">
                  <c:v>0.13228016015172267</c:v>
                </c:pt>
                <c:pt idx="1359">
                  <c:v>0.13230786647009266</c:v>
                </c:pt>
                <c:pt idx="1360">
                  <c:v>0.13233554362698663</c:v>
                </c:pt>
                <c:pt idx="1361">
                  <c:v>0.13236319166841995</c:v>
                </c:pt>
                <c:pt idx="1362">
                  <c:v>0.13239081064031122</c:v>
                </c:pt>
                <c:pt idx="1363">
                  <c:v>0.13241840058848256</c:v>
                </c:pt>
                <c:pt idx="1364">
                  <c:v>0.13244596155865981</c:v>
                </c:pt>
                <c:pt idx="1365">
                  <c:v>0.13247349359647281</c:v>
                </c:pt>
                <c:pt idx="1366">
                  <c:v>0.13250099674745569</c:v>
                </c:pt>
                <c:pt idx="1367">
                  <c:v>0.13252847105704699</c:v>
                </c:pt>
                <c:pt idx="1368">
                  <c:v>0.1325559165705901</c:v>
                </c:pt>
                <c:pt idx="1369">
                  <c:v>0.13258333333333333</c:v>
                </c:pt>
                <c:pt idx="1370">
                  <c:v>0.13261072139043031</c:v>
                </c:pt>
                <c:pt idx="1371">
                  <c:v>0.13263808078694014</c:v>
                </c:pt>
                <c:pt idx="1372">
                  <c:v>0.13266541156782763</c:v>
                </c:pt>
                <c:pt idx="1373">
                  <c:v>0.13269271377796363</c:v>
                </c:pt>
                <c:pt idx="1374">
                  <c:v>0.13271998746212518</c:v>
                </c:pt>
                <c:pt idx="1375">
                  <c:v>0.13274723266499583</c:v>
                </c:pt>
                <c:pt idx="1376">
                  <c:v>0.13277444943116584</c:v>
                </c:pt>
                <c:pt idx="1377">
                  <c:v>0.13280163780513249</c:v>
                </c:pt>
                <c:pt idx="1378">
                  <c:v>0.13282879783130017</c:v>
                </c:pt>
                <c:pt idx="1379">
                  <c:v>0.13285592955398082</c:v>
                </c:pt>
                <c:pt idx="1380">
                  <c:v>0.13288303301739401</c:v>
                </c:pt>
                <c:pt idx="1381">
                  <c:v>0.13291010826566729</c:v>
                </c:pt>
                <c:pt idx="1382">
                  <c:v>0.13293715534283634</c:v>
                </c:pt>
                <c:pt idx="1383">
                  <c:v>0.13296417429284527</c:v>
                </c:pt>
                <c:pt idx="1384">
                  <c:v>0.13299116515954681</c:v>
                </c:pt>
                <c:pt idx="1385">
                  <c:v>0.13301812798670268</c:v>
                </c:pt>
                <c:pt idx="1386">
                  <c:v>0.13304506281798362</c:v>
                </c:pt>
                <c:pt idx="1387">
                  <c:v>0.13307196969696969</c:v>
                </c:pt>
                <c:pt idx="1388">
                  <c:v>0.13309884866715072</c:v>
                </c:pt>
                <c:pt idx="1389">
                  <c:v>0.13312569977192618</c:v>
                </c:pt>
                <c:pt idx="1390">
                  <c:v>0.13315252305460576</c:v>
                </c:pt>
                <c:pt idx="1391">
                  <c:v>0.13317931855840928</c:v>
                </c:pt>
                <c:pt idx="1392">
                  <c:v>0.13320608632646724</c:v>
                </c:pt>
                <c:pt idx="1393">
                  <c:v>0.1332328264018208</c:v>
                </c:pt>
                <c:pt idx="1394">
                  <c:v>0.1332595388274222</c:v>
                </c:pt>
                <c:pt idx="1395">
                  <c:v>0.13328622364613477</c:v>
                </c:pt>
                <c:pt idx="1396">
                  <c:v>0.1333128809007334</c:v>
                </c:pt>
                <c:pt idx="1397">
                  <c:v>0.13333951063390459</c:v>
                </c:pt>
                <c:pt idx="1398">
                  <c:v>0.13336611288824682</c:v>
                </c:pt>
                <c:pt idx="1399">
                  <c:v>0.13339268770627061</c:v>
                </c:pt>
                <c:pt idx="1400">
                  <c:v>0.13341923513039894</c:v>
                </c:pt>
                <c:pt idx="1401">
                  <c:v>0.13344575520296723</c:v>
                </c:pt>
                <c:pt idx="1402">
                  <c:v>0.13347224796622387</c:v>
                </c:pt>
                <c:pt idx="1403">
                  <c:v>0.13349871346233019</c:v>
                </c:pt>
                <c:pt idx="1404">
                  <c:v>0.13352515173336077</c:v>
                </c:pt>
                <c:pt idx="1405">
                  <c:v>0.13355156282130373</c:v>
                </c:pt>
                <c:pt idx="1406">
                  <c:v>0.13357794676806084</c:v>
                </c:pt>
                <c:pt idx="1407">
                  <c:v>0.13360430361544784</c:v>
                </c:pt>
                <c:pt idx="1408">
                  <c:v>0.13363063340519454</c:v>
                </c:pt>
                <c:pt idx="1409">
                  <c:v>0.13365693617894522</c:v>
                </c:pt>
                <c:pt idx="1410">
                  <c:v>0.13368321197825864</c:v>
                </c:pt>
                <c:pt idx="1411">
                  <c:v>0.13370946084460847</c:v>
                </c:pt>
                <c:pt idx="1412">
                  <c:v>0.13373568281938325</c:v>
                </c:pt>
                <c:pt idx="1413">
                  <c:v>0.13376187794388697</c:v>
                </c:pt>
                <c:pt idx="1414">
                  <c:v>0.13378804625933885</c:v>
                </c:pt>
                <c:pt idx="1415">
                  <c:v>0.13381418780687399</c:v>
                </c:pt>
                <c:pt idx="1416">
                  <c:v>0.13384030262754318</c:v>
                </c:pt>
                <c:pt idx="1417">
                  <c:v>0.13386639076231352</c:v>
                </c:pt>
                <c:pt idx="1418">
                  <c:v>0.13389245225206822</c:v>
                </c:pt>
                <c:pt idx="1419">
                  <c:v>0.13391848713760721</c:v>
                </c:pt>
                <c:pt idx="1420">
                  <c:v>0.13394449545964696</c:v>
                </c:pt>
                <c:pt idx="1421">
                  <c:v>0.13397047725882114</c:v>
                </c:pt>
                <c:pt idx="1422">
                  <c:v>0.13399643257568036</c:v>
                </c:pt>
                <c:pt idx="1423">
                  <c:v>0.13402236145069274</c:v>
                </c:pt>
                <c:pt idx="1424">
                  <c:v>0.13404826392424396</c:v>
                </c:pt>
                <c:pt idx="1425">
                  <c:v>0.13407414003663751</c:v>
                </c:pt>
                <c:pt idx="1426">
                  <c:v>0.13409998982809479</c:v>
                </c:pt>
                <c:pt idx="1427">
                  <c:v>0.13412581333875559</c:v>
                </c:pt>
                <c:pt idx="1428">
                  <c:v>0.13415161060867797</c:v>
                </c:pt>
                <c:pt idx="1429">
                  <c:v>0.13417738167783871</c:v>
                </c:pt>
                <c:pt idx="1430">
                  <c:v>0.1342031265861334</c:v>
                </c:pt>
                <c:pt idx="1431">
                  <c:v>0.13422884537337662</c:v>
                </c:pt>
                <c:pt idx="1432">
                  <c:v>0.13425453807930232</c:v>
                </c:pt>
                <c:pt idx="1433">
                  <c:v>0.13428020474356375</c:v>
                </c:pt>
                <c:pt idx="1434">
                  <c:v>0.13430584540573398</c:v>
                </c:pt>
                <c:pt idx="1435">
                  <c:v>0.13433146010530578</c:v>
                </c:pt>
                <c:pt idx="1436">
                  <c:v>0.13435704888169214</c:v>
                </c:pt>
                <c:pt idx="1437">
                  <c:v>0.13438261177422617</c:v>
                </c:pt>
                <c:pt idx="1438">
                  <c:v>0.13440814882216157</c:v>
                </c:pt>
                <c:pt idx="1439">
                  <c:v>0.13443366006467258</c:v>
                </c:pt>
                <c:pt idx="1440">
                  <c:v>0.13445914554085447</c:v>
                </c:pt>
                <c:pt idx="1441">
                  <c:v>0.13448460528972339</c:v>
                </c:pt>
                <c:pt idx="1442">
                  <c:v>0.13451003935021694</c:v>
                </c:pt>
                <c:pt idx="1443">
                  <c:v>0.13453544776119403</c:v>
                </c:pt>
                <c:pt idx="1444">
                  <c:v>0.13456083056143534</c:v>
                </c:pt>
                <c:pt idx="1445">
                  <c:v>0.13458618778964335</c:v>
                </c:pt>
                <c:pt idx="1446">
                  <c:v>0.13461151948444267</c:v>
                </c:pt>
                <c:pt idx="1447">
                  <c:v>0.13463682568438001</c:v>
                </c:pt>
                <c:pt idx="1448">
                  <c:v>0.13466210642792475</c:v>
                </c:pt>
                <c:pt idx="1449">
                  <c:v>0.13468736175346874</c:v>
                </c:pt>
                <c:pt idx="1450">
                  <c:v>0.1347125916993267</c:v>
                </c:pt>
                <c:pt idx="1451">
                  <c:v>0.13473779630373642</c:v>
                </c:pt>
                <c:pt idx="1452">
                  <c:v>0.13476297560485895</c:v>
                </c:pt>
                <c:pt idx="1453">
                  <c:v>0.13478812964077863</c:v>
                </c:pt>
                <c:pt idx="1454">
                  <c:v>0.13481325844950356</c:v>
                </c:pt>
                <c:pt idx="1455">
                  <c:v>0.13483836206896552</c:v>
                </c:pt>
                <c:pt idx="1456">
                  <c:v>0.13486344053702035</c:v>
                </c:pt>
                <c:pt idx="1457">
                  <c:v>0.13488849389144805</c:v>
                </c:pt>
                <c:pt idx="1458">
                  <c:v>0.13491352216995295</c:v>
                </c:pt>
                <c:pt idx="1459">
                  <c:v>0.13493852541016407</c:v>
                </c:pt>
                <c:pt idx="1460">
                  <c:v>0.13496350364963502</c:v>
                </c:pt>
                <c:pt idx="1461">
                  <c:v>0.13498845692584452</c:v>
                </c:pt>
                <c:pt idx="1462">
                  <c:v>0.13501338527619619</c:v>
                </c:pt>
                <c:pt idx="1463">
                  <c:v>0.13503828873801918</c:v>
                </c:pt>
                <c:pt idx="1464">
                  <c:v>0.13506316734856802</c:v>
                </c:pt>
                <c:pt idx="1465">
                  <c:v>0.13508802114502294</c:v>
                </c:pt>
                <c:pt idx="1466">
                  <c:v>0.13511285016449007</c:v>
                </c:pt>
                <c:pt idx="1467">
                  <c:v>0.13513765444400161</c:v>
                </c:pt>
                <c:pt idx="1468">
                  <c:v>0.13516243402051589</c:v>
                </c:pt>
                <c:pt idx="1469">
                  <c:v>0.1351871889309178</c:v>
                </c:pt>
                <c:pt idx="1470">
                  <c:v>0.13521191921201869</c:v>
                </c:pt>
                <c:pt idx="1471">
                  <c:v>0.13523662490055688</c:v>
                </c:pt>
                <c:pt idx="1472">
                  <c:v>0.1352613060331975</c:v>
                </c:pt>
                <c:pt idx="1473">
                  <c:v>0.13528596264653289</c:v>
                </c:pt>
                <c:pt idx="1474">
                  <c:v>0.13531059477708271</c:v>
                </c:pt>
                <c:pt idx="1475">
                  <c:v>0.13533520246129419</c:v>
                </c:pt>
                <c:pt idx="1476">
                  <c:v>0.13535978573554211</c:v>
                </c:pt>
                <c:pt idx="1477">
                  <c:v>0.13538434463612931</c:v>
                </c:pt>
                <c:pt idx="1478">
                  <c:v>0.13540887919928649</c:v>
                </c:pt>
                <c:pt idx="1479">
                  <c:v>0.13543338946117275</c:v>
                </c:pt>
                <c:pt idx="1480">
                  <c:v>0.13545787545787544</c:v>
                </c:pt>
                <c:pt idx="1481">
                  <c:v>0.13548233722541064</c:v>
                </c:pt>
                <c:pt idx="1482">
                  <c:v>0.13550677479972306</c:v>
                </c:pt>
                <c:pt idx="1483">
                  <c:v>0.13553118821668644</c:v>
                </c:pt>
                <c:pt idx="1484">
                  <c:v>0.13555557751210356</c:v>
                </c:pt>
                <c:pt idx="1485">
                  <c:v>0.13557994272170651</c:v>
                </c:pt>
                <c:pt idx="1486">
                  <c:v>0.13560428388115686</c:v>
                </c:pt>
                <c:pt idx="1487">
                  <c:v>0.13562860102604579</c:v>
                </c:pt>
                <c:pt idx="1488">
                  <c:v>0.1356528941918943</c:v>
                </c:pt>
                <c:pt idx="1489">
                  <c:v>0.13567716341415337</c:v>
                </c:pt>
                <c:pt idx="1490">
                  <c:v>0.13570140872820413</c:v>
                </c:pt>
                <c:pt idx="1491">
                  <c:v>0.13572563016935801</c:v>
                </c:pt>
                <c:pt idx="1492">
                  <c:v>0.13574982777285702</c:v>
                </c:pt>
                <c:pt idx="1493">
                  <c:v>0.1357740015738737</c:v>
                </c:pt>
                <c:pt idx="1494">
                  <c:v>0.13579815160751157</c:v>
                </c:pt>
                <c:pt idx="1495">
                  <c:v>0.13582227790880502</c:v>
                </c:pt>
                <c:pt idx="1496">
                  <c:v>0.13584638051271977</c:v>
                </c:pt>
                <c:pt idx="1497">
                  <c:v>0.13587045945415274</c:v>
                </c:pt>
                <c:pt idx="1498">
                  <c:v>0.13589451476793249</c:v>
                </c:pt>
                <c:pt idx="1499">
                  <c:v>0.13591854648881915</c:v>
                </c:pt>
                <c:pt idx="1500">
                  <c:v>0.13594255465150476</c:v>
                </c:pt>
                <c:pt idx="1501">
                  <c:v>0.13596653929061336</c:v>
                </c:pt>
                <c:pt idx="1502">
                  <c:v>0.13599050044070121</c:v>
                </c:pt>
                <c:pt idx="1503">
                  <c:v>0.13601443813625685</c:v>
                </c:pt>
                <c:pt idx="1504">
                  <c:v>0.1360383524117014</c:v>
                </c:pt>
                <c:pt idx="1505">
                  <c:v>0.13606224330138861</c:v>
                </c:pt>
                <c:pt idx="1506">
                  <c:v>0.13608611083960512</c:v>
                </c:pt>
                <c:pt idx="1507">
                  <c:v>0.13610995506057053</c:v>
                </c:pt>
                <c:pt idx="1508">
                  <c:v>0.13613377599843768</c:v>
                </c:pt>
                <c:pt idx="1509">
                  <c:v>0.13615757368729262</c:v>
                </c:pt>
                <c:pt idx="1510">
                  <c:v>0.13618134816115501</c:v>
                </c:pt>
                <c:pt idx="1511">
                  <c:v>0.13620509945397818</c:v>
                </c:pt>
                <c:pt idx="1512">
                  <c:v>0.13622882759964916</c:v>
                </c:pt>
                <c:pt idx="1513">
                  <c:v>0.13625253263198911</c:v>
                </c:pt>
                <c:pt idx="1514">
                  <c:v>0.1362762145847532</c:v>
                </c:pt>
                <c:pt idx="1515">
                  <c:v>0.136299873491631</c:v>
                </c:pt>
                <c:pt idx="1516">
                  <c:v>0.13632350938624649</c:v>
                </c:pt>
                <c:pt idx="1517">
                  <c:v>0.13634712230215831</c:v>
                </c:pt>
                <c:pt idx="1518">
                  <c:v>0.1363707122728598</c:v>
                </c:pt>
                <c:pt idx="1519">
                  <c:v>0.13639427933177936</c:v>
                </c:pt>
                <c:pt idx="1520">
                  <c:v>0.13641782351228038</c:v>
                </c:pt>
                <c:pt idx="1521">
                  <c:v>0.13644134484766157</c:v>
                </c:pt>
                <c:pt idx="1522">
                  <c:v>0.13646484337115702</c:v>
                </c:pt>
                <c:pt idx="1523">
                  <c:v>0.13648831911593642</c:v>
                </c:pt>
                <c:pt idx="1524">
                  <c:v>0.13651177211510512</c:v>
                </c:pt>
                <c:pt idx="1525">
                  <c:v>0.13653520240170447</c:v>
                </c:pt>
                <c:pt idx="1526">
                  <c:v>0.13655861000871167</c:v>
                </c:pt>
                <c:pt idx="1527">
                  <c:v>0.13658199496904028</c:v>
                </c:pt>
                <c:pt idx="1528">
                  <c:v>0.1366053573155401</c:v>
                </c:pt>
                <c:pt idx="1529">
                  <c:v>0.13662869708099751</c:v>
                </c:pt>
                <c:pt idx="1530">
                  <c:v>0.13665201429813545</c:v>
                </c:pt>
                <c:pt idx="1531">
                  <c:v>0.13667530899961378</c:v>
                </c:pt>
                <c:pt idx="1532">
                  <c:v>0.13669858121802916</c:v>
                </c:pt>
                <c:pt idx="1533">
                  <c:v>0.1367218309859155</c:v>
                </c:pt>
                <c:pt idx="1534">
                  <c:v>0.13674505833574391</c:v>
                </c:pt>
                <c:pt idx="1535">
                  <c:v>0.13676826329992292</c:v>
                </c:pt>
                <c:pt idx="1536">
                  <c:v>0.13679144591079859</c:v>
                </c:pt>
                <c:pt idx="1537">
                  <c:v>0.13681460620065475</c:v>
                </c:pt>
                <c:pt idx="1538">
                  <c:v>0.13683774420171305</c:v>
                </c:pt>
                <c:pt idx="1539">
                  <c:v>0.13686085994613315</c:v>
                </c:pt>
                <c:pt idx="1540">
                  <c:v>0.13688395346601293</c:v>
                </c:pt>
                <c:pt idx="1541">
                  <c:v>0.13690702479338845</c:v>
                </c:pt>
                <c:pt idx="1542">
                  <c:v>0.13693007396023441</c:v>
                </c:pt>
                <c:pt idx="1543">
                  <c:v>0.13695310099846392</c:v>
                </c:pt>
                <c:pt idx="1544">
                  <c:v>0.13697610593992901</c:v>
                </c:pt>
                <c:pt idx="1545">
                  <c:v>0.13699908881642051</c:v>
                </c:pt>
                <c:pt idx="1546">
                  <c:v>0.13702204965966833</c:v>
                </c:pt>
                <c:pt idx="1547">
                  <c:v>0.13704498850134153</c:v>
                </c:pt>
                <c:pt idx="1548">
                  <c:v>0.13706790537304858</c:v>
                </c:pt>
                <c:pt idx="1549">
                  <c:v>0.13709080030633736</c:v>
                </c:pt>
                <c:pt idx="1550">
                  <c:v>0.13711367333269547</c:v>
                </c:pt>
                <c:pt idx="1551">
                  <c:v>0.13713652448355013</c:v>
                </c:pt>
                <c:pt idx="1552">
                  <c:v>0.13715935379026864</c:v>
                </c:pt>
                <c:pt idx="1553">
                  <c:v>0.13718216128415825</c:v>
                </c:pt>
                <c:pt idx="1554">
                  <c:v>0.13720494699646646</c:v>
                </c:pt>
                <c:pt idx="1555">
                  <c:v>0.13722771095838107</c:v>
                </c:pt>
                <c:pt idx="1556">
                  <c:v>0.13725045320103046</c:v>
                </c:pt>
                <c:pt idx="1557">
                  <c:v>0.13727317375548351</c:v>
                </c:pt>
                <c:pt idx="1558">
                  <c:v>0.13729587265275001</c:v>
                </c:pt>
                <c:pt idx="1559">
                  <c:v>0.13731854992378051</c:v>
                </c:pt>
                <c:pt idx="1560">
                  <c:v>0.13734120559946675</c:v>
                </c:pt>
                <c:pt idx="1561">
                  <c:v>0.13736383971064153</c:v>
                </c:pt>
                <c:pt idx="1562">
                  <c:v>0.13738645228807916</c:v>
                </c:pt>
                <c:pt idx="1563">
                  <c:v>0.13740904336249526</c:v>
                </c:pt>
                <c:pt idx="1564">
                  <c:v>0.13743161296454712</c:v>
                </c:pt>
                <c:pt idx="1565">
                  <c:v>0.13745416112483377</c:v>
                </c:pt>
                <c:pt idx="1566">
                  <c:v>0.13747668787389614</c:v>
                </c:pt>
                <c:pt idx="1567">
                  <c:v>0.13749919324221718</c:v>
                </c:pt>
                <c:pt idx="1568">
                  <c:v>0.13752167726022202</c:v>
                </c:pt>
                <c:pt idx="1569">
                  <c:v>0.13754413995827805</c:v>
                </c:pt>
                <c:pt idx="1570">
                  <c:v>0.13756658136669511</c:v>
                </c:pt>
                <c:pt idx="1571">
                  <c:v>0.13758900151572567</c:v>
                </c:pt>
                <c:pt idx="1572">
                  <c:v>0.13761140043556483</c:v>
                </c:pt>
                <c:pt idx="1573">
                  <c:v>0.13763377815635058</c:v>
                </c:pt>
                <c:pt idx="1574">
                  <c:v>0.13765613470816385</c:v>
                </c:pt>
                <c:pt idx="1575">
                  <c:v>0.13767847012102877</c:v>
                </c:pt>
                <c:pt idx="1576">
                  <c:v>0.1377007844249126</c:v>
                </c:pt>
                <c:pt idx="1577">
                  <c:v>0.13772307764972608</c:v>
                </c:pt>
                <c:pt idx="1578">
                  <c:v>0.13774534982532341</c:v>
                </c:pt>
                <c:pt idx="1579">
                  <c:v>0.13776760098150248</c:v>
                </c:pt>
                <c:pt idx="1580">
                  <c:v>0.13778983114800492</c:v>
                </c:pt>
                <c:pt idx="1581">
                  <c:v>0.13781204035451633</c:v>
                </c:pt>
                <c:pt idx="1582">
                  <c:v>0.1378342286306663</c:v>
                </c:pt>
                <c:pt idx="1583">
                  <c:v>0.13785639600602867</c:v>
                </c:pt>
                <c:pt idx="1584">
                  <c:v>0.13787854251012147</c:v>
                </c:pt>
                <c:pt idx="1585">
                  <c:v>0.13790066817240731</c:v>
                </c:pt>
                <c:pt idx="1586">
                  <c:v>0.1379227730222933</c:v>
                </c:pt>
                <c:pt idx="1587">
                  <c:v>0.13794485708913126</c:v>
                </c:pt>
                <c:pt idx="1588">
                  <c:v>0.13796692040221784</c:v>
                </c:pt>
                <c:pt idx="1589">
                  <c:v>0.13798896299079469</c:v>
                </c:pt>
                <c:pt idx="1590">
                  <c:v>0.13801098488404848</c:v>
                </c:pt>
                <c:pt idx="1591">
                  <c:v>0.13803298611111112</c:v>
                </c:pt>
                <c:pt idx="1592">
                  <c:v>0.13805496670105996</c:v>
                </c:pt>
                <c:pt idx="1593">
                  <c:v>0.13807692668291771</c:v>
                </c:pt>
                <c:pt idx="1594">
                  <c:v>0.13809886608565272</c:v>
                </c:pt>
                <c:pt idx="1595">
                  <c:v>0.13812078493817911</c:v>
                </c:pt>
                <c:pt idx="1596">
                  <c:v>0.13814268326935683</c:v>
                </c:pt>
                <c:pt idx="1597">
                  <c:v>0.13816456110799177</c:v>
                </c:pt>
                <c:pt idx="1598">
                  <c:v>0.13818641848283605</c:v>
                </c:pt>
                <c:pt idx="1599">
                  <c:v>0.13820825542258788</c:v>
                </c:pt>
                <c:pt idx="1600">
                  <c:v>0.13823007195589199</c:v>
                </c:pt>
                <c:pt idx="1601">
                  <c:v>0.13825186811133944</c:v>
                </c:pt>
                <c:pt idx="1602">
                  <c:v>0.13827364391746805</c:v>
                </c:pt>
                <c:pt idx="1603">
                  <c:v>0.13829539940276223</c:v>
                </c:pt>
                <c:pt idx="1604">
                  <c:v>0.13831713459565342</c:v>
                </c:pt>
                <c:pt idx="1605">
                  <c:v>0.13833884952451986</c:v>
                </c:pt>
                <c:pt idx="1606">
                  <c:v>0.13836054421768709</c:v>
                </c:pt>
                <c:pt idx="1607">
                  <c:v>0.13838221870342773</c:v>
                </c:pt>
                <c:pt idx="1608">
                  <c:v>0.13840387300996185</c:v>
                </c:pt>
                <c:pt idx="1609">
                  <c:v>0.13842550716545693</c:v>
                </c:pt>
                <c:pt idx="1610">
                  <c:v>0.1384471211980281</c:v>
                </c:pt>
                <c:pt idx="1611">
                  <c:v>0.13846871513573819</c:v>
                </c:pt>
                <c:pt idx="1612">
                  <c:v>0.13849028900659793</c:v>
                </c:pt>
                <c:pt idx="1613">
                  <c:v>0.13851184283856585</c:v>
                </c:pt>
                <c:pt idx="1614">
                  <c:v>0.13853337665954882</c:v>
                </c:pt>
                <c:pt idx="1615">
                  <c:v>0.13855489049740163</c:v>
                </c:pt>
                <c:pt idx="1616">
                  <c:v>0.13857638437992767</c:v>
                </c:pt>
                <c:pt idx="1617">
                  <c:v>0.13859785833487859</c:v>
                </c:pt>
                <c:pt idx="1618">
                  <c:v>0.13861931238995462</c:v>
                </c:pt>
                <c:pt idx="1619">
                  <c:v>0.13864074657280478</c:v>
                </c:pt>
                <c:pt idx="1620">
                  <c:v>0.13866216091102676</c:v>
                </c:pt>
                <c:pt idx="1621">
                  <c:v>0.13868355543216734</c:v>
                </c:pt>
                <c:pt idx="1622">
                  <c:v>0.13870493016372215</c:v>
                </c:pt>
                <c:pt idx="1623">
                  <c:v>0.13872628513313612</c:v>
                </c:pt>
                <c:pt idx="1624">
                  <c:v>0.13874762036780336</c:v>
                </c:pt>
                <c:pt idx="1625">
                  <c:v>0.13876893589506745</c:v>
                </c:pt>
                <c:pt idx="1626">
                  <c:v>0.13879023174222141</c:v>
                </c:pt>
                <c:pt idx="1627">
                  <c:v>0.13881150793650796</c:v>
                </c:pt>
                <c:pt idx="1628">
                  <c:v>0.13883276450511947</c:v>
                </c:pt>
                <c:pt idx="1629">
                  <c:v>0.13885400147519825</c:v>
                </c:pt>
                <c:pt idx="1630">
                  <c:v>0.13887521887383653</c:v>
                </c:pt>
                <c:pt idx="1631">
                  <c:v>0.13889641672807668</c:v>
                </c:pt>
                <c:pt idx="1632">
                  <c:v>0.13891759506491116</c:v>
                </c:pt>
                <c:pt idx="1633">
                  <c:v>0.13893875391128294</c:v>
                </c:pt>
                <c:pt idx="1634">
                  <c:v>0.1389598932940852</c:v>
                </c:pt>
                <c:pt idx="1635">
                  <c:v>0.13898101324016185</c:v>
                </c:pt>
                <c:pt idx="1636">
                  <c:v>0.13900211377630733</c:v>
                </c:pt>
                <c:pt idx="1637">
                  <c:v>0.13902319492926696</c:v>
                </c:pt>
                <c:pt idx="1638">
                  <c:v>0.13904425672573686</c:v>
                </c:pt>
                <c:pt idx="1639">
                  <c:v>0.13906529919236418</c:v>
                </c:pt>
                <c:pt idx="1640">
                  <c:v>0.13908632235574719</c:v>
                </c:pt>
                <c:pt idx="1641">
                  <c:v>0.13910732624243538</c:v>
                </c:pt>
                <c:pt idx="1642">
                  <c:v>0.13912831087892952</c:v>
                </c:pt>
                <c:pt idx="1643">
                  <c:v>0.13914927629168194</c:v>
                </c:pt>
                <c:pt idx="1644">
                  <c:v>0.13917022250709646</c:v>
                </c:pt>
                <c:pt idx="1645">
                  <c:v>0.13919114955152848</c:v>
                </c:pt>
                <c:pt idx="1646">
                  <c:v>0.13921205745128537</c:v>
                </c:pt>
                <c:pt idx="1647">
                  <c:v>0.13923294623262619</c:v>
                </c:pt>
                <c:pt idx="1648">
                  <c:v>0.1392538159217622</c:v>
                </c:pt>
                <c:pt idx="1649">
                  <c:v>0.1392746665448566</c:v>
                </c:pt>
                <c:pt idx="1650">
                  <c:v>0.13929549812802486</c:v>
                </c:pt>
                <c:pt idx="1651">
                  <c:v>0.1393163106973348</c:v>
                </c:pt>
                <c:pt idx="1652">
                  <c:v>0.13933710427880672</c:v>
                </c:pt>
                <c:pt idx="1653">
                  <c:v>0.13935787889841328</c:v>
                </c:pt>
                <c:pt idx="1654">
                  <c:v>0.13937863458208005</c:v>
                </c:pt>
                <c:pt idx="1655">
                  <c:v>0.13939937135568514</c:v>
                </c:pt>
                <c:pt idx="1656">
                  <c:v>0.13942008924505966</c:v>
                </c:pt>
                <c:pt idx="1657">
                  <c:v>0.13944078827598763</c:v>
                </c:pt>
                <c:pt idx="1658">
                  <c:v>0.13946146847420618</c:v>
                </c:pt>
                <c:pt idx="1659">
                  <c:v>0.13948212986540562</c:v>
                </c:pt>
                <c:pt idx="1660">
                  <c:v>0.13950277247522955</c:v>
                </c:pt>
                <c:pt idx="1661">
                  <c:v>0.13952339632927496</c:v>
                </c:pt>
                <c:pt idx="1662">
                  <c:v>0.1395440014530924</c:v>
                </c:pt>
                <c:pt idx="1663">
                  <c:v>0.13956458787218592</c:v>
                </c:pt>
                <c:pt idx="1664">
                  <c:v>0.13958515561201346</c:v>
                </c:pt>
                <c:pt idx="1665">
                  <c:v>0.13960570469798658</c:v>
                </c:pt>
                <c:pt idx="1666">
                  <c:v>0.13962623515547096</c:v>
                </c:pt>
                <c:pt idx="1667">
                  <c:v>0.13964674700978616</c:v>
                </c:pt>
                <c:pt idx="1668">
                  <c:v>0.13966724028620597</c:v>
                </c:pt>
                <c:pt idx="1669">
                  <c:v>0.13968771500995836</c:v>
                </c:pt>
                <c:pt idx="1670">
                  <c:v>0.1397081712062257</c:v>
                </c:pt>
                <c:pt idx="1671">
                  <c:v>0.13972860890014474</c:v>
                </c:pt>
                <c:pt idx="1672">
                  <c:v>0.13974902811680681</c:v>
                </c:pt>
                <c:pt idx="1673">
                  <c:v>0.13976942888125793</c:v>
                </c:pt>
                <c:pt idx="1674">
                  <c:v>0.13978981121849879</c:v>
                </c:pt>
                <c:pt idx="1675">
                  <c:v>0.13981017515348504</c:v>
                </c:pt>
                <c:pt idx="1676">
                  <c:v>0.13983052071112717</c:v>
                </c:pt>
                <c:pt idx="1677">
                  <c:v>0.13985084791629085</c:v>
                </c:pt>
                <c:pt idx="1678">
                  <c:v>0.13987115679379677</c:v>
                </c:pt>
                <c:pt idx="1679">
                  <c:v>0.13989144736842107</c:v>
                </c:pt>
                <c:pt idx="1680">
                  <c:v>0.13991171966489507</c:v>
                </c:pt>
                <c:pt idx="1681">
                  <c:v>0.13993197370790567</c:v>
                </c:pt>
                <c:pt idx="1682">
                  <c:v>0.13995220952209522</c:v>
                </c:pt>
                <c:pt idx="1683">
                  <c:v>0.13997242713206193</c:v>
                </c:pt>
                <c:pt idx="1684">
                  <c:v>0.1399926265623595</c:v>
                </c:pt>
                <c:pt idx="1685">
                  <c:v>0.14001280783749778</c:v>
                </c:pt>
                <c:pt idx="1686">
                  <c:v>0.14003297098194234</c:v>
                </c:pt>
                <c:pt idx="1687">
                  <c:v>0.14005311602011497</c:v>
                </c:pt>
                <c:pt idx="1688">
                  <c:v>0.14007324297639351</c:v>
                </c:pt>
                <c:pt idx="1689">
                  <c:v>0.14009335187511218</c:v>
                </c:pt>
                <c:pt idx="1690">
                  <c:v>0.14011344274056139</c:v>
                </c:pt>
                <c:pt idx="1691">
                  <c:v>0.1401335155969882</c:v>
                </c:pt>
                <c:pt idx="1692">
                  <c:v>0.140153570468596</c:v>
                </c:pt>
                <c:pt idx="1693">
                  <c:v>0.14017360737954507</c:v>
                </c:pt>
                <c:pt idx="1694">
                  <c:v>0.14019362635395222</c:v>
                </c:pt>
                <c:pt idx="1695">
                  <c:v>0.14021362741589122</c:v>
                </c:pt>
                <c:pt idx="1696">
                  <c:v>0.14023361058939274</c:v>
                </c:pt>
                <c:pt idx="1697">
                  <c:v>0.1402535758984445</c:v>
                </c:pt>
                <c:pt idx="1698">
                  <c:v>0.14027352336699137</c:v>
                </c:pt>
                <c:pt idx="1699">
                  <c:v>0.14029345301893534</c:v>
                </c:pt>
                <c:pt idx="1700">
                  <c:v>0.14031336487813592</c:v>
                </c:pt>
                <c:pt idx="1701">
                  <c:v>0.14033325896840979</c:v>
                </c:pt>
                <c:pt idx="1702">
                  <c:v>0.14035313531353139</c:v>
                </c:pt>
                <c:pt idx="1703">
                  <c:v>0.14037299393723254</c:v>
                </c:pt>
                <c:pt idx="1704">
                  <c:v>0.14039283486320295</c:v>
                </c:pt>
                <c:pt idx="1705">
                  <c:v>0.14041265811508999</c:v>
                </c:pt>
                <c:pt idx="1706">
                  <c:v>0.14043246371649901</c:v>
                </c:pt>
                <c:pt idx="1707">
                  <c:v>0.14045225169099326</c:v>
                </c:pt>
                <c:pt idx="1708">
                  <c:v>0.14047202206209414</c:v>
                </c:pt>
                <c:pt idx="1709">
                  <c:v>0.14049177485328118</c:v>
                </c:pt>
                <c:pt idx="1710">
                  <c:v>0.1405115100879922</c:v>
                </c:pt>
                <c:pt idx="1711">
                  <c:v>0.14053122778962332</c:v>
                </c:pt>
                <c:pt idx="1712">
                  <c:v>0.14055092798152918</c:v>
                </c:pt>
                <c:pt idx="1713">
                  <c:v>0.14057061068702292</c:v>
                </c:pt>
                <c:pt idx="1714">
                  <c:v>0.14059027592937628</c:v>
                </c:pt>
                <c:pt idx="1715">
                  <c:v>0.1406099237318198</c:v>
                </c:pt>
                <c:pt idx="1716">
                  <c:v>0.1406295541175428</c:v>
                </c:pt>
                <c:pt idx="1717">
                  <c:v>0.14064916710969344</c:v>
                </c:pt>
                <c:pt idx="1718">
                  <c:v>0.14066876273137899</c:v>
                </c:pt>
                <c:pt idx="1719">
                  <c:v>0.14068834100566574</c:v>
                </c:pt>
                <c:pt idx="1720">
                  <c:v>0.14070790195557917</c:v>
                </c:pt>
                <c:pt idx="1721">
                  <c:v>0.14072744560410402</c:v>
                </c:pt>
                <c:pt idx="1722">
                  <c:v>0.14074697197418445</c:v>
                </c:pt>
                <c:pt idx="1723">
                  <c:v>0.14076648108872394</c:v>
                </c:pt>
                <c:pt idx="1724">
                  <c:v>0.14078597297058565</c:v>
                </c:pt>
                <c:pt idx="1725">
                  <c:v>0.14080544764259229</c:v>
                </c:pt>
                <c:pt idx="1726">
                  <c:v>0.14082490512752627</c:v>
                </c:pt>
                <c:pt idx="1727">
                  <c:v>0.14084434544812988</c:v>
                </c:pt>
                <c:pt idx="1728">
                  <c:v>0.1408637686271052</c:v>
                </c:pt>
                <c:pt idx="1729">
                  <c:v>0.14088317468711442</c:v>
                </c:pt>
                <c:pt idx="1730">
                  <c:v>0.14090256365077969</c:v>
                </c:pt>
                <c:pt idx="1731">
                  <c:v>0.14092193554068336</c:v>
                </c:pt>
                <c:pt idx="1732">
                  <c:v>0.14094129037936803</c:v>
                </c:pt>
                <c:pt idx="1733">
                  <c:v>0.14096062818933663</c:v>
                </c:pt>
                <c:pt idx="1734">
                  <c:v>0.14097994899305252</c:v>
                </c:pt>
                <c:pt idx="1735">
                  <c:v>0.14099925281293954</c:v>
                </c:pt>
                <c:pt idx="1736">
                  <c:v>0.14101853967138214</c:v>
                </c:pt>
                <c:pt idx="1737">
                  <c:v>0.14103780959072548</c:v>
                </c:pt>
                <c:pt idx="1738">
                  <c:v>0.14105706259327541</c:v>
                </c:pt>
                <c:pt idx="1739">
                  <c:v>0.14107629870129873</c:v>
                </c:pt>
                <c:pt idx="1740">
                  <c:v>0.14109551793702307</c:v>
                </c:pt>
                <c:pt idx="1741">
                  <c:v>0.14111472032263722</c:v>
                </c:pt>
                <c:pt idx="1742">
                  <c:v>0.14113390588029096</c:v>
                </c:pt>
                <c:pt idx="1743">
                  <c:v>0.14115307463209534</c:v>
                </c:pt>
                <c:pt idx="1744">
                  <c:v>0.1411722266001226</c:v>
                </c:pt>
                <c:pt idx="1745">
                  <c:v>0.14119136180640646</c:v>
                </c:pt>
                <c:pt idx="1746">
                  <c:v>0.141210480272942</c:v>
                </c:pt>
                <c:pt idx="1747">
                  <c:v>0.14122958202168592</c:v>
                </c:pt>
                <c:pt idx="1748">
                  <c:v>0.14124866707455644</c:v>
                </c:pt>
                <c:pt idx="1749">
                  <c:v>0.14126773545343355</c:v>
                </c:pt>
                <c:pt idx="1750">
                  <c:v>0.14128678718015894</c:v>
                </c:pt>
                <c:pt idx="1751">
                  <c:v>0.14130582227653632</c:v>
                </c:pt>
                <c:pt idx="1752">
                  <c:v>0.14132484076433124</c:v>
                </c:pt>
                <c:pt idx="1753">
                  <c:v>0.14134384266527125</c:v>
                </c:pt>
                <c:pt idx="1754">
                  <c:v>0.14136282800104616</c:v>
                </c:pt>
                <c:pt idx="1755">
                  <c:v>0.14138179679330778</c:v>
                </c:pt>
                <c:pt idx="1756">
                  <c:v>0.14140074906367045</c:v>
                </c:pt>
                <c:pt idx="1757">
                  <c:v>0.14141968483371062</c:v>
                </c:pt>
                <c:pt idx="1758">
                  <c:v>0.14143860412496739</c:v>
                </c:pt>
                <c:pt idx="1759">
                  <c:v>0.14145750695894224</c:v>
                </c:pt>
                <c:pt idx="1760">
                  <c:v>0.14147639335709941</c:v>
                </c:pt>
                <c:pt idx="1761">
                  <c:v>0.14149526334086565</c:v>
                </c:pt>
                <c:pt idx="1762">
                  <c:v>0.14151411693163063</c:v>
                </c:pt>
                <c:pt idx="1763">
                  <c:v>0.14153295415074679</c:v>
                </c:pt>
                <c:pt idx="1764">
                  <c:v>0.14155177501952959</c:v>
                </c:pt>
                <c:pt idx="1765">
                  <c:v>0.14157057955925734</c:v>
                </c:pt>
                <c:pt idx="1766">
                  <c:v>0.14158936779117165</c:v>
                </c:pt>
                <c:pt idx="1767">
                  <c:v>0.14160813973647712</c:v>
                </c:pt>
                <c:pt idx="1768">
                  <c:v>0.14162689541634177</c:v>
                </c:pt>
                <c:pt idx="1769">
                  <c:v>0.14164563485189677</c:v>
                </c:pt>
                <c:pt idx="1770">
                  <c:v>0.14166435806423688</c:v>
                </c:pt>
                <c:pt idx="1771">
                  <c:v>0.14168306507442022</c:v>
                </c:pt>
                <c:pt idx="1772">
                  <c:v>0.14170175590346859</c:v>
                </c:pt>
                <c:pt idx="1773">
                  <c:v>0.1417204305723673</c:v>
                </c:pt>
                <c:pt idx="1774">
                  <c:v>0.14173908910206554</c:v>
                </c:pt>
                <c:pt idx="1775">
                  <c:v>0.14175773151347618</c:v>
                </c:pt>
                <c:pt idx="1776">
                  <c:v>0.14177635782747605</c:v>
                </c:pt>
                <c:pt idx="1777">
                  <c:v>0.14179496806490594</c:v>
                </c:pt>
                <c:pt idx="1778">
                  <c:v>0.14181356224657063</c:v>
                </c:pt>
                <c:pt idx="1779">
                  <c:v>0.14183214039323908</c:v>
                </c:pt>
                <c:pt idx="1780">
                  <c:v>0.14185070252564436</c:v>
                </c:pt>
                <c:pt idx="1781">
                  <c:v>0.14186924866448392</c:v>
                </c:pt>
                <c:pt idx="1782">
                  <c:v>0.14188777883041945</c:v>
                </c:pt>
                <c:pt idx="1783">
                  <c:v>0.14190629304407718</c:v>
                </c:pt>
                <c:pt idx="1784">
                  <c:v>0.14192479132604768</c:v>
                </c:pt>
                <c:pt idx="1785">
                  <c:v>0.14194327369688631</c:v>
                </c:pt>
                <c:pt idx="1786">
                  <c:v>0.14196174017711291</c:v>
                </c:pt>
                <c:pt idx="1787">
                  <c:v>0.14198019078721213</c:v>
                </c:pt>
                <c:pt idx="1788">
                  <c:v>0.14199862554763337</c:v>
                </c:pt>
                <c:pt idx="1789">
                  <c:v>0.14201704447879102</c:v>
                </c:pt>
                <c:pt idx="1790">
                  <c:v>0.14203544760106429</c:v>
                </c:pt>
                <c:pt idx="1791">
                  <c:v>0.14205383493479756</c:v>
                </c:pt>
                <c:pt idx="1792">
                  <c:v>0.14207220650030017</c:v>
                </c:pt>
                <c:pt idx="1793">
                  <c:v>0.14209056231784675</c:v>
                </c:pt>
                <c:pt idx="1794">
                  <c:v>0.14210890240767715</c:v>
                </c:pt>
                <c:pt idx="1795">
                  <c:v>0.14212722678999659</c:v>
                </c:pt>
                <c:pt idx="1796">
                  <c:v>0.1421455354849756</c:v>
                </c:pt>
                <c:pt idx="1797">
                  <c:v>0.14216382851275033</c:v>
                </c:pt>
                <c:pt idx="1798">
                  <c:v>0.14218210589342231</c:v>
                </c:pt>
                <c:pt idx="1799">
                  <c:v>0.14220036764705885</c:v>
                </c:pt>
                <c:pt idx="1800">
                  <c:v>0.14221861379369286</c:v>
                </c:pt>
                <c:pt idx="1801">
                  <c:v>0.14223684435332309</c:v>
                </c:pt>
                <c:pt idx="1802">
                  <c:v>0.14225505934591409</c:v>
                </c:pt>
                <c:pt idx="1803">
                  <c:v>0.14227325879139641</c:v>
                </c:pt>
                <c:pt idx="1804">
                  <c:v>0.14229144270966643</c:v>
                </c:pt>
                <c:pt idx="1805">
                  <c:v>0.14230961112058674</c:v>
                </c:pt>
                <c:pt idx="1806">
                  <c:v>0.14232776404398606</c:v>
                </c:pt>
                <c:pt idx="1807">
                  <c:v>0.14234590149965917</c:v>
                </c:pt>
                <c:pt idx="1808">
                  <c:v>0.14236402350736738</c:v>
                </c:pt>
                <c:pt idx="1809">
                  <c:v>0.14238213008683809</c:v>
                </c:pt>
                <c:pt idx="1810">
                  <c:v>0.14240022125776533</c:v>
                </c:pt>
                <c:pt idx="1811">
                  <c:v>0.14241829703980946</c:v>
                </c:pt>
                <c:pt idx="1812">
                  <c:v>0.14243635745259758</c:v>
                </c:pt>
                <c:pt idx="1813">
                  <c:v>0.14245440251572328</c:v>
                </c:pt>
                <c:pt idx="1814">
                  <c:v>0.14247243224874695</c:v>
                </c:pt>
                <c:pt idx="1815">
                  <c:v>0.14249044667119568</c:v>
                </c:pt>
                <c:pt idx="1816">
                  <c:v>0.14250844580256347</c:v>
                </c:pt>
                <c:pt idx="1817">
                  <c:v>0.14252642966231122</c:v>
                </c:pt>
                <c:pt idx="1818">
                  <c:v>0.14254439826986687</c:v>
                </c:pt>
                <c:pt idx="1819">
                  <c:v>0.1425623516446253</c:v>
                </c:pt>
                <c:pt idx="1820">
                  <c:v>0.14258028980594867</c:v>
                </c:pt>
                <c:pt idx="1821">
                  <c:v>0.1425982127731662</c:v>
                </c:pt>
                <c:pt idx="1822">
                  <c:v>0.14261612056557449</c:v>
                </c:pt>
                <c:pt idx="1823">
                  <c:v>0.14263401320243738</c:v>
                </c:pt>
                <c:pt idx="1824">
                  <c:v>0.14265189070298623</c:v>
                </c:pt>
                <c:pt idx="1825">
                  <c:v>0.14266975308641977</c:v>
                </c:pt>
                <c:pt idx="1826">
                  <c:v>0.14268760037190434</c:v>
                </c:pt>
                <c:pt idx="1827">
                  <c:v>0.14270543257857385</c:v>
                </c:pt>
                <c:pt idx="1828">
                  <c:v>0.14272324972552997</c:v>
                </c:pt>
                <c:pt idx="1829">
                  <c:v>0.14274105183184199</c:v>
                </c:pt>
                <c:pt idx="1830">
                  <c:v>0.14275883891654714</c:v>
                </c:pt>
                <c:pt idx="1831">
                  <c:v>0.14277661099865047</c:v>
                </c:pt>
                <c:pt idx="1832">
                  <c:v>0.14279436809712506</c:v>
                </c:pt>
                <c:pt idx="1833">
                  <c:v>0.14281211023091187</c:v>
                </c:pt>
                <c:pt idx="1834">
                  <c:v>0.14282983741892008</c:v>
                </c:pt>
                <c:pt idx="1835">
                  <c:v>0.14284754968002697</c:v>
                </c:pt>
                <c:pt idx="1836">
                  <c:v>0.14286524703307804</c:v>
                </c:pt>
                <c:pt idx="1837">
                  <c:v>0.14288292949688713</c:v>
                </c:pt>
                <c:pt idx="1838">
                  <c:v>0.14290059709023634</c:v>
                </c:pt>
                <c:pt idx="1839">
                  <c:v>0.14291824983187629</c:v>
                </c:pt>
                <c:pt idx="1840">
                  <c:v>0.14293588774052601</c:v>
                </c:pt>
                <c:pt idx="1841">
                  <c:v>0.1429535108348732</c:v>
                </c:pt>
                <c:pt idx="1842">
                  <c:v>0.14297111913357402</c:v>
                </c:pt>
                <c:pt idx="1843">
                  <c:v>0.14298871265525345</c:v>
                </c:pt>
                <c:pt idx="1844">
                  <c:v>0.14300629141850518</c:v>
                </c:pt>
                <c:pt idx="1845">
                  <c:v>0.1430238554418917</c:v>
                </c:pt>
                <c:pt idx="1846">
                  <c:v>0.14304140474394436</c:v>
                </c:pt>
                <c:pt idx="1847">
                  <c:v>0.14305893934316355</c:v>
                </c:pt>
                <c:pt idx="1848">
                  <c:v>0.1430764592580186</c:v>
                </c:pt>
                <c:pt idx="1849">
                  <c:v>0.14309396450694795</c:v>
                </c:pt>
                <c:pt idx="1850">
                  <c:v>0.14311145510835915</c:v>
                </c:pt>
                <c:pt idx="1851">
                  <c:v>0.14312893108062899</c:v>
                </c:pt>
                <c:pt idx="1852">
                  <c:v>0.1431463924421035</c:v>
                </c:pt>
                <c:pt idx="1853">
                  <c:v>0.14316383921109813</c:v>
                </c:pt>
                <c:pt idx="1854">
                  <c:v>0.14318127140589759</c:v>
                </c:pt>
                <c:pt idx="1855">
                  <c:v>0.14319868904475619</c:v>
                </c:pt>
                <c:pt idx="1856">
                  <c:v>0.14321609214589767</c:v>
                </c:pt>
                <c:pt idx="1857">
                  <c:v>0.14323348072751546</c:v>
                </c:pt>
                <c:pt idx="1858">
                  <c:v>0.1432508548077725</c:v>
                </c:pt>
                <c:pt idx="1859">
                  <c:v>0.14326821440480161</c:v>
                </c:pt>
                <c:pt idx="1860">
                  <c:v>0.1432855595367053</c:v>
                </c:pt>
                <c:pt idx="1861">
                  <c:v>0.1433028902215559</c:v>
                </c:pt>
                <c:pt idx="1862">
                  <c:v>0.14332020647739574</c:v>
                </c:pt>
                <c:pt idx="1863">
                  <c:v>0.14333750832223704</c:v>
                </c:pt>
                <c:pt idx="1864">
                  <c:v>0.1433547957740621</c:v>
                </c:pt>
                <c:pt idx="1865">
                  <c:v>0.14337206885082324</c:v>
                </c:pt>
                <c:pt idx="1866">
                  <c:v>0.14338932757044304</c:v>
                </c:pt>
                <c:pt idx="1867">
                  <c:v>0.14340657195081424</c:v>
                </c:pt>
                <c:pt idx="1868">
                  <c:v>0.14342380200979987</c:v>
                </c:pt>
                <c:pt idx="1869">
                  <c:v>0.1434410177652333</c:v>
                </c:pt>
                <c:pt idx="1870">
                  <c:v>0.14345821923491828</c:v>
                </c:pt>
                <c:pt idx="1871">
                  <c:v>0.14347540643662907</c:v>
                </c:pt>
                <c:pt idx="1872">
                  <c:v>0.14349257938811047</c:v>
                </c:pt>
                <c:pt idx="1873">
                  <c:v>0.14350973810707776</c:v>
                </c:pt>
                <c:pt idx="1874">
                  <c:v>0.14352688261121699</c:v>
                </c:pt>
                <c:pt idx="1875">
                  <c:v>0.14354401291818483</c:v>
                </c:pt>
                <c:pt idx="1876">
                  <c:v>0.14356112904560883</c:v>
                </c:pt>
                <c:pt idx="1877">
                  <c:v>0.14357823101108722</c:v>
                </c:pt>
                <c:pt idx="1878">
                  <c:v>0.14359531883218926</c:v>
                </c:pt>
                <c:pt idx="1879">
                  <c:v>0.14361239252645502</c:v>
                </c:pt>
                <c:pt idx="1880">
                  <c:v>0.14362945211139577</c:v>
                </c:pt>
                <c:pt idx="1881">
                  <c:v>0.14364649760449366</c:v>
                </c:pt>
                <c:pt idx="1882">
                  <c:v>0.14366352902320206</c:v>
                </c:pt>
                <c:pt idx="1883">
                  <c:v>0.14368054638494554</c:v>
                </c:pt>
                <c:pt idx="1884">
                  <c:v>0.1436975497071199</c:v>
                </c:pt>
                <c:pt idx="1885">
                  <c:v>0.14371453900709222</c:v>
                </c:pt>
                <c:pt idx="1886">
                  <c:v>0.14373151430220099</c:v>
                </c:pt>
                <c:pt idx="1887">
                  <c:v>0.14374847560975612</c:v>
                </c:pt>
                <c:pt idx="1888">
                  <c:v>0.14376542294703898</c:v>
                </c:pt>
                <c:pt idx="1889">
                  <c:v>0.14378235633130251</c:v>
                </c:pt>
                <c:pt idx="1890">
                  <c:v>0.14379927577977122</c:v>
                </c:pt>
                <c:pt idx="1891">
                  <c:v>0.14381618130964136</c:v>
                </c:pt>
                <c:pt idx="1892">
                  <c:v>0.14383307293808076</c:v>
                </c:pt>
                <c:pt idx="1893">
                  <c:v>0.14384995068222919</c:v>
                </c:pt>
                <c:pt idx="1894">
                  <c:v>0.14386681455919811</c:v>
                </c:pt>
                <c:pt idx="1895">
                  <c:v>0.14388366458607099</c:v>
                </c:pt>
                <c:pt idx="1896">
                  <c:v>0.14390050077990313</c:v>
                </c:pt>
                <c:pt idx="1897">
                  <c:v>0.14391732315772199</c:v>
                </c:pt>
                <c:pt idx="1898">
                  <c:v>0.14393413173652697</c:v>
                </c:pt>
                <c:pt idx="1899">
                  <c:v>0.14395092653328961</c:v>
                </c:pt>
                <c:pt idx="1900">
                  <c:v>0.1439677075649537</c:v>
                </c:pt>
                <c:pt idx="1901">
                  <c:v>0.14398447484843521</c:v>
                </c:pt>
                <c:pt idx="1902">
                  <c:v>0.14400122840062241</c:v>
                </c:pt>
                <c:pt idx="1903">
                  <c:v>0.14401796823837593</c:v>
                </c:pt>
                <c:pt idx="1904">
                  <c:v>0.14403469437852878</c:v>
                </c:pt>
                <c:pt idx="1905">
                  <c:v>0.1440514068378865</c:v>
                </c:pt>
                <c:pt idx="1906">
                  <c:v>0.14406810563322706</c:v>
                </c:pt>
                <c:pt idx="1907">
                  <c:v>0.1440847907813011</c:v>
                </c:pt>
                <c:pt idx="1908">
                  <c:v>0.14410146229883181</c:v>
                </c:pt>
                <c:pt idx="1909">
                  <c:v>0.14411812020251513</c:v>
                </c:pt>
                <c:pt idx="1910">
                  <c:v>0.14413476450901969</c:v>
                </c:pt>
                <c:pt idx="1911">
                  <c:v>0.14415139523498696</c:v>
                </c:pt>
                <c:pt idx="1912">
                  <c:v>0.14416801239703125</c:v>
                </c:pt>
                <c:pt idx="1913">
                  <c:v>0.14418461601173979</c:v>
                </c:pt>
                <c:pt idx="1914">
                  <c:v>0.14420120609567275</c:v>
                </c:pt>
                <c:pt idx="1915">
                  <c:v>0.14421778266536334</c:v>
                </c:pt>
                <c:pt idx="1916">
                  <c:v>0.14423434573731783</c:v>
                </c:pt>
                <c:pt idx="1917">
                  <c:v>0.14425089532801563</c:v>
                </c:pt>
                <c:pt idx="1918">
                  <c:v>0.14426743145390938</c:v>
                </c:pt>
                <c:pt idx="1919">
                  <c:v>0.14428395413142486</c:v>
                </c:pt>
                <c:pt idx="1920">
                  <c:v>0.14430046337696126</c:v>
                </c:pt>
                <c:pt idx="1921">
                  <c:v>0.14431695920689097</c:v>
                </c:pt>
                <c:pt idx="1922">
                  <c:v>0.14433344163755993</c:v>
                </c:pt>
                <c:pt idx="1923">
                  <c:v>0.14434991068528744</c:v>
                </c:pt>
                <c:pt idx="1924">
                  <c:v>0.14436636636636638</c:v>
                </c:pt>
                <c:pt idx="1925">
                  <c:v>0.14438280869706313</c:v>
                </c:pt>
                <c:pt idx="1926">
                  <c:v>0.14439923769361773</c:v>
                </c:pt>
                <c:pt idx="1927">
                  <c:v>0.14441565337224385</c:v>
                </c:pt>
                <c:pt idx="1928">
                  <c:v>0.14443205574912893</c:v>
                </c:pt>
                <c:pt idx="1929">
                  <c:v>0.14444844484043415</c:v>
                </c:pt>
                <c:pt idx="1930">
                  <c:v>0.14446482066229457</c:v>
                </c:pt>
                <c:pt idx="1931">
                  <c:v>0.14448118323081904</c:v>
                </c:pt>
                <c:pt idx="1932">
                  <c:v>0.14449753256209047</c:v>
                </c:pt>
                <c:pt idx="1933">
                  <c:v>0.14451386867216562</c:v>
                </c:pt>
                <c:pt idx="1934">
                  <c:v>0.14453019157707545</c:v>
                </c:pt>
                <c:pt idx="1935">
                  <c:v>0.14454650129282484</c:v>
                </c:pt>
                <c:pt idx="1936">
                  <c:v>0.14456279783539297</c:v>
                </c:pt>
                <c:pt idx="1937">
                  <c:v>0.1445790812207331</c:v>
                </c:pt>
                <c:pt idx="1938">
                  <c:v>0.14459535146477284</c:v>
                </c:pt>
                <c:pt idx="1939">
                  <c:v>0.14461160858341401</c:v>
                </c:pt>
                <c:pt idx="1940">
                  <c:v>0.14462785259253289</c:v>
                </c:pt>
                <c:pt idx="1941">
                  <c:v>0.14464408350798003</c:v>
                </c:pt>
                <c:pt idx="1942">
                  <c:v>0.14466030134558056</c:v>
                </c:pt>
                <c:pt idx="1943">
                  <c:v>0.14467650612113406</c:v>
                </c:pt>
                <c:pt idx="1944">
                  <c:v>0.14469269785041464</c:v>
                </c:pt>
                <c:pt idx="1945">
                  <c:v>0.14470887654917111</c:v>
                </c:pt>
                <c:pt idx="1946">
                  <c:v>0.14472504223312688</c:v>
                </c:pt>
                <c:pt idx="1947">
                  <c:v>0.14474119491798007</c:v>
                </c:pt>
                <c:pt idx="1948">
                  <c:v>0.1447573346194036</c:v>
                </c:pt>
                <c:pt idx="1949">
                  <c:v>0.14477346135304517</c:v>
                </c:pt>
                <c:pt idx="1950">
                  <c:v>0.14478957513452737</c:v>
                </c:pt>
                <c:pt idx="1951">
                  <c:v>0.14480567597944768</c:v>
                </c:pt>
                <c:pt idx="1952">
                  <c:v>0.14482176390337856</c:v>
                </c:pt>
                <c:pt idx="1953">
                  <c:v>0.1448378389218675</c:v>
                </c:pt>
                <c:pt idx="1954">
                  <c:v>0.14485390105043702</c:v>
                </c:pt>
                <c:pt idx="1955">
                  <c:v>0.14486995030458483</c:v>
                </c:pt>
                <c:pt idx="1956">
                  <c:v>0.14488598669978367</c:v>
                </c:pt>
                <c:pt idx="1957">
                  <c:v>0.14490201025148169</c:v>
                </c:pt>
                <c:pt idx="1958">
                  <c:v>0.14491802097510209</c:v>
                </c:pt>
                <c:pt idx="1959">
                  <c:v>0.14493401888604354</c:v>
                </c:pt>
                <c:pt idx="1960">
                  <c:v>0.14495000399968003</c:v>
                </c:pt>
                <c:pt idx="1961">
                  <c:v>0.14496597633136096</c:v>
                </c:pt>
                <c:pt idx="1962">
                  <c:v>0.14498193589641117</c:v>
                </c:pt>
                <c:pt idx="1963">
                  <c:v>0.14499788271013106</c:v>
                </c:pt>
                <c:pt idx="1964">
                  <c:v>0.14501381678779651</c:v>
                </c:pt>
                <c:pt idx="1965">
                  <c:v>0.14502973814465914</c:v>
                </c:pt>
                <c:pt idx="1966">
                  <c:v>0.14504564679594606</c:v>
                </c:pt>
                <c:pt idx="1967">
                  <c:v>0.14506154275686026</c:v>
                </c:pt>
                <c:pt idx="1968">
                  <c:v>0.14507742604258037</c:v>
                </c:pt>
                <c:pt idx="1969">
                  <c:v>0.14509329666826082</c:v>
                </c:pt>
                <c:pt idx="1970">
                  <c:v>0.14510915464903199</c:v>
                </c:pt>
                <c:pt idx="1971">
                  <c:v>0.145125</c:v>
                </c:pt>
                <c:pt idx="1972">
                  <c:v>0.14514083273624714</c:v>
                </c:pt>
                <c:pt idx="1973">
                  <c:v>0.14515665287283147</c:v>
                </c:pt>
                <c:pt idx="1974">
                  <c:v>0.14517246042478724</c:v>
                </c:pt>
                <c:pt idx="1975">
                  <c:v>0.14518825540712468</c:v>
                </c:pt>
                <c:pt idx="1976">
                  <c:v>0.14520403783483032</c:v>
                </c:pt>
                <c:pt idx="1977">
                  <c:v>0.14521980772286669</c:v>
                </c:pt>
                <c:pt idx="1978">
                  <c:v>0.14523556508617269</c:v>
                </c:pt>
                <c:pt idx="1979">
                  <c:v>0.1452513099396634</c:v>
                </c:pt>
                <c:pt idx="1980">
                  <c:v>0.14526704229823031</c:v>
                </c:pt>
                <c:pt idx="1981">
                  <c:v>0.14528276217674124</c:v>
                </c:pt>
                <c:pt idx="1982">
                  <c:v>0.14529846959004047</c:v>
                </c:pt>
                <c:pt idx="1983">
                  <c:v>0.14531416455294865</c:v>
                </c:pt>
                <c:pt idx="1984">
                  <c:v>0.14532984708026309</c:v>
                </c:pt>
                <c:pt idx="1985">
                  <c:v>0.14534551718675751</c:v>
                </c:pt>
                <c:pt idx="1986">
                  <c:v>0.14536117488718234</c:v>
                </c:pt>
                <c:pt idx="1987">
                  <c:v>0.14537682019626466</c:v>
                </c:pt>
                <c:pt idx="1988">
                  <c:v>0.14539245312870819</c:v>
                </c:pt>
                <c:pt idx="1989">
                  <c:v>0.14540807369919342</c:v>
                </c:pt>
                <c:pt idx="1990">
                  <c:v>0.1454236819223777</c:v>
                </c:pt>
                <c:pt idx="1991">
                  <c:v>0.14543927781289509</c:v>
                </c:pt>
                <c:pt idx="1992">
                  <c:v>0.14545486138535663</c:v>
                </c:pt>
                <c:pt idx="1993">
                  <c:v>0.14547043265435022</c:v>
                </c:pt>
                <c:pt idx="1994">
                  <c:v>0.14548599163444087</c:v>
                </c:pt>
                <c:pt idx="1995">
                  <c:v>0.14550153834017043</c:v>
                </c:pt>
                <c:pt idx="1996">
                  <c:v>0.14551707278605791</c:v>
                </c:pt>
                <c:pt idx="1997">
                  <c:v>0.14553259498659943</c:v>
                </c:pt>
                <c:pt idx="1998">
                  <c:v>0.14554810495626824</c:v>
                </c:pt>
                <c:pt idx="1999">
                  <c:v>0.14556360270951482</c:v>
                </c:pt>
                <c:pt idx="2000">
                  <c:v>0.14557908826076688</c:v>
                </c:pt>
                <c:pt idx="2001">
                  <c:v>0.14559456162442944</c:v>
                </c:pt>
                <c:pt idx="2002">
                  <c:v>0.14561002281488475</c:v>
                </c:pt>
                <c:pt idx="2003">
                  <c:v>0.14562547184649263</c:v>
                </c:pt>
                <c:pt idx="2004">
                  <c:v>0.14564090873359015</c:v>
                </c:pt>
                <c:pt idx="2005">
                  <c:v>0.14565633349049192</c:v>
                </c:pt>
                <c:pt idx="2006">
                  <c:v>0.14567174613149009</c:v>
                </c:pt>
                <c:pt idx="2007">
                  <c:v>0.14568714667085431</c:v>
                </c:pt>
                <c:pt idx="2008">
                  <c:v>0.14570253512283182</c:v>
                </c:pt>
                <c:pt idx="2009">
                  <c:v>0.14571791150164759</c:v>
                </c:pt>
                <c:pt idx="2010">
                  <c:v>0.14573327582150419</c:v>
                </c:pt>
                <c:pt idx="2011">
                  <c:v>0.14574862809658201</c:v>
                </c:pt>
                <c:pt idx="2012">
                  <c:v>0.14576396834103911</c:v>
                </c:pt>
                <c:pt idx="2013">
                  <c:v>0.14577929656901145</c:v>
                </c:pt>
                <c:pt idx="2014">
                  <c:v>0.14579461279461281</c:v>
                </c:pt>
                <c:pt idx="2015">
                  <c:v>0.14580991703193491</c:v>
                </c:pt>
                <c:pt idx="2016">
                  <c:v>0.14582520929504733</c:v>
                </c:pt>
                <c:pt idx="2017">
                  <c:v>0.14584048959799784</c:v>
                </c:pt>
                <c:pt idx="2018">
                  <c:v>0.14585575795481198</c:v>
                </c:pt>
                <c:pt idx="2019">
                  <c:v>0.1458710143794936</c:v>
                </c:pt>
                <c:pt idx="2020">
                  <c:v>0.14588625888602452</c:v>
                </c:pt>
                <c:pt idx="2021">
                  <c:v>0.14590149148836484</c:v>
                </c:pt>
                <c:pt idx="2022">
                  <c:v>0.14591671220045277</c:v>
                </c:pt>
                <c:pt idx="2023">
                  <c:v>0.14593192103620475</c:v>
                </c:pt>
                <c:pt idx="2024">
                  <c:v>0.14594711800951565</c:v>
                </c:pt>
                <c:pt idx="2025">
                  <c:v>0.14596230313425856</c:v>
                </c:pt>
                <c:pt idx="2026">
                  <c:v>0.14597747642428496</c:v>
                </c:pt>
                <c:pt idx="2027">
                  <c:v>0.14599263789342476</c:v>
                </c:pt>
                <c:pt idx="2028">
                  <c:v>0.14600778755548635</c:v>
                </c:pt>
                <c:pt idx="2029">
                  <c:v>0.1460229254242566</c:v>
                </c:pt>
                <c:pt idx="2030">
                  <c:v>0.14603805151350091</c:v>
                </c:pt>
                <c:pt idx="2031">
                  <c:v>0.14605316583696329</c:v>
                </c:pt>
                <c:pt idx="2032">
                  <c:v>0.1460682684083664</c:v>
                </c:pt>
                <c:pt idx="2033">
                  <c:v>0.1460833592414115</c:v>
                </c:pt>
                <c:pt idx="2034">
                  <c:v>0.14609843834977859</c:v>
                </c:pt>
                <c:pt idx="2035">
                  <c:v>0.14611350574712645</c:v>
                </c:pt>
                <c:pt idx="2036">
                  <c:v>0.14612856144709263</c:v>
                </c:pt>
                <c:pt idx="2037">
                  <c:v>0.1461436054632935</c:v>
                </c:pt>
                <c:pt idx="2038">
                  <c:v>0.14615863780932437</c:v>
                </c:pt>
                <c:pt idx="2039">
                  <c:v>0.14617365849875932</c:v>
                </c:pt>
                <c:pt idx="2040">
                  <c:v>0.14618866754515156</c:v>
                </c:pt>
                <c:pt idx="2041">
                  <c:v>0.14620366496203316</c:v>
                </c:pt>
                <c:pt idx="2042">
                  <c:v>0.14621865076291538</c:v>
                </c:pt>
                <c:pt idx="2043">
                  <c:v>0.14623362496128833</c:v>
                </c:pt>
                <c:pt idx="2044">
                  <c:v>0.14624858757062148</c:v>
                </c:pt>
                <c:pt idx="2045">
                  <c:v>0.14626353860436331</c:v>
                </c:pt>
                <c:pt idx="2046">
                  <c:v>0.14627847807594155</c:v>
                </c:pt>
                <c:pt idx="2047">
                  <c:v>0.14629340599876314</c:v>
                </c:pt>
                <c:pt idx="2048">
                  <c:v>0.14630832238621438</c:v>
                </c:pt>
                <c:pt idx="2049">
                  <c:v>0.14632322725166078</c:v>
                </c:pt>
                <c:pt idx="2050">
                  <c:v>0.14633812060844725</c:v>
                </c:pt>
                <c:pt idx="2051">
                  <c:v>0.14635300246989813</c:v>
                </c:pt>
                <c:pt idx="2052">
                  <c:v>0.14636787284931721</c:v>
                </c:pt>
                <c:pt idx="2053">
                  <c:v>0.1463827317599877</c:v>
                </c:pt>
                <c:pt idx="2054">
                  <c:v>0.14639757921517232</c:v>
                </c:pt>
                <c:pt idx="2055">
                  <c:v>0.14641241522811346</c:v>
                </c:pt>
                <c:pt idx="2056">
                  <c:v>0.14642723981203298</c:v>
                </c:pt>
                <c:pt idx="2057">
                  <c:v>0.14644205298013246</c:v>
                </c:pt>
                <c:pt idx="2058">
                  <c:v>0.14645685474559311</c:v>
                </c:pt>
                <c:pt idx="2059">
                  <c:v>0.1464716451215759</c:v>
                </c:pt>
                <c:pt idx="2060">
                  <c:v>0.14648642412122145</c:v>
                </c:pt>
                <c:pt idx="2061">
                  <c:v>0.14650119175765033</c:v>
                </c:pt>
                <c:pt idx="2062">
                  <c:v>0.14651594804396281</c:v>
                </c:pt>
                <c:pt idx="2063">
                  <c:v>0.14653069299323912</c:v>
                </c:pt>
                <c:pt idx="2064">
                  <c:v>0.14654542661853928</c:v>
                </c:pt>
                <c:pt idx="2065">
                  <c:v>0.14656014893290345</c:v>
                </c:pt>
                <c:pt idx="2066">
                  <c:v>0.14657485994935154</c:v>
                </c:pt>
                <c:pt idx="2067">
                  <c:v>0.14658955968088372</c:v>
                </c:pt>
                <c:pt idx="2068">
                  <c:v>0.14660424814048004</c:v>
                </c:pt>
                <c:pt idx="2069">
                  <c:v>0.14661892534110074</c:v>
                </c:pt>
                <c:pt idx="2070">
                  <c:v>0.14663359129568615</c:v>
                </c:pt>
                <c:pt idx="2071">
                  <c:v>0.14664824601715687</c:v>
                </c:pt>
                <c:pt idx="2072">
                  <c:v>0.14666288951841361</c:v>
                </c:pt>
                <c:pt idx="2073">
                  <c:v>0.14667752181233737</c:v>
                </c:pt>
                <c:pt idx="2074">
                  <c:v>0.14669214291178947</c:v>
                </c:pt>
                <c:pt idx="2075">
                  <c:v>0.14670675282961151</c:v>
                </c:pt>
                <c:pt idx="2076">
                  <c:v>0.14672135157862551</c:v>
                </c:pt>
                <c:pt idx="2077">
                  <c:v>0.14673593917163383</c:v>
                </c:pt>
                <c:pt idx="2078">
                  <c:v>0.14675051562141933</c:v>
                </c:pt>
                <c:pt idx="2079">
                  <c:v>0.14676508094074528</c:v>
                </c:pt>
                <c:pt idx="2080">
                  <c:v>0.14677963514235556</c:v>
                </c:pt>
                <c:pt idx="2081">
                  <c:v>0.14679417823897453</c:v>
                </c:pt>
                <c:pt idx="2082">
                  <c:v>0.14680871024330716</c:v>
                </c:pt>
                <c:pt idx="2083">
                  <c:v>0.14682323116803905</c:v>
                </c:pt>
                <c:pt idx="2084">
                  <c:v>0.14683774102583647</c:v>
                </c:pt>
                <c:pt idx="2085">
                  <c:v>0.14685223982934634</c:v>
                </c:pt>
                <c:pt idx="2086">
                  <c:v>0.14686672759119643</c:v>
                </c:pt>
                <c:pt idx="2087">
                  <c:v>0.14688120432399515</c:v>
                </c:pt>
                <c:pt idx="2088">
                  <c:v>0.1468956700403318</c:v>
                </c:pt>
                <c:pt idx="2089">
                  <c:v>0.14691012475277651</c:v>
                </c:pt>
                <c:pt idx="2090">
                  <c:v>0.14692456847388033</c:v>
                </c:pt>
                <c:pt idx="2091">
                  <c:v>0.14693900121617515</c:v>
                </c:pt>
                <c:pt idx="2092">
                  <c:v>0.14695342299217387</c:v>
                </c:pt>
                <c:pt idx="2093">
                  <c:v>0.14696783381437037</c:v>
                </c:pt>
                <c:pt idx="2094">
                  <c:v>0.14698223369523955</c:v>
                </c:pt>
                <c:pt idx="2095">
                  <c:v>0.14699662264723742</c:v>
                </c:pt>
                <c:pt idx="2096">
                  <c:v>0.14701100068280101</c:v>
                </c:pt>
                <c:pt idx="2097">
                  <c:v>0.14702536781434855</c:v>
                </c:pt>
                <c:pt idx="2098">
                  <c:v>0.14703972405427945</c:v>
                </c:pt>
                <c:pt idx="2099">
                  <c:v>0.14705406941497423</c:v>
                </c:pt>
                <c:pt idx="2100">
                  <c:v>0.1470684039087948</c:v>
                </c:pt>
                <c:pt idx="2101">
                  <c:v>0.14708272754808421</c:v>
                </c:pt>
                <c:pt idx="2102">
                  <c:v>0.14709704034516694</c:v>
                </c:pt>
                <c:pt idx="2103">
                  <c:v>0.14711134231234871</c:v>
                </c:pt>
                <c:pt idx="2104">
                  <c:v>0.14712563346191668</c:v>
                </c:pt>
                <c:pt idx="2105">
                  <c:v>0.14713991380613944</c:v>
                </c:pt>
                <c:pt idx="2106">
                  <c:v>0.14715418335726704</c:v>
                </c:pt>
                <c:pt idx="2107">
                  <c:v>0.147168442127531</c:v>
                </c:pt>
                <c:pt idx="2108">
                  <c:v>0.14718269012914434</c:v>
                </c:pt>
                <c:pt idx="2109">
                  <c:v>0.14719692737430171</c:v>
                </c:pt>
                <c:pt idx="2110">
                  <c:v>0.14721115387517925</c:v>
                </c:pt>
                <c:pt idx="2111">
                  <c:v>0.14722536964393484</c:v>
                </c:pt>
                <c:pt idx="2112">
                  <c:v>0.14723957469270796</c:v>
                </c:pt>
                <c:pt idx="2113">
                  <c:v>0.14725376903361981</c:v>
                </c:pt>
                <c:pt idx="2114">
                  <c:v>0.14726795267877327</c:v>
                </c:pt>
                <c:pt idx="2115">
                  <c:v>0.14728212564025311</c:v>
                </c:pt>
                <c:pt idx="2116">
                  <c:v>0.14729628793012575</c:v>
                </c:pt>
                <c:pt idx="2117">
                  <c:v>0.14731043956043957</c:v>
                </c:pt>
                <c:pt idx="2118">
                  <c:v>0.14732458054322475</c:v>
                </c:pt>
                <c:pt idx="2119">
                  <c:v>0.14733871089049341</c:v>
                </c:pt>
                <c:pt idx="2120">
                  <c:v>0.14735283061423954</c:v>
                </c:pt>
                <c:pt idx="2121">
                  <c:v>0.14736693972643922</c:v>
                </c:pt>
                <c:pt idx="2122">
                  <c:v>0.14738103823905041</c:v>
                </c:pt>
                <c:pt idx="2123">
                  <c:v>0.14739512616401323</c:v>
                </c:pt>
                <c:pt idx="2124">
                  <c:v>0.14740920351324976</c:v>
                </c:pt>
                <c:pt idx="2125">
                  <c:v>0.14742327029866428</c:v>
                </c:pt>
                <c:pt idx="2126">
                  <c:v>0.14743732653214314</c:v>
                </c:pt>
                <c:pt idx="2127">
                  <c:v>0.14745137222555491</c:v>
                </c:pt>
                <c:pt idx="2128">
                  <c:v>0.14746540739075031</c:v>
                </c:pt>
                <c:pt idx="2129">
                  <c:v>0.14747943203956243</c:v>
                </c:pt>
                <c:pt idx="2130">
                  <c:v>0.14749344618380647</c:v>
                </c:pt>
                <c:pt idx="2131">
                  <c:v>0.14750744983528005</c:v>
                </c:pt>
                <c:pt idx="2132">
                  <c:v>0.14752144300576306</c:v>
                </c:pt>
                <c:pt idx="2133">
                  <c:v>0.14753542570701783</c:v>
                </c:pt>
                <c:pt idx="2134">
                  <c:v>0.14754939795078906</c:v>
                </c:pt>
                <c:pt idx="2135">
                  <c:v>0.14756335974880383</c:v>
                </c:pt>
                <c:pt idx="2136">
                  <c:v>0.14757731111277186</c:v>
                </c:pt>
                <c:pt idx="2137">
                  <c:v>0.1475912520543852</c:v>
                </c:pt>
                <c:pt idx="2138">
                  <c:v>0.14760518258531852</c:v>
                </c:pt>
                <c:pt idx="2139">
                  <c:v>0.14761910271722903</c:v>
                </c:pt>
                <c:pt idx="2140">
                  <c:v>0.14763301246175661</c:v>
                </c:pt>
                <c:pt idx="2141">
                  <c:v>0.14764691183052367</c:v>
                </c:pt>
                <c:pt idx="2142">
                  <c:v>0.14766080083513536</c:v>
                </c:pt>
                <c:pt idx="2143">
                  <c:v>0.14767467948717949</c:v>
                </c:pt>
                <c:pt idx="2144">
                  <c:v>0.14768854779822668</c:v>
                </c:pt>
                <c:pt idx="2145">
                  <c:v>0.14770240577983018</c:v>
                </c:pt>
                <c:pt idx="2146">
                  <c:v>0.14771625344352618</c:v>
                </c:pt>
                <c:pt idx="2147">
                  <c:v>0.1477300908008336</c:v>
                </c:pt>
                <c:pt idx="2148">
                  <c:v>0.14774391786325425</c:v>
                </c:pt>
                <c:pt idx="2149">
                  <c:v>0.14775773464227279</c:v>
                </c:pt>
                <c:pt idx="2150">
                  <c:v>0.14777154114935695</c:v>
                </c:pt>
                <c:pt idx="2151">
                  <c:v>0.1477853373959572</c:v>
                </c:pt>
                <c:pt idx="2152">
                  <c:v>0.14779912339350718</c:v>
                </c:pt>
                <c:pt idx="2153">
                  <c:v>0.14781289915342344</c:v>
                </c:pt>
                <c:pt idx="2154">
                  <c:v>0.14782666468710565</c:v>
                </c:pt>
                <c:pt idx="2155">
                  <c:v>0.14784042000593647</c:v>
                </c:pt>
                <c:pt idx="2156">
                  <c:v>0.14785416512128183</c:v>
                </c:pt>
                <c:pt idx="2157">
                  <c:v>0.1478679000444906</c:v>
                </c:pt>
                <c:pt idx="2158">
                  <c:v>0.14788162478689498</c:v>
                </c:pt>
                <c:pt idx="2159">
                  <c:v>0.14789533935981033</c:v>
                </c:pt>
                <c:pt idx="2160">
                  <c:v>0.14790904377453523</c:v>
                </c:pt>
                <c:pt idx="2161">
                  <c:v>0.14792273804235156</c:v>
                </c:pt>
                <c:pt idx="2162">
                  <c:v>0.14793642217452446</c:v>
                </c:pt>
                <c:pt idx="2163">
                  <c:v>0.14795009618230248</c:v>
                </c:pt>
                <c:pt idx="2164">
                  <c:v>0.14796376007691739</c:v>
                </c:pt>
                <c:pt idx="2165">
                  <c:v>0.14797741386958452</c:v>
                </c:pt>
                <c:pt idx="2166">
                  <c:v>0.14799105757150249</c:v>
                </c:pt>
                <c:pt idx="2167">
                  <c:v>0.14800469119385345</c:v>
                </c:pt>
                <c:pt idx="2168">
                  <c:v>0.14801831474780297</c:v>
                </c:pt>
                <c:pt idx="2169">
                  <c:v>0.14803192824450023</c:v>
                </c:pt>
                <c:pt idx="2170">
                  <c:v>0.14804553169507786</c:v>
                </c:pt>
                <c:pt idx="2171">
                  <c:v>0.14805912511065214</c:v>
                </c:pt>
                <c:pt idx="2172">
                  <c:v>0.14807270850232285</c:v>
                </c:pt>
                <c:pt idx="2173">
                  <c:v>0.14808628188117354</c:v>
                </c:pt>
                <c:pt idx="2174">
                  <c:v>0.14809984525827133</c:v>
                </c:pt>
                <c:pt idx="2175">
                  <c:v>0.14811339864466708</c:v>
                </c:pt>
                <c:pt idx="2176">
                  <c:v>0.14812694205139534</c:v>
                </c:pt>
                <c:pt idx="2177">
                  <c:v>0.14814047548947448</c:v>
                </c:pt>
                <c:pt idx="2178">
                  <c:v>0.14815399896990655</c:v>
                </c:pt>
                <c:pt idx="2179">
                  <c:v>0.14816751250367757</c:v>
                </c:pt>
                <c:pt idx="2180">
                  <c:v>0.14818101610175724</c:v>
                </c:pt>
                <c:pt idx="2181">
                  <c:v>0.14819450977509924</c:v>
                </c:pt>
                <c:pt idx="2182">
                  <c:v>0.14820799353464112</c:v>
                </c:pt>
                <c:pt idx="2183">
                  <c:v>0.14822146739130437</c:v>
                </c:pt>
                <c:pt idx="2184">
                  <c:v>0.14823493135599444</c:v>
                </c:pt>
                <c:pt idx="2185">
                  <c:v>0.14824838543960078</c:v>
                </c:pt>
                <c:pt idx="2186">
                  <c:v>0.14826182965299686</c:v>
                </c:pt>
                <c:pt idx="2187">
                  <c:v>0.14827526400704019</c:v>
                </c:pt>
                <c:pt idx="2188">
                  <c:v>0.14828868851257243</c:v>
                </c:pt>
                <c:pt idx="2189">
                  <c:v>0.1483021031804192</c:v>
                </c:pt>
                <c:pt idx="2190">
                  <c:v>0.1483155080213904</c:v>
                </c:pt>
                <c:pt idx="2191">
                  <c:v>0.14832890304628005</c:v>
                </c:pt>
                <c:pt idx="2192">
                  <c:v>0.14834228826586635</c:v>
                </c:pt>
                <c:pt idx="2193">
                  <c:v>0.14835566369091177</c:v>
                </c:pt>
                <c:pt idx="2194">
                  <c:v>0.148369029332163</c:v>
                </c:pt>
                <c:pt idx="2195">
                  <c:v>0.14838238520035099</c:v>
                </c:pt>
                <c:pt idx="2196">
                  <c:v>0.1483957313061911</c:v>
                </c:pt>
                <c:pt idx="2197">
                  <c:v>0.14840906766038289</c:v>
                </c:pt>
                <c:pt idx="2198">
                  <c:v>0.14842239427361043</c:v>
                </c:pt>
                <c:pt idx="2199">
                  <c:v>0.14843571115654206</c:v>
                </c:pt>
                <c:pt idx="2200">
                  <c:v>0.14844901831983068</c:v>
                </c:pt>
                <c:pt idx="2201">
                  <c:v>0.14846231577411353</c:v>
                </c:pt>
                <c:pt idx="2202">
                  <c:v>0.14847560353001241</c:v>
                </c:pt>
                <c:pt idx="2203">
                  <c:v>0.14848888159813359</c:v>
                </c:pt>
                <c:pt idx="2204">
                  <c:v>0.14850214998906788</c:v>
                </c:pt>
                <c:pt idx="2205">
                  <c:v>0.14851540871339067</c:v>
                </c:pt>
                <c:pt idx="2206">
                  <c:v>0.14852865778166194</c:v>
                </c:pt>
                <c:pt idx="2207">
                  <c:v>0.14854189720442634</c:v>
                </c:pt>
                <c:pt idx="2208">
                  <c:v>0.1485551269922131</c:v>
                </c:pt>
                <c:pt idx="2209">
                  <c:v>0.14856834715553616</c:v>
                </c:pt>
                <c:pt idx="2210">
                  <c:v>0.1485815577048942</c:v>
                </c:pt>
                <c:pt idx="2211">
                  <c:v>0.1485947586507706</c:v>
                </c:pt>
                <c:pt idx="2212">
                  <c:v>0.14860795000363347</c:v>
                </c:pt>
                <c:pt idx="2213">
                  <c:v>0.14862113177393582</c:v>
                </c:pt>
                <c:pt idx="2214">
                  <c:v>0.14863430397211533</c:v>
                </c:pt>
                <c:pt idx="2215">
                  <c:v>0.14864746660859468</c:v>
                </c:pt>
                <c:pt idx="2216">
                  <c:v>0.1486606196937813</c:v>
                </c:pt>
                <c:pt idx="2217">
                  <c:v>0.14867376323806764</c:v>
                </c:pt>
                <c:pt idx="2218">
                  <c:v>0.14868689725183093</c:v>
                </c:pt>
                <c:pt idx="2219">
                  <c:v>0.14870002174543348</c:v>
                </c:pt>
                <c:pt idx="2220">
                  <c:v>0.14871313672922254</c:v>
                </c:pt>
                <c:pt idx="2221">
                  <c:v>0.14872624221353037</c:v>
                </c:pt>
                <c:pt idx="2222">
                  <c:v>0.14873933820867427</c:v>
                </c:pt>
                <c:pt idx="2223">
                  <c:v>0.14875242472495659</c:v>
                </c:pt>
                <c:pt idx="2224">
                  <c:v>0.14876550177266479</c:v>
                </c:pt>
                <c:pt idx="2225">
                  <c:v>0.14877856936207148</c:v>
                </c:pt>
                <c:pt idx="2226">
                  <c:v>0.14879162750343433</c:v>
                </c:pt>
                <c:pt idx="2227">
                  <c:v>0.14880467620699625</c:v>
                </c:pt>
                <c:pt idx="2228">
                  <c:v>0.14881771548298534</c:v>
                </c:pt>
                <c:pt idx="2229">
                  <c:v>0.14883074534161492</c:v>
                </c:pt>
                <c:pt idx="2230">
                  <c:v>0.14884376579308353</c:v>
                </c:pt>
                <c:pt idx="2231">
                  <c:v>0.14885677684757509</c:v>
                </c:pt>
                <c:pt idx="2232">
                  <c:v>0.14886977851525865</c:v>
                </c:pt>
                <c:pt idx="2233">
                  <c:v>0.14888277080628878</c:v>
                </c:pt>
                <c:pt idx="2234">
                  <c:v>0.1488957537308053</c:v>
                </c:pt>
                <c:pt idx="2235">
                  <c:v>0.14890872729893342</c:v>
                </c:pt>
                <c:pt idx="2236">
                  <c:v>0.1489216915207838</c:v>
                </c:pt>
                <c:pt idx="2237">
                  <c:v>0.14893464640645257</c:v>
                </c:pt>
                <c:pt idx="2238">
                  <c:v>0.1489475919660212</c:v>
                </c:pt>
                <c:pt idx="2239">
                  <c:v>0.14896052820955671</c:v>
                </c:pt>
                <c:pt idx="2240">
                  <c:v>0.14897345514711174</c:v>
                </c:pt>
                <c:pt idx="2241">
                  <c:v>0.14898637278872431</c:v>
                </c:pt>
                <c:pt idx="2242">
                  <c:v>0.1489992811444181</c:v>
                </c:pt>
                <c:pt idx="2243">
                  <c:v>0.14901218022420237</c:v>
                </c:pt>
                <c:pt idx="2244">
                  <c:v>0.149025070038072</c:v>
                </c:pt>
                <c:pt idx="2245">
                  <c:v>0.14903795059600747</c:v>
                </c:pt>
                <c:pt idx="2246">
                  <c:v>0.14905082190797506</c:v>
                </c:pt>
                <c:pt idx="2247">
                  <c:v>0.14906368398392653</c:v>
                </c:pt>
                <c:pt idx="2248">
                  <c:v>0.14907653683379959</c:v>
                </c:pt>
                <c:pt idx="2249">
                  <c:v>0.14908938046751757</c:v>
                </c:pt>
                <c:pt idx="2250">
                  <c:v>0.14910221489498962</c:v>
                </c:pt>
                <c:pt idx="2251">
                  <c:v>0.14911504012611065</c:v>
                </c:pt>
                <c:pt idx="2252">
                  <c:v>0.14912785617076144</c:v>
                </c:pt>
                <c:pt idx="2253">
                  <c:v>0.14914066303880855</c:v>
                </c:pt>
                <c:pt idx="2254">
                  <c:v>0.14915346074010452</c:v>
                </c:pt>
                <c:pt idx="2255">
                  <c:v>0.14916624928448771</c:v>
                </c:pt>
                <c:pt idx="2256">
                  <c:v>0.14917902868178243</c:v>
                </c:pt>
                <c:pt idx="2257">
                  <c:v>0.14919179894179896</c:v>
                </c:pt>
                <c:pt idx="2258">
                  <c:v>0.14920456007433353</c:v>
                </c:pt>
                <c:pt idx="2259">
                  <c:v>0.14921731208916833</c:v>
                </c:pt>
                <c:pt idx="2260">
                  <c:v>0.14923005499607173</c:v>
                </c:pt>
                <c:pt idx="2261">
                  <c:v>0.14924278880479794</c:v>
                </c:pt>
                <c:pt idx="2262">
                  <c:v>0.14925551352508745</c:v>
                </c:pt>
                <c:pt idx="2263">
                  <c:v>0.14926822916666668</c:v>
                </c:pt>
                <c:pt idx="2264">
                  <c:v>0.14928093573924828</c:v>
                </c:pt>
                <c:pt idx="2265">
                  <c:v>0.14929363325253103</c:v>
                </c:pt>
                <c:pt idx="2266">
                  <c:v>0.14930632171619987</c:v>
                </c:pt>
                <c:pt idx="2267">
                  <c:v>0.14931900113992594</c:v>
                </c:pt>
                <c:pt idx="2268">
                  <c:v>0.14933167153336657</c:v>
                </c:pt>
                <c:pt idx="2269">
                  <c:v>0.14934433290616547</c:v>
                </c:pt>
                <c:pt idx="2270">
                  <c:v>0.14935698526795246</c:v>
                </c:pt>
                <c:pt idx="2271">
                  <c:v>0.1493696286283438</c:v>
                </c:pt>
                <c:pt idx="2272">
                  <c:v>0.14938226299694191</c:v>
                </c:pt>
                <c:pt idx="2273">
                  <c:v>0.14939488838333573</c:v>
                </c:pt>
                <c:pt idx="2274">
                  <c:v>0.14940750479710044</c:v>
                </c:pt>
                <c:pt idx="2275">
                  <c:v>0.14942011224779769</c:v>
                </c:pt>
                <c:pt idx="2276">
                  <c:v>0.14943271074497552</c:v>
                </c:pt>
                <c:pt idx="2277">
                  <c:v>0.14944530029816841</c:v>
                </c:pt>
                <c:pt idx="2278">
                  <c:v>0.14945788091689732</c:v>
                </c:pt>
                <c:pt idx="2279">
                  <c:v>0.14947045261066971</c:v>
                </c:pt>
                <c:pt idx="2280">
                  <c:v>0.14948301538897951</c:v>
                </c:pt>
                <c:pt idx="2281">
                  <c:v>0.14949556926130728</c:v>
                </c:pt>
                <c:pt idx="2282">
                  <c:v>0.14950811423711999</c:v>
                </c:pt>
                <c:pt idx="2283">
                  <c:v>0.14952065032587136</c:v>
                </c:pt>
                <c:pt idx="2284">
                  <c:v>0.14953317753700163</c:v>
                </c:pt>
                <c:pt idx="2285">
                  <c:v>0.14954569587993771</c:v>
                </c:pt>
                <c:pt idx="2286">
                  <c:v>0.14955820536409314</c:v>
                </c:pt>
                <c:pt idx="2287">
                  <c:v>0.14957070599886815</c:v>
                </c:pt>
                <c:pt idx="2288">
                  <c:v>0.14958319779364967</c:v>
                </c:pt>
                <c:pt idx="2289">
                  <c:v>0.14959568075781141</c:v>
                </c:pt>
                <c:pt idx="2290">
                  <c:v>0.14960815490071375</c:v>
                </c:pt>
                <c:pt idx="2291">
                  <c:v>0.14962062023170389</c:v>
                </c:pt>
                <c:pt idx="2292">
                  <c:v>0.14963307676011584</c:v>
                </c:pt>
                <c:pt idx="2293">
                  <c:v>0.14964552449527038</c:v>
                </c:pt>
                <c:pt idx="2294">
                  <c:v>0.14965796344647522</c:v>
                </c:pt>
                <c:pt idx="2295">
                  <c:v>0.14967039362302484</c:v>
                </c:pt>
                <c:pt idx="2296">
                  <c:v>0.14968281503420072</c:v>
                </c:pt>
                <c:pt idx="2297">
                  <c:v>0.14969522768927113</c:v>
                </c:pt>
                <c:pt idx="2298">
                  <c:v>0.1497076315974914</c:v>
                </c:pt>
                <c:pt idx="2299">
                  <c:v>0.1497200267681037</c:v>
                </c:pt>
                <c:pt idx="2300">
                  <c:v>0.14973241321033731</c:v>
                </c:pt>
                <c:pt idx="2301">
                  <c:v>0.14974479093340842</c:v>
                </c:pt>
                <c:pt idx="2302">
                  <c:v>0.14975715994652034</c:v>
                </c:pt>
                <c:pt idx="2303">
                  <c:v>0.14976952025886325</c:v>
                </c:pt>
                <c:pt idx="2304">
                  <c:v>0.14978187187961467</c:v>
                </c:pt>
                <c:pt idx="2305">
                  <c:v>0.149794214817939</c:v>
                </c:pt>
                <c:pt idx="2306">
                  <c:v>0.14980654908298788</c:v>
                </c:pt>
                <c:pt idx="2307">
                  <c:v>0.14981887468389998</c:v>
                </c:pt>
                <c:pt idx="2308">
                  <c:v>0.1498311916298013</c:v>
                </c:pt>
                <c:pt idx="2309">
                  <c:v>0.14984349992980486</c:v>
                </c:pt>
                <c:pt idx="2310">
                  <c:v>0.14985579959301104</c:v>
                </c:pt>
                <c:pt idx="2311">
                  <c:v>0.14986809062850731</c:v>
                </c:pt>
                <c:pt idx="2312">
                  <c:v>0.1498803730453685</c:v>
                </c:pt>
                <c:pt idx="2313">
                  <c:v>0.14989264685265669</c:v>
                </c:pt>
                <c:pt idx="2314">
                  <c:v>0.14990491205942122</c:v>
                </c:pt>
                <c:pt idx="2315">
                  <c:v>0.14991716867469881</c:v>
                </c:pt>
                <c:pt idx="2316">
                  <c:v>0.1499294167075135</c:v>
                </c:pt>
                <c:pt idx="2317">
                  <c:v>0.14994165616687666</c:v>
                </c:pt>
                <c:pt idx="2318">
                  <c:v>0.14995388706178717</c:v>
                </c:pt>
                <c:pt idx="2319">
                  <c:v>0.14996610940123115</c:v>
                </c:pt>
                <c:pt idx="2320">
                  <c:v>0.14997832319418225</c:v>
                </c:pt>
                <c:pt idx="2321">
                  <c:v>0.14999052844960159</c:v>
                </c:pt>
                <c:pt idx="2322">
                  <c:v>0.15000272517643773</c:v>
                </c:pt>
                <c:pt idx="2323">
                  <c:v>0.15001491338362674</c:v>
                </c:pt>
                <c:pt idx="2324">
                  <c:v>0.15002709308009218</c:v>
                </c:pt>
                <c:pt idx="2325">
                  <c:v>0.15003926427474523</c:v>
                </c:pt>
                <c:pt idx="2326">
                  <c:v>0.15005142697648455</c:v>
                </c:pt>
                <c:pt idx="2327">
                  <c:v>0.15006358119419644</c:v>
                </c:pt>
                <c:pt idx="2328">
                  <c:v>0.15007572693675478</c:v>
                </c:pt>
                <c:pt idx="2329">
                  <c:v>0.15008786421302106</c:v>
                </c:pt>
                <c:pt idx="2330">
                  <c:v>0.15009999303184449</c:v>
                </c:pt>
                <c:pt idx="2331">
                  <c:v>0.15011211340206188</c:v>
                </c:pt>
                <c:pt idx="2332">
                  <c:v>0.15012422533249775</c:v>
                </c:pt>
                <c:pt idx="2333">
                  <c:v>0.15013632883196437</c:v>
                </c:pt>
                <c:pt idx="2334">
                  <c:v>0.15014842390926172</c:v>
                </c:pt>
                <c:pt idx="2335">
                  <c:v>0.15016051057317753</c:v>
                </c:pt>
                <c:pt idx="2336">
                  <c:v>0.15017258883248732</c:v>
                </c:pt>
                <c:pt idx="2337">
                  <c:v>0.15018465869595443</c:v>
                </c:pt>
                <c:pt idx="2338">
                  <c:v>0.15019672017232993</c:v>
                </c:pt>
                <c:pt idx="2339">
                  <c:v>0.1502087732703529</c:v>
                </c:pt>
                <c:pt idx="2340">
                  <c:v>0.15022081799875009</c:v>
                </c:pt>
                <c:pt idx="2341">
                  <c:v>0.15023285436623632</c:v>
                </c:pt>
                <c:pt idx="2342">
                  <c:v>0.15024488238151412</c:v>
                </c:pt>
                <c:pt idx="2343">
                  <c:v>0.15025690205327416</c:v>
                </c:pt>
                <c:pt idx="2344">
                  <c:v>0.15026891339019485</c:v>
                </c:pt>
                <c:pt idx="2345">
                  <c:v>0.15028091640094277</c:v>
                </c:pt>
                <c:pt idx="2346">
                  <c:v>0.15029291109417228</c:v>
                </c:pt>
                <c:pt idx="2347">
                  <c:v>0.15030489747852593</c:v>
                </c:pt>
                <c:pt idx="2348">
                  <c:v>0.15031687556263418</c:v>
                </c:pt>
                <c:pt idx="2349">
                  <c:v>0.15032884535511562</c:v>
                </c:pt>
                <c:pt idx="2350">
                  <c:v>0.15034080686457688</c:v>
                </c:pt>
                <c:pt idx="2351">
                  <c:v>0.15035276009961263</c:v>
                </c:pt>
                <c:pt idx="2352">
                  <c:v>0.15036470506880578</c:v>
                </c:pt>
                <c:pt idx="2353">
                  <c:v>0.15037664178072724</c:v>
                </c:pt>
                <c:pt idx="2354">
                  <c:v>0.15038857024393618</c:v>
                </c:pt>
                <c:pt idx="2355">
                  <c:v>0.15040049046697984</c:v>
                </c:pt>
                <c:pt idx="2356">
                  <c:v>0.15041240245839377</c:v>
                </c:pt>
                <c:pt idx="2357">
                  <c:v>0.15042430622670167</c:v>
                </c:pt>
                <c:pt idx="2358">
                  <c:v>0.15043620178041545</c:v>
                </c:pt>
                <c:pt idx="2359">
                  <c:v>0.15044808912803534</c:v>
                </c:pt>
                <c:pt idx="2360">
                  <c:v>0.1504599682780498</c:v>
                </c:pt>
                <c:pt idx="2361">
                  <c:v>0.15047183923893562</c:v>
                </c:pt>
                <c:pt idx="2362">
                  <c:v>0.15048370201915789</c:v>
                </c:pt>
                <c:pt idx="2363">
                  <c:v>0.15049555662717004</c:v>
                </c:pt>
                <c:pt idx="2364">
                  <c:v>0.15050740307141383</c:v>
                </c:pt>
                <c:pt idx="2365">
                  <c:v>0.15051924136031944</c:v>
                </c:pt>
                <c:pt idx="2366">
                  <c:v>0.15053107150230544</c:v>
                </c:pt>
                <c:pt idx="2367">
                  <c:v>0.15054289350577876</c:v>
                </c:pt>
                <c:pt idx="2368">
                  <c:v>0.15055470737913487</c:v>
                </c:pt>
                <c:pt idx="2369">
                  <c:v>0.15056651313075761</c:v>
                </c:pt>
                <c:pt idx="2370">
                  <c:v>0.15057831076901934</c:v>
                </c:pt>
                <c:pt idx="2371">
                  <c:v>0.15059010030228084</c:v>
                </c:pt>
                <c:pt idx="2372">
                  <c:v>0.15060188173889158</c:v>
                </c:pt>
                <c:pt idx="2373">
                  <c:v>0.15061365508718938</c:v>
                </c:pt>
                <c:pt idx="2374">
                  <c:v>0.15062542035550067</c:v>
                </c:pt>
                <c:pt idx="2375">
                  <c:v>0.15063717755214054</c:v>
                </c:pt>
                <c:pt idx="2376">
                  <c:v>0.15064892668541255</c:v>
                </c:pt>
                <c:pt idx="2377">
                  <c:v>0.15066066776360895</c:v>
                </c:pt>
                <c:pt idx="2378">
                  <c:v>0.15067240079501062</c:v>
                </c:pt>
                <c:pt idx="2379">
                  <c:v>0.15068412578788712</c:v>
                </c:pt>
                <c:pt idx="2380">
                  <c:v>0.15069584275049655</c:v>
                </c:pt>
                <c:pt idx="2381">
                  <c:v>0.15070755169108588</c:v>
                </c:pt>
                <c:pt idx="2382">
                  <c:v>0.15071925261789065</c:v>
                </c:pt>
                <c:pt idx="2383">
                  <c:v>0.15073094553913521</c:v>
                </c:pt>
                <c:pt idx="2384">
                  <c:v>0.15074263046303263</c:v>
                </c:pt>
                <c:pt idx="2385">
                  <c:v>0.15075430739778478</c:v>
                </c:pt>
                <c:pt idx="2386">
                  <c:v>0.15076597635158226</c:v>
                </c:pt>
                <c:pt idx="2387">
                  <c:v>0.15077763733260455</c:v>
                </c:pt>
                <c:pt idx="2388">
                  <c:v>0.15078929034901989</c:v>
                </c:pt>
                <c:pt idx="2389">
                  <c:v>0.1508009354089854</c:v>
                </c:pt>
                <c:pt idx="2390">
                  <c:v>0.15081257252064706</c:v>
                </c:pt>
                <c:pt idx="2391">
                  <c:v>0.15082420169213975</c:v>
                </c:pt>
                <c:pt idx="2392">
                  <c:v>0.1508358229315872</c:v>
                </c:pt>
                <c:pt idx="2393">
                  <c:v>0.15084743624710215</c:v>
                </c:pt>
                <c:pt idx="2394">
                  <c:v>0.15085904164678618</c:v>
                </c:pt>
                <c:pt idx="2395">
                  <c:v>0.15087063913872992</c:v>
                </c:pt>
                <c:pt idx="2396">
                  <c:v>0.15088222873101287</c:v>
                </c:pt>
                <c:pt idx="2397">
                  <c:v>0.15089381043170369</c:v>
                </c:pt>
                <c:pt idx="2398">
                  <c:v>0.15090538424885985</c:v>
                </c:pt>
                <c:pt idx="2399">
                  <c:v>0.15091695019052806</c:v>
                </c:pt>
                <c:pt idx="2400">
                  <c:v>0.15092850826474391</c:v>
                </c:pt>
                <c:pt idx="2401">
                  <c:v>0.15094005847953218</c:v>
                </c:pt>
                <c:pt idx="2402">
                  <c:v>0.15095160084290668</c:v>
                </c:pt>
                <c:pt idx="2403">
                  <c:v>0.15096313536287037</c:v>
                </c:pt>
                <c:pt idx="2404">
                  <c:v>0.15097466204741528</c:v>
                </c:pt>
                <c:pt idx="2405">
                  <c:v>0.15098618090452262</c:v>
                </c:pt>
                <c:pt idx="2406">
                  <c:v>0.15099769194216281</c:v>
                </c:pt>
                <c:pt idx="2407">
                  <c:v>0.15100919516829533</c:v>
                </c:pt>
                <c:pt idx="2408">
                  <c:v>0.15102069059086903</c:v>
                </c:pt>
                <c:pt idx="2409">
                  <c:v>0.15103217821782181</c:v>
                </c:pt>
                <c:pt idx="2410">
                  <c:v>0.15104365805708089</c:v>
                </c:pt>
                <c:pt idx="2411">
                  <c:v>0.15105513011656277</c:v>
                </c:pt>
                <c:pt idx="2412">
                  <c:v>0.15106659440417319</c:v>
                </c:pt>
                <c:pt idx="2413">
                  <c:v>0.15107805092780713</c:v>
                </c:pt>
                <c:pt idx="2414">
                  <c:v>0.15108949969534902</c:v>
                </c:pt>
                <c:pt idx="2415">
                  <c:v>0.15110094071467245</c:v>
                </c:pt>
                <c:pt idx="2416">
                  <c:v>0.1511123739936405</c:v>
                </c:pt>
                <c:pt idx="2417">
                  <c:v>0.15112379954010552</c:v>
                </c:pt>
                <c:pt idx="2418">
                  <c:v>0.1511352173619093</c:v>
                </c:pt>
                <c:pt idx="2419">
                  <c:v>0.15114662746688295</c:v>
                </c:pt>
                <c:pt idx="2420">
                  <c:v>0.15115802986284713</c:v>
                </c:pt>
                <c:pt idx="2421">
                  <c:v>0.15116942455761179</c:v>
                </c:pt>
                <c:pt idx="2422">
                  <c:v>0.15118081155897645</c:v>
                </c:pt>
                <c:pt idx="2423">
                  <c:v>0.15119219087473004</c:v>
                </c:pt>
                <c:pt idx="2424">
                  <c:v>0.15120356251265099</c:v>
                </c:pt>
                <c:pt idx="2425">
                  <c:v>0.15121492648050722</c:v>
                </c:pt>
                <c:pt idx="2426">
                  <c:v>0.15122628278605624</c:v>
                </c:pt>
                <c:pt idx="2427">
                  <c:v>0.15123763143704505</c:v>
                </c:pt>
                <c:pt idx="2428">
                  <c:v>0.15124897244121019</c:v>
                </c:pt>
                <c:pt idx="2429">
                  <c:v>0.15126030580627781</c:v>
                </c:pt>
                <c:pt idx="2430">
                  <c:v>0.15127163153996365</c:v>
                </c:pt>
                <c:pt idx="2431">
                  <c:v>0.1512829496499731</c:v>
                </c:pt>
                <c:pt idx="2432">
                  <c:v>0.1512942601440011</c:v>
                </c:pt>
                <c:pt idx="2433">
                  <c:v>0.1513055630297323</c:v>
                </c:pt>
                <c:pt idx="2434">
                  <c:v>0.15131685831484099</c:v>
                </c:pt>
                <c:pt idx="2435">
                  <c:v>0.15132814600699115</c:v>
                </c:pt>
                <c:pt idx="2436">
                  <c:v>0.15133942611383644</c:v>
                </c:pt>
                <c:pt idx="2437">
                  <c:v>0.15135069864302031</c:v>
                </c:pt>
                <c:pt idx="2438">
                  <c:v>0.15136196360217583</c:v>
                </c:pt>
                <c:pt idx="2439">
                  <c:v>0.15137322099892592</c:v>
                </c:pt>
                <c:pt idx="2440">
                  <c:v>0.15138447084088316</c:v>
                </c:pt>
                <c:pt idx="2441">
                  <c:v>0.15139571313565009</c:v>
                </c:pt>
                <c:pt idx="2442">
                  <c:v>0.15140694789081888</c:v>
                </c:pt>
                <c:pt idx="2443">
                  <c:v>0.1514181751139716</c:v>
                </c:pt>
                <c:pt idx="2444">
                  <c:v>0.15142939481268011</c:v>
                </c:pt>
                <c:pt idx="2445">
                  <c:v>0.15144060699450626</c:v>
                </c:pt>
                <c:pt idx="2446">
                  <c:v>0.15145181166700156</c:v>
                </c:pt>
                <c:pt idx="2447">
                  <c:v>0.15146300883770758</c:v>
                </c:pt>
                <c:pt idx="2448">
                  <c:v>0.15147419851415569</c:v>
                </c:pt>
                <c:pt idx="2449">
                  <c:v>0.15148538070386727</c:v>
                </c:pt>
                <c:pt idx="2450">
                  <c:v>0.15149655541435356</c:v>
                </c:pt>
                <c:pt idx="2451">
                  <c:v>0.15150772265311582</c:v>
                </c:pt>
                <c:pt idx="2452">
                  <c:v>0.15151888242764522</c:v>
                </c:pt>
                <c:pt idx="2453">
                  <c:v>0.15153003474542298</c:v>
                </c:pt>
                <c:pt idx="2454">
                  <c:v>0.15154117961392027</c:v>
                </c:pt>
                <c:pt idx="2455">
                  <c:v>0.15155231704059829</c:v>
                </c:pt>
                <c:pt idx="2456">
                  <c:v>0.15156344703290839</c:v>
                </c:pt>
                <c:pt idx="2457">
                  <c:v>0.15157456959829174</c:v>
                </c:pt>
                <c:pt idx="2458">
                  <c:v>0.15158568474417985</c:v>
                </c:pt>
                <c:pt idx="2459">
                  <c:v>0.15159679247799415</c:v>
                </c:pt>
                <c:pt idx="2460">
                  <c:v>0.15160789280714621</c:v>
                </c:pt>
                <c:pt idx="2461">
                  <c:v>0.15161898573903773</c:v>
                </c:pt>
                <c:pt idx="2462">
                  <c:v>0.15163007128106057</c:v>
                </c:pt>
                <c:pt idx="2463">
                  <c:v>0.1516411494405967</c:v>
                </c:pt>
                <c:pt idx="2464">
                  <c:v>0.15165222022501834</c:v>
                </c:pt>
                <c:pt idx="2465">
                  <c:v>0.15166328364168774</c:v>
                </c:pt>
                <c:pt idx="2466">
                  <c:v>0.15167433969795757</c:v>
                </c:pt>
                <c:pt idx="2467">
                  <c:v>0.15168538840117055</c:v>
                </c:pt>
                <c:pt idx="2468">
                  <c:v>0.15169642975865968</c:v>
                </c:pt>
                <c:pt idx="2469">
                  <c:v>0.15170746377774824</c:v>
                </c:pt>
                <c:pt idx="2470">
                  <c:v>0.15171849046574981</c:v>
                </c:pt>
                <c:pt idx="2471">
                  <c:v>0.15172950982996813</c:v>
                </c:pt>
                <c:pt idx="2472">
                  <c:v>0.15174052187769738</c:v>
                </c:pt>
                <c:pt idx="2473">
                  <c:v>0.15175152661622196</c:v>
                </c:pt>
                <c:pt idx="2474">
                  <c:v>0.15176252405281668</c:v>
                </c:pt>
                <c:pt idx="2475">
                  <c:v>0.15177351419474663</c:v>
                </c:pt>
                <c:pt idx="2476">
                  <c:v>0.1517844970492673</c:v>
                </c:pt>
                <c:pt idx="2477">
                  <c:v>0.15179547262362456</c:v>
                </c:pt>
                <c:pt idx="2478">
                  <c:v>0.15180644092505469</c:v>
                </c:pt>
                <c:pt idx="2479">
                  <c:v>0.15181740196078433</c:v>
                </c:pt>
                <c:pt idx="2480">
                  <c:v>0.15182835573803061</c:v>
                </c:pt>
                <c:pt idx="2481">
                  <c:v>0.15183930226400108</c:v>
                </c:pt>
                <c:pt idx="2482">
                  <c:v>0.15185024154589374</c:v>
                </c:pt>
                <c:pt idx="2483">
                  <c:v>0.1518611735908971</c:v>
                </c:pt>
                <c:pt idx="2484">
                  <c:v>0.15187209840619009</c:v>
                </c:pt>
                <c:pt idx="2485">
                  <c:v>0.15188301599894224</c:v>
                </c:pt>
                <c:pt idx="2486">
                  <c:v>0.15189392637631355</c:v>
                </c:pt>
                <c:pt idx="2487">
                  <c:v>0.15190482954545456</c:v>
                </c:pt>
                <c:pt idx="2488">
                  <c:v>0.15191572551350638</c:v>
                </c:pt>
                <c:pt idx="2489">
                  <c:v>0.15192661428760071</c:v>
                </c:pt>
                <c:pt idx="2490">
                  <c:v>0.15193749587485975</c:v>
                </c:pt>
                <c:pt idx="2491">
                  <c:v>0.15194837028239644</c:v>
                </c:pt>
                <c:pt idx="2492">
                  <c:v>0.15195923751731416</c:v>
                </c:pt>
                <c:pt idx="2493">
                  <c:v>0.15197009758670713</c:v>
                </c:pt>
                <c:pt idx="2494">
                  <c:v>0.15198095049766003</c:v>
                </c:pt>
                <c:pt idx="2495">
                  <c:v>0.15199179625724832</c:v>
                </c:pt>
                <c:pt idx="2496">
                  <c:v>0.15200263487253804</c:v>
                </c:pt>
                <c:pt idx="2497">
                  <c:v>0.15201346635058607</c:v>
                </c:pt>
                <c:pt idx="2498">
                  <c:v>0.15202429069843987</c:v>
                </c:pt>
                <c:pt idx="2499">
                  <c:v>0.15203510792313768</c:v>
                </c:pt>
                <c:pt idx="2500">
                  <c:v>0.15204591803170844</c:v>
                </c:pt>
                <c:pt idx="2501">
                  <c:v>0.15205672103117193</c:v>
                </c:pt>
                <c:pt idx="2502">
                  <c:v>0.15206751692853857</c:v>
                </c:pt>
                <c:pt idx="2503">
                  <c:v>0.15207830573080969</c:v>
                </c:pt>
                <c:pt idx="2504">
                  <c:v>0.15208908744497734</c:v>
                </c:pt>
                <c:pt idx="2505">
                  <c:v>0.15209986207802445</c:v>
                </c:pt>
                <c:pt idx="2506">
                  <c:v>0.1521106296369247</c:v>
                </c:pt>
                <c:pt idx="2507">
                  <c:v>0.1521213901286427</c:v>
                </c:pt>
                <c:pt idx="2508">
                  <c:v>0.15213214356013388</c:v>
                </c:pt>
                <c:pt idx="2509">
                  <c:v>0.15214288993834449</c:v>
                </c:pt>
                <c:pt idx="2510">
                  <c:v>0.15215362927021181</c:v>
                </c:pt>
                <c:pt idx="2511">
                  <c:v>0.15216436156266389</c:v>
                </c:pt>
                <c:pt idx="2512">
                  <c:v>0.15217508682261977</c:v>
                </c:pt>
                <c:pt idx="2513">
                  <c:v>0.15218580505698939</c:v>
                </c:pt>
                <c:pt idx="2514">
                  <c:v>0.15219651627267372</c:v>
                </c:pt>
                <c:pt idx="2515">
                  <c:v>0.15220722047656457</c:v>
                </c:pt>
                <c:pt idx="2516">
                  <c:v>0.15221791767554482</c:v>
                </c:pt>
                <c:pt idx="2517">
                  <c:v>0.15222860787648831</c:v>
                </c:pt>
                <c:pt idx="2518">
                  <c:v>0.15223929108625991</c:v>
                </c:pt>
                <c:pt idx="2519">
                  <c:v>0.1522499673117155</c:v>
                </c:pt>
                <c:pt idx="2520">
                  <c:v>0.15226063655970201</c:v>
                </c:pt>
                <c:pt idx="2521">
                  <c:v>0.15227129883705737</c:v>
                </c:pt>
                <c:pt idx="2522">
                  <c:v>0.15228195415061069</c:v>
                </c:pt>
                <c:pt idx="2523">
                  <c:v>0.15229260250718205</c:v>
                </c:pt>
                <c:pt idx="2524">
                  <c:v>0.15230324391358269</c:v>
                </c:pt>
                <c:pt idx="2525">
                  <c:v>0.15231387837661492</c:v>
                </c:pt>
                <c:pt idx="2526">
                  <c:v>0.15232450590307223</c:v>
                </c:pt>
                <c:pt idx="2527">
                  <c:v>0.15233512649973918</c:v>
                </c:pt>
                <c:pt idx="2528">
                  <c:v>0.15234574017339159</c:v>
                </c:pt>
                <c:pt idx="2529">
                  <c:v>0.1523563469307963</c:v>
                </c:pt>
                <c:pt idx="2530">
                  <c:v>0.15236694677871152</c:v>
                </c:pt>
                <c:pt idx="2531">
                  <c:v>0.15237753972388643</c:v>
                </c:pt>
                <c:pt idx="2532">
                  <c:v>0.15238812577306166</c:v>
                </c:pt>
                <c:pt idx="2533">
                  <c:v>0.15239870493296889</c:v>
                </c:pt>
                <c:pt idx="2534">
                  <c:v>0.15240927721033115</c:v>
                </c:pt>
                <c:pt idx="2535">
                  <c:v>0.15241984261186267</c:v>
                </c:pt>
                <c:pt idx="2536">
                  <c:v>0.15243040114426892</c:v>
                </c:pt>
                <c:pt idx="2537">
                  <c:v>0.15244095281424674</c:v>
                </c:pt>
                <c:pt idx="2538">
                  <c:v>0.1524514976284842</c:v>
                </c:pt>
                <c:pt idx="2539">
                  <c:v>0.15246203559366073</c:v>
                </c:pt>
                <c:pt idx="2540">
                  <c:v>0.15247256671644699</c:v>
                </c:pt>
                <c:pt idx="2541">
                  <c:v>0.15248309100350516</c:v>
                </c:pt>
                <c:pt idx="2542">
                  <c:v>0.15249360846148857</c:v>
                </c:pt>
                <c:pt idx="2543">
                  <c:v>0.15250411909704206</c:v>
                </c:pt>
                <c:pt idx="2544">
                  <c:v>0.15251462291680179</c:v>
                </c:pt>
                <c:pt idx="2545">
                  <c:v>0.15252511992739534</c:v>
                </c:pt>
                <c:pt idx="2546">
                  <c:v>0.15253561013544165</c:v>
                </c:pt>
                <c:pt idx="2547">
                  <c:v>0.15254609354755119</c:v>
                </c:pt>
                <c:pt idx="2548">
                  <c:v>0.15255657017032576</c:v>
                </c:pt>
                <c:pt idx="2549">
                  <c:v>0.1525670400103587</c:v>
                </c:pt>
                <c:pt idx="2550">
                  <c:v>0.15257750307423468</c:v>
                </c:pt>
                <c:pt idx="2551">
                  <c:v>0.15258795936853004</c:v>
                </c:pt>
                <c:pt idx="2552">
                  <c:v>0.15259840889981244</c:v>
                </c:pt>
                <c:pt idx="2553">
                  <c:v>0.15260885167464117</c:v>
                </c:pt>
                <c:pt idx="2554">
                  <c:v>0.15261928769956695</c:v>
                </c:pt>
                <c:pt idx="2555">
                  <c:v>0.15262971698113209</c:v>
                </c:pt>
                <c:pt idx="2556">
                  <c:v>0.15264013952587044</c:v>
                </c:pt>
                <c:pt idx="2557">
                  <c:v>0.15265055534030739</c:v>
                </c:pt>
                <c:pt idx="2558">
                  <c:v>0.15266096443095992</c:v>
                </c:pt>
                <c:pt idx="2559">
                  <c:v>0.15267136680433663</c:v>
                </c:pt>
                <c:pt idx="2560">
                  <c:v>0.15268176246693765</c:v>
                </c:pt>
                <c:pt idx="2561">
                  <c:v>0.15269215142525475</c:v>
                </c:pt>
                <c:pt idx="2562">
                  <c:v>0.15270253368577141</c:v>
                </c:pt>
                <c:pt idx="2563">
                  <c:v>0.15271290925496264</c:v>
                </c:pt>
                <c:pt idx="2564">
                  <c:v>0.15272327813929518</c:v>
                </c:pt>
                <c:pt idx="2565">
                  <c:v>0.15273364034522738</c:v>
                </c:pt>
                <c:pt idx="2566">
                  <c:v>0.15274399587920934</c:v>
                </c:pt>
                <c:pt idx="2567">
                  <c:v>0.15275434474768282</c:v>
                </c:pt>
                <c:pt idx="2568">
                  <c:v>0.15276468695708129</c:v>
                </c:pt>
                <c:pt idx="2569">
                  <c:v>0.15277502251382993</c:v>
                </c:pt>
                <c:pt idx="2570">
                  <c:v>0.15278535142434571</c:v>
                </c:pt>
                <c:pt idx="2571">
                  <c:v>0.1527956736950373</c:v>
                </c:pt>
                <c:pt idx="2572">
                  <c:v>0.15280598933230513</c:v>
                </c:pt>
                <c:pt idx="2573">
                  <c:v>0.15281629834254146</c:v>
                </c:pt>
                <c:pt idx="2574">
                  <c:v>0.15282660073213025</c:v>
                </c:pt>
                <c:pt idx="2575">
                  <c:v>0.15283689650744736</c:v>
                </c:pt>
                <c:pt idx="2576">
                  <c:v>0.15284718567486041</c:v>
                </c:pt>
                <c:pt idx="2577">
                  <c:v>0.15285746824072888</c:v>
                </c:pt>
                <c:pt idx="2578">
                  <c:v>0.15286774421140403</c:v>
                </c:pt>
                <c:pt idx="2579">
                  <c:v>0.15287801359322906</c:v>
                </c:pt>
                <c:pt idx="2580">
                  <c:v>0.15288827639253896</c:v>
                </c:pt>
                <c:pt idx="2581">
                  <c:v>0.15289853261566067</c:v>
                </c:pt>
                <c:pt idx="2582">
                  <c:v>0.15290878226891297</c:v>
                </c:pt>
                <c:pt idx="2583">
                  <c:v>0.15291902535860658</c:v>
                </c:pt>
                <c:pt idx="2584">
                  <c:v>0.15292926189104414</c:v>
                </c:pt>
                <c:pt idx="2585">
                  <c:v>0.15293949187252018</c:v>
                </c:pt>
                <c:pt idx="2586">
                  <c:v>0.15294971530932125</c:v>
                </c:pt>
                <c:pt idx="2587">
                  <c:v>0.15295993220772577</c:v>
                </c:pt>
                <c:pt idx="2588">
                  <c:v>0.15297014257400424</c:v>
                </c:pt>
                <c:pt idx="2589">
                  <c:v>0.15298034641441904</c:v>
                </c:pt>
                <c:pt idx="2590">
                  <c:v>0.15299054373522461</c:v>
                </c:pt>
                <c:pt idx="2591">
                  <c:v>0.15300073454266738</c:v>
                </c:pt>
                <c:pt idx="2592">
                  <c:v>0.15301091884298579</c:v>
                </c:pt>
                <c:pt idx="2593">
                  <c:v>0.15302109664241034</c:v>
                </c:pt>
                <c:pt idx="2594">
                  <c:v>0.15303126794716357</c:v>
                </c:pt>
                <c:pt idx="2595">
                  <c:v>0.15304143276346008</c:v>
                </c:pt>
                <c:pt idx="2596">
                  <c:v>0.15305159109750655</c:v>
                </c:pt>
                <c:pt idx="2597">
                  <c:v>0.15306174295550173</c:v>
                </c:pt>
                <c:pt idx="2598">
                  <c:v>0.1530718883436365</c:v>
                </c:pt>
                <c:pt idx="2599">
                  <c:v>0.15308202726809381</c:v>
                </c:pt>
                <c:pt idx="2600">
                  <c:v>0.15309215973504872</c:v>
                </c:pt>
                <c:pt idx="2601">
                  <c:v>0.15310228575066856</c:v>
                </c:pt>
                <c:pt idx="2602">
                  <c:v>0.15311240532111262</c:v>
                </c:pt>
                <c:pt idx="2603">
                  <c:v>0.15312251845253247</c:v>
                </c:pt>
                <c:pt idx="2604">
                  <c:v>0.15313262515107182</c:v>
                </c:pt>
                <c:pt idx="2605">
                  <c:v>0.15314272542286661</c:v>
                </c:pt>
                <c:pt idx="2606">
                  <c:v>0.15315281927404489</c:v>
                </c:pt>
                <c:pt idx="2607">
                  <c:v>0.15316290671072702</c:v>
                </c:pt>
                <c:pt idx="2608">
                  <c:v>0.15317298773902549</c:v>
                </c:pt>
                <c:pt idx="2609">
                  <c:v>0.15318306236504511</c:v>
                </c:pt>
                <c:pt idx="2610">
                  <c:v>0.15319313059488288</c:v>
                </c:pt>
                <c:pt idx="2611">
                  <c:v>0.1532031924346281</c:v>
                </c:pt>
                <c:pt idx="2612">
                  <c:v>0.15321324789036228</c:v>
                </c:pt>
                <c:pt idx="2613">
                  <c:v>0.15322329696815934</c:v>
                </c:pt>
                <c:pt idx="2614">
                  <c:v>0.15323333967408537</c:v>
                </c:pt>
                <c:pt idx="2615">
                  <c:v>0.1532433760141988</c:v>
                </c:pt>
                <c:pt idx="2616">
                  <c:v>0.15325340599455042</c:v>
                </c:pt>
                <c:pt idx="2617">
                  <c:v>0.15326342962118333</c:v>
                </c:pt>
                <c:pt idx="2618">
                  <c:v>0.153273446900133</c:v>
                </c:pt>
                <c:pt idx="2619">
                  <c:v>0.15328345783742722</c:v>
                </c:pt>
                <c:pt idx="2620">
                  <c:v>0.15329346243908615</c:v>
                </c:pt>
                <c:pt idx="2621">
                  <c:v>0.15330346071112239</c:v>
                </c:pt>
                <c:pt idx="2622">
                  <c:v>0.15331345265954086</c:v>
                </c:pt>
                <c:pt idx="2623">
                  <c:v>0.1533234382903389</c:v>
                </c:pt>
                <c:pt idx="2624">
                  <c:v>0.15333341760950636</c:v>
                </c:pt>
                <c:pt idx="2625">
                  <c:v>0.15334339062302541</c:v>
                </c:pt>
                <c:pt idx="2626">
                  <c:v>0.15335335733687072</c:v>
                </c:pt>
                <c:pt idx="2627">
                  <c:v>0.15336331775700937</c:v>
                </c:pt>
                <c:pt idx="2628">
                  <c:v>0.15337327188940095</c:v>
                </c:pt>
                <c:pt idx="2629">
                  <c:v>0.1533832197399975</c:v>
                </c:pt>
                <c:pt idx="2630">
                  <c:v>0.15339316131474356</c:v>
                </c:pt>
                <c:pt idx="2631">
                  <c:v>0.15340309661957618</c:v>
                </c:pt>
                <c:pt idx="2632">
                  <c:v>0.15341302566042497</c:v>
                </c:pt>
                <c:pt idx="2633">
                  <c:v>0.15342294844321192</c:v>
                </c:pt>
                <c:pt idx="2634">
                  <c:v>0.1534328649738517</c:v>
                </c:pt>
                <c:pt idx="2635">
                  <c:v>0.15344277525825145</c:v>
                </c:pt>
                <c:pt idx="2636">
                  <c:v>0.15345267930231096</c:v>
                </c:pt>
                <c:pt idx="2637">
                  <c:v>0.15346257711192246</c:v>
                </c:pt>
                <c:pt idx="2638">
                  <c:v>0.15347246869297088</c:v>
                </c:pt>
                <c:pt idx="2639">
                  <c:v>0.15348235405133367</c:v>
                </c:pt>
                <c:pt idx="2640">
                  <c:v>0.15349223319288097</c:v>
                </c:pt>
                <c:pt idx="2641">
                  <c:v>0.15350210612347545</c:v>
                </c:pt>
                <c:pt idx="2642">
                  <c:v>0.15351197284897242</c:v>
                </c:pt>
                <c:pt idx="2643">
                  <c:v>0.15352183337521993</c:v>
                </c:pt>
                <c:pt idx="2644">
                  <c:v>0.15353168770805856</c:v>
                </c:pt>
                <c:pt idx="2645">
                  <c:v>0.15354153585332164</c:v>
                </c:pt>
                <c:pt idx="2646">
                  <c:v>0.15355137781683512</c:v>
                </c:pt>
                <c:pt idx="2647">
                  <c:v>0.15356121360441768</c:v>
                </c:pt>
                <c:pt idx="2648">
                  <c:v>0.1535710432218807</c:v>
                </c:pt>
                <c:pt idx="2649">
                  <c:v>0.15358086667502824</c:v>
                </c:pt>
                <c:pt idx="2650">
                  <c:v>0.15359068396965708</c:v>
                </c:pt>
                <c:pt idx="2651">
                  <c:v>0.1536004951115568</c:v>
                </c:pt>
                <c:pt idx="2652">
                  <c:v>0.15361030010650964</c:v>
                </c:pt>
                <c:pt idx="2653">
                  <c:v>0.15362009896029064</c:v>
                </c:pt>
                <c:pt idx="2654">
                  <c:v>0.15362989167866758</c:v>
                </c:pt>
                <c:pt idx="2655">
                  <c:v>0.15363967826740113</c:v>
                </c:pt>
                <c:pt idx="2656">
                  <c:v>0.15364945873224456</c:v>
                </c:pt>
                <c:pt idx="2657">
                  <c:v>0.15365923307894411</c:v>
                </c:pt>
                <c:pt idx="2658">
                  <c:v>0.15366900131323871</c:v>
                </c:pt>
                <c:pt idx="2659">
                  <c:v>0.15367876344086023</c:v>
                </c:pt>
                <c:pt idx="2660">
                  <c:v>0.15368851946753329</c:v>
                </c:pt>
                <c:pt idx="2661">
                  <c:v>0.15369826939897541</c:v>
                </c:pt>
                <c:pt idx="2662">
                  <c:v>0.15370801324089689</c:v>
                </c:pt>
                <c:pt idx="2663">
                  <c:v>0.15371775099900101</c:v>
                </c:pt>
                <c:pt idx="2664">
                  <c:v>0.15372748267898384</c:v>
                </c:pt>
                <c:pt idx="2665">
                  <c:v>0.15373720828653439</c:v>
                </c:pt>
                <c:pt idx="2666">
                  <c:v>0.15374692782733454</c:v>
                </c:pt>
                <c:pt idx="2667">
                  <c:v>0.15375664130705913</c:v>
                </c:pt>
                <c:pt idx="2668">
                  <c:v>0.15376634873137587</c:v>
                </c:pt>
                <c:pt idx="2669">
                  <c:v>0.15377605010594542</c:v>
                </c:pt>
                <c:pt idx="2670">
                  <c:v>0.15378574543642143</c:v>
                </c:pt>
                <c:pt idx="2671">
                  <c:v>0.15379543472845045</c:v>
                </c:pt>
                <c:pt idx="2672">
                  <c:v>0.15380511798767202</c:v>
                </c:pt>
                <c:pt idx="2673">
                  <c:v>0.15381479521971866</c:v>
                </c:pt>
                <c:pt idx="2674">
                  <c:v>0.15382446643021594</c:v>
                </c:pt>
                <c:pt idx="2675">
                  <c:v>0.15383413162478229</c:v>
                </c:pt>
                <c:pt idx="2676">
                  <c:v>0.15384379080902932</c:v>
                </c:pt>
                <c:pt idx="2677">
                  <c:v>0.15385344398856149</c:v>
                </c:pt>
                <c:pt idx="2678">
                  <c:v>0.15386309116897648</c:v>
                </c:pt>
                <c:pt idx="2679">
                  <c:v>0.15387273235586482</c:v>
                </c:pt>
                <c:pt idx="2680">
                  <c:v>0.15388236755481027</c:v>
                </c:pt>
                <c:pt idx="2681">
                  <c:v>0.15389199677138957</c:v>
                </c:pt>
                <c:pt idx="2682">
                  <c:v>0.15390162001117252</c:v>
                </c:pt>
                <c:pt idx="2683">
                  <c:v>0.15391123727972203</c:v>
                </c:pt>
                <c:pt idx="2684">
                  <c:v>0.15392084858259414</c:v>
                </c:pt>
                <c:pt idx="2685">
                  <c:v>0.15393045392533797</c:v>
                </c:pt>
                <c:pt idx="2686">
                  <c:v>0.15394005331349578</c:v>
                </c:pt>
                <c:pt idx="2687">
                  <c:v>0.15394964675260289</c:v>
                </c:pt>
                <c:pt idx="2688">
                  <c:v>0.15395923424818786</c:v>
                </c:pt>
                <c:pt idx="2689">
                  <c:v>0.15396881580577235</c:v>
                </c:pt>
                <c:pt idx="2690">
                  <c:v>0.15397839143087116</c:v>
                </c:pt>
                <c:pt idx="2691">
                  <c:v>0.15398796112899232</c:v>
                </c:pt>
                <c:pt idx="2692">
                  <c:v>0.15399752490563703</c:v>
                </c:pt>
                <c:pt idx="2693">
                  <c:v>0.15400708276629965</c:v>
                </c:pt>
                <c:pt idx="2694">
                  <c:v>0.15401663471646776</c:v>
                </c:pt>
                <c:pt idx="2695">
                  <c:v>0.15402618076162219</c:v>
                </c:pt>
                <c:pt idx="2696">
                  <c:v>0.15403572090723691</c:v>
                </c:pt>
                <c:pt idx="2697">
                  <c:v>0.1540452551587792</c:v>
                </c:pt>
                <c:pt idx="2698">
                  <c:v>0.15405478352170959</c:v>
                </c:pt>
                <c:pt idx="2699">
                  <c:v>0.15406430600148188</c:v>
                </c:pt>
                <c:pt idx="2700">
                  <c:v>0.15407382260354299</c:v>
                </c:pt>
                <c:pt idx="2701">
                  <c:v>0.15408333333333335</c:v>
                </c:pt>
                <c:pt idx="2702">
                  <c:v>0.1540928381962865</c:v>
                </c:pt>
                <c:pt idx="2703">
                  <c:v>0.15410233719782931</c:v>
                </c:pt>
                <c:pt idx="2704">
                  <c:v>0.15411183034338205</c:v>
                </c:pt>
                <c:pt idx="2705">
                  <c:v>0.15412131763835821</c:v>
                </c:pt>
                <c:pt idx="2706">
                  <c:v>0.15413079908816463</c:v>
                </c:pt>
                <c:pt idx="2707">
                  <c:v>0.15414027469820155</c:v>
                </c:pt>
                <c:pt idx="2708">
                  <c:v>0.15414974447386245</c:v>
                </c:pt>
                <c:pt idx="2709">
                  <c:v>0.15415920842053429</c:v>
                </c:pt>
                <c:pt idx="2710">
                  <c:v>0.15416866654359732</c:v>
                </c:pt>
                <c:pt idx="2711">
                  <c:v>0.15417811884842522</c:v>
                </c:pt>
                <c:pt idx="2712">
                  <c:v>0.15418756534038497</c:v>
                </c:pt>
                <c:pt idx="2713">
                  <c:v>0.1541970060248371</c:v>
                </c:pt>
                <c:pt idx="2714">
                  <c:v>0.15420644090713539</c:v>
                </c:pt>
                <c:pt idx="2715">
                  <c:v>0.15421586999262721</c:v>
                </c:pt>
                <c:pt idx="2716">
                  <c:v>0.15422529328665316</c:v>
                </c:pt>
                <c:pt idx="2717">
                  <c:v>0.15423471079454748</c:v>
                </c:pt>
                <c:pt idx="2718">
                  <c:v>0.15424412252163772</c:v>
                </c:pt>
                <c:pt idx="2719">
                  <c:v>0.15425352847324497</c:v>
                </c:pt>
                <c:pt idx="2720">
                  <c:v>0.15426292865468377</c:v>
                </c:pt>
                <c:pt idx="2721">
                  <c:v>0.15427232307126212</c:v>
                </c:pt>
                <c:pt idx="2722">
                  <c:v>0.15428171172828156</c:v>
                </c:pt>
                <c:pt idx="2723">
                  <c:v>0.15429109463103705</c:v>
                </c:pt>
                <c:pt idx="2724">
                  <c:v>0.15430047178481712</c:v>
                </c:pt>
                <c:pt idx="2725">
                  <c:v>0.15430984319490385</c:v>
                </c:pt>
                <c:pt idx="2726">
                  <c:v>0.1543192088665728</c:v>
                </c:pt>
                <c:pt idx="2727">
                  <c:v>0.15432856880509305</c:v>
                </c:pt>
                <c:pt idx="2728">
                  <c:v>0.15433792301572732</c:v>
                </c:pt>
                <c:pt idx="2729">
                  <c:v>0.15434727150373181</c:v>
                </c:pt>
                <c:pt idx="2730">
                  <c:v>0.15435661427435632</c:v>
                </c:pt>
                <c:pt idx="2731">
                  <c:v>0.15436595133284423</c:v>
                </c:pt>
                <c:pt idx="2732">
                  <c:v>0.15437528268443251</c:v>
                </c:pt>
                <c:pt idx="2733">
                  <c:v>0.15438460833435172</c:v>
                </c:pt>
                <c:pt idx="2734">
                  <c:v>0.15439392828782605</c:v>
                </c:pt>
                <c:pt idx="2735">
                  <c:v>0.15440324255007329</c:v>
                </c:pt>
                <c:pt idx="2736">
                  <c:v>0.15441255112630489</c:v>
                </c:pt>
                <c:pt idx="2737">
                  <c:v>0.15442185402172587</c:v>
                </c:pt>
                <c:pt idx="2738">
                  <c:v>0.154431151241535</c:v>
                </c:pt>
                <c:pt idx="2739">
                  <c:v>0.15444044279092461</c:v>
                </c:pt>
                <c:pt idx="2740">
                  <c:v>0.15444972867508081</c:v>
                </c:pt>
                <c:pt idx="2741">
                  <c:v>0.15445900889918324</c:v>
                </c:pt>
                <c:pt idx="2742">
                  <c:v>0.15446828346840535</c:v>
                </c:pt>
                <c:pt idx="2743">
                  <c:v>0.15447755238791425</c:v>
                </c:pt>
                <c:pt idx="2744">
                  <c:v>0.15448681566287073</c:v>
                </c:pt>
                <c:pt idx="2745">
                  <c:v>0.15449607329842932</c:v>
                </c:pt>
                <c:pt idx="2746">
                  <c:v>0.15450532529973832</c:v>
                </c:pt>
                <c:pt idx="2747">
                  <c:v>0.15451457167193966</c:v>
                </c:pt>
                <c:pt idx="2748">
                  <c:v>0.1545238124201691</c:v>
                </c:pt>
                <c:pt idx="2749">
                  <c:v>0.15453304754955616</c:v>
                </c:pt>
                <c:pt idx="2750">
                  <c:v>0.15454227706522403</c:v>
                </c:pt>
                <c:pt idx="2751">
                  <c:v>0.15455150097228976</c:v>
                </c:pt>
                <c:pt idx="2752">
                  <c:v>0.15456071927586418</c:v>
                </c:pt>
                <c:pt idx="2753">
                  <c:v>0.1545699319810519</c:v>
                </c:pt>
                <c:pt idx="2754">
                  <c:v>0.15457913909295126</c:v>
                </c:pt>
                <c:pt idx="2755">
                  <c:v>0.15458834061665455</c:v>
                </c:pt>
                <c:pt idx="2756">
                  <c:v>0.15459753655724776</c:v>
                </c:pt>
                <c:pt idx="2757">
                  <c:v>0.15460672691981078</c:v>
                </c:pt>
                <c:pt idx="2758">
                  <c:v>0.15461591170941727</c:v>
                </c:pt>
                <c:pt idx="2759">
                  <c:v>0.15462509093113483</c:v>
                </c:pt>
                <c:pt idx="2760">
                  <c:v>0.15463426459002486</c:v>
                </c:pt>
                <c:pt idx="2761">
                  <c:v>0.15464343269114264</c:v>
                </c:pt>
                <c:pt idx="2762">
                  <c:v>0.15465259523953728</c:v>
                </c:pt>
                <c:pt idx="2763">
                  <c:v>0.15466175224025189</c:v>
                </c:pt>
                <c:pt idx="2764">
                  <c:v>0.15467090369832337</c:v>
                </c:pt>
                <c:pt idx="2765">
                  <c:v>0.15468004961878254</c:v>
                </c:pt>
                <c:pt idx="2766">
                  <c:v>0.15468919000665418</c:v>
                </c:pt>
                <c:pt idx="2767">
                  <c:v>0.15469832486695695</c:v>
                </c:pt>
                <c:pt idx="2768">
                  <c:v>0.15470745420470347</c:v>
                </c:pt>
                <c:pt idx="2769">
                  <c:v>0.1547165780249003</c:v>
                </c:pt>
                <c:pt idx="2770">
                  <c:v>0.1547256963325479</c:v>
                </c:pt>
                <c:pt idx="2771">
                  <c:v>0.15473480913264073</c:v>
                </c:pt>
                <c:pt idx="2772">
                  <c:v>0.1547439164301673</c:v>
                </c:pt>
                <c:pt idx="2773">
                  <c:v>0.15475301823010987</c:v>
                </c:pt>
                <c:pt idx="2774">
                  <c:v>0.15476211453744493</c:v>
                </c:pt>
                <c:pt idx="2775">
                  <c:v>0.15477120535714287</c:v>
                </c:pt>
                <c:pt idx="2776">
                  <c:v>0.15478029069416804</c:v>
                </c:pt>
                <c:pt idx="2777">
                  <c:v>0.15478937055347886</c:v>
                </c:pt>
                <c:pt idx="2778">
                  <c:v>0.15479844494002773</c:v>
                </c:pt>
                <c:pt idx="2779">
                  <c:v>0.15480751385876118</c:v>
                </c:pt>
                <c:pt idx="2780">
                  <c:v>0.15481657731461962</c:v>
                </c:pt>
                <c:pt idx="2781">
                  <c:v>0.15482563531253765</c:v>
                </c:pt>
                <c:pt idx="2782">
                  <c:v>0.15483468785744386</c:v>
                </c:pt>
                <c:pt idx="2783">
                  <c:v>0.15484373495426099</c:v>
                </c:pt>
                <c:pt idx="2784">
                  <c:v>0.1548527766079057</c:v>
                </c:pt>
                <c:pt idx="2785">
                  <c:v>0.15486181282328884</c:v>
                </c:pt>
                <c:pt idx="2786">
                  <c:v>0.15487084360531539</c:v>
                </c:pt>
                <c:pt idx="2787">
                  <c:v>0.15487986895888436</c:v>
                </c:pt>
                <c:pt idx="2788">
                  <c:v>0.15488888888888891</c:v>
                </c:pt>
                <c:pt idx="2789">
                  <c:v>0.15489790340021628</c:v>
                </c:pt>
                <c:pt idx="2790">
                  <c:v>0.15490691249774788</c:v>
                </c:pt>
                <c:pt idx="2791">
                  <c:v>0.1549159161863593</c:v>
                </c:pt>
                <c:pt idx="2792">
                  <c:v>0.15492491447092013</c:v>
                </c:pt>
                <c:pt idx="2793">
                  <c:v>0.15493390735629425</c:v>
                </c:pt>
                <c:pt idx="2794">
                  <c:v>0.1549428948473397</c:v>
                </c:pt>
                <c:pt idx="2795">
                  <c:v>0.15495187694890863</c:v>
                </c:pt>
                <c:pt idx="2796">
                  <c:v>0.15496085366584739</c:v>
                </c:pt>
                <c:pt idx="2797">
                  <c:v>0.15496982500299653</c:v>
                </c:pt>
                <c:pt idx="2798">
                  <c:v>0.15497879096519082</c:v>
                </c:pt>
                <c:pt idx="2799">
                  <c:v>0.15498775155725925</c:v>
                </c:pt>
                <c:pt idx="2800">
                  <c:v>0.15499670678402491</c:v>
                </c:pt>
                <c:pt idx="2801">
                  <c:v>0.15500565665030527</c:v>
                </c:pt>
                <c:pt idx="2802">
                  <c:v>0.15501460116091198</c:v>
                </c:pt>
                <c:pt idx="2803">
                  <c:v>0.15502354032065091</c:v>
                </c:pt>
                <c:pt idx="2804">
                  <c:v>0.15503247413432211</c:v>
                </c:pt>
                <c:pt idx="2805">
                  <c:v>0.15504140260672009</c:v>
                </c:pt>
                <c:pt idx="2806">
                  <c:v>0.15505032574263347</c:v>
                </c:pt>
                <c:pt idx="2807">
                  <c:v>0.15505924354684514</c:v>
                </c:pt>
                <c:pt idx="2808">
                  <c:v>0.15506815602413238</c:v>
                </c:pt>
                <c:pt idx="2809">
                  <c:v>0.1550770631792667</c:v>
                </c:pt>
                <c:pt idx="2810">
                  <c:v>0.15508596501701394</c:v>
                </c:pt>
                <c:pt idx="2811">
                  <c:v>0.15509486154213417</c:v>
                </c:pt>
                <c:pt idx="2812">
                  <c:v>0.1551037527593819</c:v>
                </c:pt>
                <c:pt idx="2813">
                  <c:v>0.15511263867350591</c:v>
                </c:pt>
                <c:pt idx="2814">
                  <c:v>0.15512151928924933</c:v>
                </c:pt>
                <c:pt idx="2815">
                  <c:v>0.15513039461134956</c:v>
                </c:pt>
                <c:pt idx="2816">
                  <c:v>0.15513926464453848</c:v>
                </c:pt>
                <c:pt idx="2817">
                  <c:v>0.15514812939354225</c:v>
                </c:pt>
                <c:pt idx="2818">
                  <c:v>0.15515698886308144</c:v>
                </c:pt>
                <c:pt idx="2819">
                  <c:v>0.15516584305787093</c:v>
                </c:pt>
                <c:pt idx="2820">
                  <c:v>0.1551746919826201</c:v>
                </c:pt>
                <c:pt idx="2821">
                  <c:v>0.15518353564203261</c:v>
                </c:pt>
                <c:pt idx="2822">
                  <c:v>0.15519237404080663</c:v>
                </c:pt>
                <c:pt idx="2823">
                  <c:v>0.15520120718363464</c:v>
                </c:pt>
                <c:pt idx="2824">
                  <c:v>0.15521003507520362</c:v>
                </c:pt>
                <c:pt idx="2825">
                  <c:v>0.15521885772019495</c:v>
                </c:pt>
                <c:pt idx="2826">
                  <c:v>0.15522767512328445</c:v>
                </c:pt>
                <c:pt idx="2827">
                  <c:v>0.15523648728914233</c:v>
                </c:pt>
                <c:pt idx="2828">
                  <c:v>0.15524529422243336</c:v>
                </c:pt>
                <c:pt idx="2829">
                  <c:v>0.15525409592781669</c:v>
                </c:pt>
                <c:pt idx="2830">
                  <c:v>0.15526289240994604</c:v>
                </c:pt>
                <c:pt idx="2831">
                  <c:v>0.15527168367346941</c:v>
                </c:pt>
                <c:pt idx="2832">
                  <c:v>0.15528046972302947</c:v>
                </c:pt>
                <c:pt idx="2833">
                  <c:v>0.1552892505632634</c:v>
                </c:pt>
                <c:pt idx="2834">
                  <c:v>0.1552980261988027</c:v>
                </c:pt>
                <c:pt idx="2835">
                  <c:v>0.15530679663427355</c:v>
                </c:pt>
                <c:pt idx="2836">
                  <c:v>0.15531556187429654</c:v>
                </c:pt>
                <c:pt idx="2837">
                  <c:v>0.15532432192348694</c:v>
                </c:pt>
                <c:pt idx="2838">
                  <c:v>0.15533307678645433</c:v>
                </c:pt>
                <c:pt idx="2839">
                  <c:v>0.15534182646780303</c:v>
                </c:pt>
                <c:pt idx="2840">
                  <c:v>0.15535057097213184</c:v>
                </c:pt>
                <c:pt idx="2841">
                  <c:v>0.1553593103040341</c:v>
                </c:pt>
                <c:pt idx="2842">
                  <c:v>0.15536804446809771</c:v>
                </c:pt>
                <c:pt idx="2843">
                  <c:v>0.15537677346890519</c:v>
                </c:pt>
                <c:pt idx="2844">
                  <c:v>0.15538549731103363</c:v>
                </c:pt>
                <c:pt idx="2845">
                  <c:v>0.15539421599905473</c:v>
                </c:pt>
                <c:pt idx="2846">
                  <c:v>0.15540292953753471</c:v>
                </c:pt>
                <c:pt idx="2847">
                  <c:v>0.15541163793103449</c:v>
                </c:pt>
                <c:pt idx="2848">
                  <c:v>0.15542034118410955</c:v>
                </c:pt>
                <c:pt idx="2849">
                  <c:v>0.15542903930131008</c:v>
                </c:pt>
                <c:pt idx="2850">
                  <c:v>0.15543773228718072</c:v>
                </c:pt>
                <c:pt idx="2851">
                  <c:v>0.15544642014626092</c:v>
                </c:pt>
                <c:pt idx="2852">
                  <c:v>0.15545510288308473</c:v>
                </c:pt>
                <c:pt idx="2853">
                  <c:v>0.15546378050218085</c:v>
                </c:pt>
                <c:pt idx="2854">
                  <c:v>0.15547245300807261</c:v>
                </c:pt>
                <c:pt idx="2855">
                  <c:v>0.15548112040527803</c:v>
                </c:pt>
                <c:pt idx="2856">
                  <c:v>0.15548978269830988</c:v>
                </c:pt>
                <c:pt idx="2857">
                  <c:v>0.15549843989167553</c:v>
                </c:pt>
                <c:pt idx="2858">
                  <c:v>0.155507091989877</c:v>
                </c:pt>
                <c:pt idx="2859">
                  <c:v>0.15551573899741117</c:v>
                </c:pt>
                <c:pt idx="2860">
                  <c:v>0.15552438091876952</c:v>
                </c:pt>
                <c:pt idx="2861">
                  <c:v>0.15553301775843822</c:v>
                </c:pt>
                <c:pt idx="2862">
                  <c:v>0.15554164952089825</c:v>
                </c:pt>
                <c:pt idx="2863">
                  <c:v>0.15555027621062531</c:v>
                </c:pt>
                <c:pt idx="2864">
                  <c:v>0.15555889783208982</c:v>
                </c:pt>
                <c:pt idx="2865">
                  <c:v>0.15556751438975686</c:v>
                </c:pt>
                <c:pt idx="2866">
                  <c:v>0.15557612588808645</c:v>
                </c:pt>
                <c:pt idx="2867">
                  <c:v>0.15558473233153322</c:v>
                </c:pt>
                <c:pt idx="2868">
                  <c:v>0.1555933337245467</c:v>
                </c:pt>
                <c:pt idx="2869">
                  <c:v>0.15560193007157105</c:v>
                </c:pt>
                <c:pt idx="2870">
                  <c:v>0.15561052137704534</c:v>
                </c:pt>
                <c:pt idx="2871">
                  <c:v>0.15561910764540338</c:v>
                </c:pt>
                <c:pt idx="2872">
                  <c:v>0.15562768888107381</c:v>
                </c:pt>
                <c:pt idx="2873">
                  <c:v>0.15563626508848002</c:v>
                </c:pt>
                <c:pt idx="2874">
                  <c:v>0.15564483627204032</c:v>
                </c:pt>
                <c:pt idx="2875">
                  <c:v>0.15565340243616771</c:v>
                </c:pt>
                <c:pt idx="2876">
                  <c:v>0.15566196358527021</c:v>
                </c:pt>
                <c:pt idx="2877">
                  <c:v>0.15567051972375046</c:v>
                </c:pt>
                <c:pt idx="2878">
                  <c:v>0.1556790708560061</c:v>
                </c:pt>
                <c:pt idx="2879">
                  <c:v>0.15568761698642958</c:v>
                </c:pt>
                <c:pt idx="2880">
                  <c:v>0.15569615811940823</c:v>
                </c:pt>
                <c:pt idx="2881">
                  <c:v>0.15570469425932423</c:v>
                </c:pt>
                <c:pt idx="2882">
                  <c:v>0.15571322541055463</c:v>
                </c:pt>
                <c:pt idx="2883">
                  <c:v>0.15572175157747137</c:v>
                </c:pt>
                <c:pt idx="2884">
                  <c:v>0.15573027276444135</c:v>
                </c:pt>
                <c:pt idx="2885">
                  <c:v>0.15573878897582624</c:v>
                </c:pt>
                <c:pt idx="2886">
                  <c:v>0.15574730021598274</c:v>
                </c:pt>
                <c:pt idx="2887">
                  <c:v>0.15575580648926241</c:v>
                </c:pt>
                <c:pt idx="2888">
                  <c:v>0.15576430780001169</c:v>
                </c:pt>
                <c:pt idx="2889">
                  <c:v>0.15577280415257205</c:v>
                </c:pt>
                <c:pt idx="2890">
                  <c:v>0.15578129555127981</c:v>
                </c:pt>
                <c:pt idx="2891">
                  <c:v>0.15578978200046634</c:v>
                </c:pt>
                <c:pt idx="2892">
                  <c:v>0.1557982635044578</c:v>
                </c:pt>
                <c:pt idx="2893">
                  <c:v>0.15580674006757544</c:v>
                </c:pt>
                <c:pt idx="2894">
                  <c:v>0.15581521169413545</c:v>
                </c:pt>
                <c:pt idx="2895">
                  <c:v>0.15582367838844902</c:v>
                </c:pt>
                <c:pt idx="2896">
                  <c:v>0.15583214015482222</c:v>
                </c:pt>
                <c:pt idx="2897">
                  <c:v>0.15584059699755617</c:v>
                </c:pt>
                <c:pt idx="2898">
                  <c:v>0.155849048920947</c:v>
                </c:pt>
                <c:pt idx="2899">
                  <c:v>0.15585749592928591</c:v>
                </c:pt>
                <c:pt idx="2900">
                  <c:v>0.15586593802685891</c:v>
                </c:pt>
                <c:pt idx="2901">
                  <c:v>0.15587437521794723</c:v>
                </c:pt>
                <c:pt idx="2902">
                  <c:v>0.15588280750682704</c:v>
                </c:pt>
                <c:pt idx="2903">
                  <c:v>0.15589123489776954</c:v>
                </c:pt>
                <c:pt idx="2904">
                  <c:v>0.15589965739504097</c:v>
                </c:pt>
                <c:pt idx="2905">
                  <c:v>0.1559080750029026</c:v>
                </c:pt>
                <c:pt idx="2906">
                  <c:v>0.15591648772561081</c:v>
                </c:pt>
                <c:pt idx="2907">
                  <c:v>0.15592489556741707</c:v>
                </c:pt>
                <c:pt idx="2908">
                  <c:v>0.15593329853256774</c:v>
                </c:pt>
                <c:pt idx="2909">
                  <c:v>0.15594169662530444</c:v>
                </c:pt>
                <c:pt idx="2910">
                  <c:v>0.15595008984986378</c:v>
                </c:pt>
                <c:pt idx="2911">
                  <c:v>0.15595847821047754</c:v>
                </c:pt>
                <c:pt idx="2912">
                  <c:v>0.15596686171137247</c:v>
                </c:pt>
                <c:pt idx="2913">
                  <c:v>0.15597524035677054</c:v>
                </c:pt>
                <c:pt idx="2914">
                  <c:v>0.15598361415088879</c:v>
                </c:pt>
                <c:pt idx="2915">
                  <c:v>0.15599198309793935</c:v>
                </c:pt>
                <c:pt idx="2916">
                  <c:v>0.15600034720212952</c:v>
                </c:pt>
                <c:pt idx="2917">
                  <c:v>0.15600870646766168</c:v>
                </c:pt>
                <c:pt idx="2918">
                  <c:v>0.15601706089873346</c:v>
                </c:pt>
                <c:pt idx="2919">
                  <c:v>0.1560254104995375</c:v>
                </c:pt>
                <c:pt idx="2920">
                  <c:v>0.15603375527426161</c:v>
                </c:pt>
                <c:pt idx="2921">
                  <c:v>0.15604209522708887</c:v>
                </c:pt>
                <c:pt idx="2922">
                  <c:v>0.15605043036219748</c:v>
                </c:pt>
                <c:pt idx="2923">
                  <c:v>0.15605876068376071</c:v>
                </c:pt>
                <c:pt idx="2924">
                  <c:v>0.15606708619594714</c:v>
                </c:pt>
                <c:pt idx="2925">
                  <c:v>0.15607540690292046</c:v>
                </c:pt>
                <c:pt idx="2926">
                  <c:v>0.15608372280883967</c:v>
                </c:pt>
                <c:pt idx="2927">
                  <c:v>0.15609203391785881</c:v>
                </c:pt>
                <c:pt idx="2928">
                  <c:v>0.15610034023412722</c:v>
                </c:pt>
                <c:pt idx="2929">
                  <c:v>0.15610864176178946</c:v>
                </c:pt>
                <c:pt idx="2930">
                  <c:v>0.15611693850498534</c:v>
                </c:pt>
                <c:pt idx="2931">
                  <c:v>0.15612523046784976</c:v>
                </c:pt>
                <c:pt idx="2932">
                  <c:v>0.156133517654513</c:v>
                </c:pt>
                <c:pt idx="2933">
                  <c:v>0.15614180006910053</c:v>
                </c:pt>
                <c:pt idx="2934">
                  <c:v>0.15615007771573314</c:v>
                </c:pt>
                <c:pt idx="2935">
                  <c:v>0.15615835059852673</c:v>
                </c:pt>
                <c:pt idx="2936">
                  <c:v>0.15616661872159254</c:v>
                </c:pt>
                <c:pt idx="2937">
                  <c:v>0.15617488208903715</c:v>
                </c:pt>
                <c:pt idx="2938">
                  <c:v>0.15618314070496236</c:v>
                </c:pt>
                <c:pt idx="2939">
                  <c:v>0.15619139457346518</c:v>
                </c:pt>
                <c:pt idx="2940">
                  <c:v>0.15619964369863801</c:v>
                </c:pt>
                <c:pt idx="2941">
                  <c:v>0.15620788808456856</c:v>
                </c:pt>
                <c:pt idx="2942">
                  <c:v>0.15621612773533974</c:v>
                </c:pt>
                <c:pt idx="2943">
                  <c:v>0.15622436265502987</c:v>
                </c:pt>
                <c:pt idx="2944">
                  <c:v>0.15623259284771254</c:v>
                </c:pt>
                <c:pt idx="2945">
                  <c:v>0.1562408183174567</c:v>
                </c:pt>
                <c:pt idx="2946">
                  <c:v>0.15624903906832657</c:v>
                </c:pt>
                <c:pt idx="2947">
                  <c:v>0.15625725510438176</c:v>
                </c:pt>
                <c:pt idx="2948">
                  <c:v>0.1562654664296772</c:v>
                </c:pt>
                <c:pt idx="2949">
                  <c:v>0.15627367304826323</c:v>
                </c:pt>
                <c:pt idx="2950">
                  <c:v>0.15628187496418544</c:v>
                </c:pt>
                <c:pt idx="2951">
                  <c:v>0.15629007218148488</c:v>
                </c:pt>
                <c:pt idx="2952">
                  <c:v>0.15629826470419794</c:v>
                </c:pt>
                <c:pt idx="2953">
                  <c:v>0.15630645253635639</c:v>
                </c:pt>
                <c:pt idx="2954">
                  <c:v>0.15631463568198731</c:v>
                </c:pt>
                <c:pt idx="2955">
                  <c:v>0.15632281414511331</c:v>
                </c:pt>
                <c:pt idx="2956">
                  <c:v>0.15633098792975231</c:v>
                </c:pt>
                <c:pt idx="2957">
                  <c:v>0.15633915703991769</c:v>
                </c:pt>
                <c:pt idx="2958">
                  <c:v>0.15634732147961811</c:v>
                </c:pt>
                <c:pt idx="2959">
                  <c:v>0.15635548125285781</c:v>
                </c:pt>
                <c:pt idx="2960">
                  <c:v>0.15636363636363637</c:v>
                </c:pt>
                <c:pt idx="2961">
                  <c:v>0.15637178681594885</c:v>
                </c:pt>
                <c:pt idx="2962">
                  <c:v>0.15637993261378563</c:v>
                </c:pt>
                <c:pt idx="2963">
                  <c:v>0.15638807376113267</c:v>
                </c:pt>
                <c:pt idx="2964">
                  <c:v>0.15639621026197134</c:v>
                </c:pt>
                <c:pt idx="2965">
                  <c:v>0.15640434212027846</c:v>
                </c:pt>
                <c:pt idx="2966">
                  <c:v>0.15641246934002626</c:v>
                </c:pt>
                <c:pt idx="2967">
                  <c:v>0.15642059192518248</c:v>
                </c:pt>
                <c:pt idx="2968">
                  <c:v>0.15642870987971041</c:v>
                </c:pt>
                <c:pt idx="2969">
                  <c:v>0.15643682320756869</c:v>
                </c:pt>
                <c:pt idx="2970">
                  <c:v>0.15644493191271153</c:v>
                </c:pt>
                <c:pt idx="2971">
                  <c:v>0.15645303599908864</c:v>
                </c:pt>
                <c:pt idx="2972">
                  <c:v>0.15646113547064522</c:v>
                </c:pt>
                <c:pt idx="2973">
                  <c:v>0.1564692303313219</c:v>
                </c:pt>
                <c:pt idx="2974">
                  <c:v>0.15647732058505492</c:v>
                </c:pt>
                <c:pt idx="2975">
                  <c:v>0.15648540623577606</c:v>
                </c:pt>
                <c:pt idx="2976">
                  <c:v>0.15649348728741258</c:v>
                </c:pt>
                <c:pt idx="2977">
                  <c:v>0.15650156374388721</c:v>
                </c:pt>
                <c:pt idx="2978">
                  <c:v>0.15650963560911832</c:v>
                </c:pt>
                <c:pt idx="2979">
                  <c:v>0.15651770288701977</c:v>
                </c:pt>
                <c:pt idx="2980">
                  <c:v>0.15652576558150108</c:v>
                </c:pt>
                <c:pt idx="2981">
                  <c:v>0.15653382369646712</c:v>
                </c:pt>
                <c:pt idx="2982">
                  <c:v>0.15654187723581853</c:v>
                </c:pt>
                <c:pt idx="2983">
                  <c:v>0.1565499262034514</c:v>
                </c:pt>
                <c:pt idx="2984">
                  <c:v>0.15655797060325749</c:v>
                </c:pt>
                <c:pt idx="2985">
                  <c:v>0.15656601043912405</c:v>
                </c:pt>
                <c:pt idx="2986">
                  <c:v>0.15657404571493394</c:v>
                </c:pt>
                <c:pt idx="2987">
                  <c:v>0.15658207643456565</c:v>
                </c:pt>
                <c:pt idx="2988">
                  <c:v>0.15659010260189335</c:v>
                </c:pt>
                <c:pt idx="2989">
                  <c:v>0.15659812422078659</c:v>
                </c:pt>
                <c:pt idx="2990">
                  <c:v>0.15660614129511077</c:v>
                </c:pt>
                <c:pt idx="2991">
                  <c:v>0.15661415382872679</c:v>
                </c:pt>
                <c:pt idx="2992">
                  <c:v>0.15662216182549121</c:v>
                </c:pt>
                <c:pt idx="2993">
                  <c:v>0.15663016528925622</c:v>
                </c:pt>
                <c:pt idx="2994">
                  <c:v>0.15663816422386961</c:v>
                </c:pt>
                <c:pt idx="2995">
                  <c:v>0.15664615863317496</c:v>
                </c:pt>
                <c:pt idx="2996">
                  <c:v>0.15665414852101128</c:v>
                </c:pt>
                <c:pt idx="2997">
                  <c:v>0.15666213389121339</c:v>
                </c:pt>
                <c:pt idx="2998">
                  <c:v>0.15667011474761178</c:v>
                </c:pt>
                <c:pt idx="2999">
                  <c:v>0.15667809109403258</c:v>
                </c:pt>
                <c:pt idx="3000">
                  <c:v>0.15668606293429752</c:v>
                </c:pt>
              </c:numCache>
            </c:numRef>
          </c:yVal>
          <c:smooth val="0"/>
        </c:ser>
        <c:ser>
          <c:idx val="3"/>
          <c:order val="3"/>
          <c:tx>
            <c:v>Mixed inhibition fitting_50uM DHP+50uM NAM</c:v>
          </c:tx>
          <c:spPr>
            <a:ln w="28575">
              <a:noFill/>
            </a:ln>
          </c:spPr>
          <c:marker>
            <c:symbol val="dot"/>
            <c:size val="4"/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</c:spPr>
          </c:marker>
          <c:xVal>
            <c:numRef>
              <c:f>'50uM DHP+50uM NAM'!$S$9:$S$3009</c:f>
              <c:numCache>
                <c:formatCode>General</c:formatCode>
                <c:ptCount val="300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  <c:pt idx="196">
                  <c:v>196</c:v>
                </c:pt>
                <c:pt idx="197">
                  <c:v>197</c:v>
                </c:pt>
                <c:pt idx="198">
                  <c:v>198</c:v>
                </c:pt>
                <c:pt idx="199">
                  <c:v>199</c:v>
                </c:pt>
                <c:pt idx="200">
                  <c:v>200</c:v>
                </c:pt>
                <c:pt idx="201">
                  <c:v>201</c:v>
                </c:pt>
                <c:pt idx="202">
                  <c:v>202</c:v>
                </c:pt>
                <c:pt idx="203">
                  <c:v>203</c:v>
                </c:pt>
                <c:pt idx="204">
                  <c:v>204</c:v>
                </c:pt>
                <c:pt idx="205">
                  <c:v>205</c:v>
                </c:pt>
                <c:pt idx="206">
                  <c:v>206</c:v>
                </c:pt>
                <c:pt idx="207">
                  <c:v>207</c:v>
                </c:pt>
                <c:pt idx="208">
                  <c:v>208</c:v>
                </c:pt>
                <c:pt idx="209">
                  <c:v>209</c:v>
                </c:pt>
                <c:pt idx="210">
                  <c:v>210</c:v>
                </c:pt>
                <c:pt idx="211">
                  <c:v>211</c:v>
                </c:pt>
                <c:pt idx="212">
                  <c:v>212</c:v>
                </c:pt>
                <c:pt idx="213">
                  <c:v>213</c:v>
                </c:pt>
                <c:pt idx="214">
                  <c:v>214</c:v>
                </c:pt>
                <c:pt idx="215">
                  <c:v>215</c:v>
                </c:pt>
                <c:pt idx="216">
                  <c:v>216</c:v>
                </c:pt>
                <c:pt idx="217">
                  <c:v>217</c:v>
                </c:pt>
                <c:pt idx="218">
                  <c:v>218</c:v>
                </c:pt>
                <c:pt idx="219">
                  <c:v>219</c:v>
                </c:pt>
                <c:pt idx="220">
                  <c:v>220</c:v>
                </c:pt>
                <c:pt idx="221">
                  <c:v>221</c:v>
                </c:pt>
                <c:pt idx="222">
                  <c:v>222</c:v>
                </c:pt>
                <c:pt idx="223">
                  <c:v>223</c:v>
                </c:pt>
                <c:pt idx="224">
                  <c:v>224</c:v>
                </c:pt>
                <c:pt idx="225">
                  <c:v>225</c:v>
                </c:pt>
                <c:pt idx="226">
                  <c:v>226</c:v>
                </c:pt>
                <c:pt idx="227">
                  <c:v>227</c:v>
                </c:pt>
                <c:pt idx="228">
                  <c:v>228</c:v>
                </c:pt>
                <c:pt idx="229">
                  <c:v>229</c:v>
                </c:pt>
                <c:pt idx="230">
                  <c:v>230</c:v>
                </c:pt>
                <c:pt idx="231">
                  <c:v>231</c:v>
                </c:pt>
                <c:pt idx="232">
                  <c:v>232</c:v>
                </c:pt>
                <c:pt idx="233">
                  <c:v>233</c:v>
                </c:pt>
                <c:pt idx="234">
                  <c:v>234</c:v>
                </c:pt>
                <c:pt idx="235">
                  <c:v>235</c:v>
                </c:pt>
                <c:pt idx="236">
                  <c:v>236</c:v>
                </c:pt>
                <c:pt idx="237">
                  <c:v>237</c:v>
                </c:pt>
                <c:pt idx="238">
                  <c:v>238</c:v>
                </c:pt>
                <c:pt idx="239">
                  <c:v>239</c:v>
                </c:pt>
                <c:pt idx="240">
                  <c:v>240</c:v>
                </c:pt>
                <c:pt idx="241">
                  <c:v>241</c:v>
                </c:pt>
                <c:pt idx="242">
                  <c:v>242</c:v>
                </c:pt>
                <c:pt idx="243">
                  <c:v>243</c:v>
                </c:pt>
                <c:pt idx="244">
                  <c:v>244</c:v>
                </c:pt>
                <c:pt idx="245">
                  <c:v>245</c:v>
                </c:pt>
                <c:pt idx="246">
                  <c:v>246</c:v>
                </c:pt>
                <c:pt idx="247">
                  <c:v>247</c:v>
                </c:pt>
                <c:pt idx="248">
                  <c:v>248</c:v>
                </c:pt>
                <c:pt idx="249">
                  <c:v>249</c:v>
                </c:pt>
                <c:pt idx="250">
                  <c:v>250</c:v>
                </c:pt>
                <c:pt idx="251">
                  <c:v>251</c:v>
                </c:pt>
                <c:pt idx="252">
                  <c:v>252</c:v>
                </c:pt>
                <c:pt idx="253">
                  <c:v>253</c:v>
                </c:pt>
                <c:pt idx="254">
                  <c:v>254</c:v>
                </c:pt>
                <c:pt idx="255">
                  <c:v>255</c:v>
                </c:pt>
                <c:pt idx="256">
                  <c:v>256</c:v>
                </c:pt>
                <c:pt idx="257">
                  <c:v>257</c:v>
                </c:pt>
                <c:pt idx="258">
                  <c:v>258</c:v>
                </c:pt>
                <c:pt idx="259">
                  <c:v>259</c:v>
                </c:pt>
                <c:pt idx="260">
                  <c:v>260</c:v>
                </c:pt>
                <c:pt idx="261">
                  <c:v>261</c:v>
                </c:pt>
                <c:pt idx="262">
                  <c:v>262</c:v>
                </c:pt>
                <c:pt idx="263">
                  <c:v>263</c:v>
                </c:pt>
                <c:pt idx="264">
                  <c:v>264</c:v>
                </c:pt>
                <c:pt idx="265">
                  <c:v>265</c:v>
                </c:pt>
                <c:pt idx="266">
                  <c:v>266</c:v>
                </c:pt>
                <c:pt idx="267">
                  <c:v>267</c:v>
                </c:pt>
                <c:pt idx="268">
                  <c:v>268</c:v>
                </c:pt>
                <c:pt idx="269">
                  <c:v>269</c:v>
                </c:pt>
                <c:pt idx="270">
                  <c:v>270</c:v>
                </c:pt>
                <c:pt idx="271">
                  <c:v>271</c:v>
                </c:pt>
                <c:pt idx="272">
                  <c:v>272</c:v>
                </c:pt>
                <c:pt idx="273">
                  <c:v>273</c:v>
                </c:pt>
                <c:pt idx="274">
                  <c:v>274</c:v>
                </c:pt>
                <c:pt idx="275">
                  <c:v>275</c:v>
                </c:pt>
                <c:pt idx="276">
                  <c:v>276</c:v>
                </c:pt>
                <c:pt idx="277">
                  <c:v>277</c:v>
                </c:pt>
                <c:pt idx="278">
                  <c:v>278</c:v>
                </c:pt>
                <c:pt idx="279">
                  <c:v>279</c:v>
                </c:pt>
                <c:pt idx="280">
                  <c:v>280</c:v>
                </c:pt>
                <c:pt idx="281">
                  <c:v>281</c:v>
                </c:pt>
                <c:pt idx="282">
                  <c:v>282</c:v>
                </c:pt>
                <c:pt idx="283">
                  <c:v>283</c:v>
                </c:pt>
                <c:pt idx="284">
                  <c:v>284</c:v>
                </c:pt>
                <c:pt idx="285">
                  <c:v>285</c:v>
                </c:pt>
                <c:pt idx="286">
                  <c:v>286</c:v>
                </c:pt>
                <c:pt idx="287">
                  <c:v>287</c:v>
                </c:pt>
                <c:pt idx="288">
                  <c:v>288</c:v>
                </c:pt>
                <c:pt idx="289">
                  <c:v>289</c:v>
                </c:pt>
                <c:pt idx="290">
                  <c:v>290</c:v>
                </c:pt>
                <c:pt idx="291">
                  <c:v>291</c:v>
                </c:pt>
                <c:pt idx="292">
                  <c:v>292</c:v>
                </c:pt>
                <c:pt idx="293">
                  <c:v>293</c:v>
                </c:pt>
                <c:pt idx="294">
                  <c:v>294</c:v>
                </c:pt>
                <c:pt idx="295">
                  <c:v>295</c:v>
                </c:pt>
                <c:pt idx="296">
                  <c:v>296</c:v>
                </c:pt>
                <c:pt idx="297">
                  <c:v>297</c:v>
                </c:pt>
                <c:pt idx="298">
                  <c:v>298</c:v>
                </c:pt>
                <c:pt idx="299">
                  <c:v>299</c:v>
                </c:pt>
                <c:pt idx="300">
                  <c:v>300</c:v>
                </c:pt>
                <c:pt idx="301">
                  <c:v>301</c:v>
                </c:pt>
                <c:pt idx="302">
                  <c:v>302</c:v>
                </c:pt>
                <c:pt idx="303">
                  <c:v>303</c:v>
                </c:pt>
                <c:pt idx="304">
                  <c:v>304</c:v>
                </c:pt>
                <c:pt idx="305">
                  <c:v>305</c:v>
                </c:pt>
                <c:pt idx="306">
                  <c:v>306</c:v>
                </c:pt>
                <c:pt idx="307">
                  <c:v>307</c:v>
                </c:pt>
                <c:pt idx="308">
                  <c:v>308</c:v>
                </c:pt>
                <c:pt idx="309">
                  <c:v>309</c:v>
                </c:pt>
                <c:pt idx="310">
                  <c:v>310</c:v>
                </c:pt>
                <c:pt idx="311">
                  <c:v>311</c:v>
                </c:pt>
                <c:pt idx="312">
                  <c:v>312</c:v>
                </c:pt>
                <c:pt idx="313">
                  <c:v>313</c:v>
                </c:pt>
                <c:pt idx="314">
                  <c:v>314</c:v>
                </c:pt>
                <c:pt idx="315">
                  <c:v>315</c:v>
                </c:pt>
                <c:pt idx="316">
                  <c:v>316</c:v>
                </c:pt>
                <c:pt idx="317">
                  <c:v>317</c:v>
                </c:pt>
                <c:pt idx="318">
                  <c:v>318</c:v>
                </c:pt>
                <c:pt idx="319">
                  <c:v>319</c:v>
                </c:pt>
                <c:pt idx="320">
                  <c:v>320</c:v>
                </c:pt>
                <c:pt idx="321">
                  <c:v>321</c:v>
                </c:pt>
                <c:pt idx="322">
                  <c:v>322</c:v>
                </c:pt>
                <c:pt idx="323">
                  <c:v>323</c:v>
                </c:pt>
                <c:pt idx="324">
                  <c:v>324</c:v>
                </c:pt>
                <c:pt idx="325">
                  <c:v>325</c:v>
                </c:pt>
                <c:pt idx="326">
                  <c:v>326</c:v>
                </c:pt>
                <c:pt idx="327">
                  <c:v>327</c:v>
                </c:pt>
                <c:pt idx="328">
                  <c:v>328</c:v>
                </c:pt>
                <c:pt idx="329">
                  <c:v>329</c:v>
                </c:pt>
                <c:pt idx="330">
                  <c:v>330</c:v>
                </c:pt>
                <c:pt idx="331">
                  <c:v>331</c:v>
                </c:pt>
                <c:pt idx="332">
                  <c:v>332</c:v>
                </c:pt>
                <c:pt idx="333">
                  <c:v>333</c:v>
                </c:pt>
                <c:pt idx="334">
                  <c:v>334</c:v>
                </c:pt>
                <c:pt idx="335">
                  <c:v>335</c:v>
                </c:pt>
                <c:pt idx="336">
                  <c:v>336</c:v>
                </c:pt>
                <c:pt idx="337">
                  <c:v>337</c:v>
                </c:pt>
                <c:pt idx="338">
                  <c:v>338</c:v>
                </c:pt>
                <c:pt idx="339">
                  <c:v>339</c:v>
                </c:pt>
                <c:pt idx="340">
                  <c:v>340</c:v>
                </c:pt>
                <c:pt idx="341">
                  <c:v>341</c:v>
                </c:pt>
                <c:pt idx="342">
                  <c:v>342</c:v>
                </c:pt>
                <c:pt idx="343">
                  <c:v>343</c:v>
                </c:pt>
                <c:pt idx="344">
                  <c:v>344</c:v>
                </c:pt>
                <c:pt idx="345">
                  <c:v>345</c:v>
                </c:pt>
                <c:pt idx="346">
                  <c:v>346</c:v>
                </c:pt>
                <c:pt idx="347">
                  <c:v>347</c:v>
                </c:pt>
                <c:pt idx="348">
                  <c:v>348</c:v>
                </c:pt>
                <c:pt idx="349">
                  <c:v>349</c:v>
                </c:pt>
                <c:pt idx="350">
                  <c:v>350</c:v>
                </c:pt>
                <c:pt idx="351">
                  <c:v>351</c:v>
                </c:pt>
                <c:pt idx="352">
                  <c:v>352</c:v>
                </c:pt>
                <c:pt idx="353">
                  <c:v>353</c:v>
                </c:pt>
                <c:pt idx="354">
                  <c:v>354</c:v>
                </c:pt>
                <c:pt idx="355">
                  <c:v>355</c:v>
                </c:pt>
                <c:pt idx="356">
                  <c:v>356</c:v>
                </c:pt>
                <c:pt idx="357">
                  <c:v>357</c:v>
                </c:pt>
                <c:pt idx="358">
                  <c:v>358</c:v>
                </c:pt>
                <c:pt idx="359">
                  <c:v>359</c:v>
                </c:pt>
                <c:pt idx="360">
                  <c:v>360</c:v>
                </c:pt>
                <c:pt idx="361">
                  <c:v>361</c:v>
                </c:pt>
                <c:pt idx="362">
                  <c:v>362</c:v>
                </c:pt>
                <c:pt idx="363">
                  <c:v>363</c:v>
                </c:pt>
                <c:pt idx="364">
                  <c:v>364</c:v>
                </c:pt>
                <c:pt idx="365">
                  <c:v>365</c:v>
                </c:pt>
                <c:pt idx="366">
                  <c:v>366</c:v>
                </c:pt>
                <c:pt idx="367">
                  <c:v>367</c:v>
                </c:pt>
                <c:pt idx="368">
                  <c:v>368</c:v>
                </c:pt>
                <c:pt idx="369">
                  <c:v>369</c:v>
                </c:pt>
                <c:pt idx="370">
                  <c:v>370</c:v>
                </c:pt>
                <c:pt idx="371">
                  <c:v>371</c:v>
                </c:pt>
                <c:pt idx="372">
                  <c:v>372</c:v>
                </c:pt>
                <c:pt idx="373">
                  <c:v>373</c:v>
                </c:pt>
                <c:pt idx="374">
                  <c:v>374</c:v>
                </c:pt>
                <c:pt idx="375">
                  <c:v>375</c:v>
                </c:pt>
                <c:pt idx="376">
                  <c:v>376</c:v>
                </c:pt>
                <c:pt idx="377">
                  <c:v>377</c:v>
                </c:pt>
                <c:pt idx="378">
                  <c:v>378</c:v>
                </c:pt>
                <c:pt idx="379">
                  <c:v>379</c:v>
                </c:pt>
                <c:pt idx="380">
                  <c:v>380</c:v>
                </c:pt>
                <c:pt idx="381">
                  <c:v>381</c:v>
                </c:pt>
                <c:pt idx="382">
                  <c:v>382</c:v>
                </c:pt>
                <c:pt idx="383">
                  <c:v>383</c:v>
                </c:pt>
                <c:pt idx="384">
                  <c:v>384</c:v>
                </c:pt>
                <c:pt idx="385">
                  <c:v>385</c:v>
                </c:pt>
                <c:pt idx="386">
                  <c:v>386</c:v>
                </c:pt>
                <c:pt idx="387">
                  <c:v>387</c:v>
                </c:pt>
                <c:pt idx="388">
                  <c:v>388</c:v>
                </c:pt>
                <c:pt idx="389">
                  <c:v>389</c:v>
                </c:pt>
                <c:pt idx="390">
                  <c:v>390</c:v>
                </c:pt>
                <c:pt idx="391">
                  <c:v>391</c:v>
                </c:pt>
                <c:pt idx="392">
                  <c:v>392</c:v>
                </c:pt>
                <c:pt idx="393">
                  <c:v>393</c:v>
                </c:pt>
                <c:pt idx="394">
                  <c:v>394</c:v>
                </c:pt>
                <c:pt idx="395">
                  <c:v>395</c:v>
                </c:pt>
                <c:pt idx="396">
                  <c:v>396</c:v>
                </c:pt>
                <c:pt idx="397">
                  <c:v>397</c:v>
                </c:pt>
                <c:pt idx="398">
                  <c:v>398</c:v>
                </c:pt>
                <c:pt idx="399">
                  <c:v>399</c:v>
                </c:pt>
                <c:pt idx="400">
                  <c:v>400</c:v>
                </c:pt>
                <c:pt idx="401">
                  <c:v>401</c:v>
                </c:pt>
                <c:pt idx="402">
                  <c:v>402</c:v>
                </c:pt>
                <c:pt idx="403">
                  <c:v>403</c:v>
                </c:pt>
                <c:pt idx="404">
                  <c:v>404</c:v>
                </c:pt>
                <c:pt idx="405">
                  <c:v>405</c:v>
                </c:pt>
                <c:pt idx="406">
                  <c:v>406</c:v>
                </c:pt>
                <c:pt idx="407">
                  <c:v>407</c:v>
                </c:pt>
                <c:pt idx="408">
                  <c:v>408</c:v>
                </c:pt>
                <c:pt idx="409">
                  <c:v>409</c:v>
                </c:pt>
                <c:pt idx="410">
                  <c:v>410</c:v>
                </c:pt>
                <c:pt idx="411">
                  <c:v>411</c:v>
                </c:pt>
                <c:pt idx="412">
                  <c:v>412</c:v>
                </c:pt>
                <c:pt idx="413">
                  <c:v>413</c:v>
                </c:pt>
                <c:pt idx="414">
                  <c:v>414</c:v>
                </c:pt>
                <c:pt idx="415">
                  <c:v>415</c:v>
                </c:pt>
                <c:pt idx="416">
                  <c:v>416</c:v>
                </c:pt>
                <c:pt idx="417">
                  <c:v>417</c:v>
                </c:pt>
                <c:pt idx="418">
                  <c:v>418</c:v>
                </c:pt>
                <c:pt idx="419">
                  <c:v>419</c:v>
                </c:pt>
                <c:pt idx="420">
                  <c:v>420</c:v>
                </c:pt>
                <c:pt idx="421">
                  <c:v>421</c:v>
                </c:pt>
                <c:pt idx="422">
                  <c:v>422</c:v>
                </c:pt>
                <c:pt idx="423">
                  <c:v>423</c:v>
                </c:pt>
                <c:pt idx="424">
                  <c:v>424</c:v>
                </c:pt>
                <c:pt idx="425">
                  <c:v>425</c:v>
                </c:pt>
                <c:pt idx="426">
                  <c:v>426</c:v>
                </c:pt>
                <c:pt idx="427">
                  <c:v>427</c:v>
                </c:pt>
                <c:pt idx="428">
                  <c:v>428</c:v>
                </c:pt>
                <c:pt idx="429">
                  <c:v>429</c:v>
                </c:pt>
                <c:pt idx="430">
                  <c:v>430</c:v>
                </c:pt>
                <c:pt idx="431">
                  <c:v>431</c:v>
                </c:pt>
                <c:pt idx="432">
                  <c:v>432</c:v>
                </c:pt>
                <c:pt idx="433">
                  <c:v>433</c:v>
                </c:pt>
                <c:pt idx="434">
                  <c:v>434</c:v>
                </c:pt>
                <c:pt idx="435">
                  <c:v>435</c:v>
                </c:pt>
                <c:pt idx="436">
                  <c:v>436</c:v>
                </c:pt>
                <c:pt idx="437">
                  <c:v>437</c:v>
                </c:pt>
                <c:pt idx="438">
                  <c:v>438</c:v>
                </c:pt>
                <c:pt idx="439">
                  <c:v>439</c:v>
                </c:pt>
                <c:pt idx="440">
                  <c:v>440</c:v>
                </c:pt>
                <c:pt idx="441">
                  <c:v>441</c:v>
                </c:pt>
                <c:pt idx="442">
                  <c:v>442</c:v>
                </c:pt>
                <c:pt idx="443">
                  <c:v>443</c:v>
                </c:pt>
                <c:pt idx="444">
                  <c:v>444</c:v>
                </c:pt>
                <c:pt idx="445">
                  <c:v>445</c:v>
                </c:pt>
                <c:pt idx="446">
                  <c:v>446</c:v>
                </c:pt>
                <c:pt idx="447">
                  <c:v>447</c:v>
                </c:pt>
                <c:pt idx="448">
                  <c:v>448</c:v>
                </c:pt>
                <c:pt idx="449">
                  <c:v>449</c:v>
                </c:pt>
                <c:pt idx="450">
                  <c:v>450</c:v>
                </c:pt>
                <c:pt idx="451">
                  <c:v>451</c:v>
                </c:pt>
                <c:pt idx="452">
                  <c:v>452</c:v>
                </c:pt>
                <c:pt idx="453">
                  <c:v>453</c:v>
                </c:pt>
                <c:pt idx="454">
                  <c:v>454</c:v>
                </c:pt>
                <c:pt idx="455">
                  <c:v>455</c:v>
                </c:pt>
                <c:pt idx="456">
                  <c:v>456</c:v>
                </c:pt>
                <c:pt idx="457">
                  <c:v>457</c:v>
                </c:pt>
                <c:pt idx="458">
                  <c:v>458</c:v>
                </c:pt>
                <c:pt idx="459">
                  <c:v>459</c:v>
                </c:pt>
                <c:pt idx="460">
                  <c:v>460</c:v>
                </c:pt>
                <c:pt idx="461">
                  <c:v>461</c:v>
                </c:pt>
                <c:pt idx="462">
                  <c:v>462</c:v>
                </c:pt>
                <c:pt idx="463">
                  <c:v>463</c:v>
                </c:pt>
                <c:pt idx="464">
                  <c:v>464</c:v>
                </c:pt>
                <c:pt idx="465">
                  <c:v>465</c:v>
                </c:pt>
                <c:pt idx="466">
                  <c:v>466</c:v>
                </c:pt>
                <c:pt idx="467">
                  <c:v>467</c:v>
                </c:pt>
                <c:pt idx="468">
                  <c:v>468</c:v>
                </c:pt>
                <c:pt idx="469">
                  <c:v>469</c:v>
                </c:pt>
                <c:pt idx="470">
                  <c:v>470</c:v>
                </c:pt>
                <c:pt idx="471">
                  <c:v>471</c:v>
                </c:pt>
                <c:pt idx="472">
                  <c:v>472</c:v>
                </c:pt>
                <c:pt idx="473">
                  <c:v>473</c:v>
                </c:pt>
                <c:pt idx="474">
                  <c:v>474</c:v>
                </c:pt>
                <c:pt idx="475">
                  <c:v>475</c:v>
                </c:pt>
                <c:pt idx="476">
                  <c:v>476</c:v>
                </c:pt>
                <c:pt idx="477">
                  <c:v>477</c:v>
                </c:pt>
                <c:pt idx="478">
                  <c:v>478</c:v>
                </c:pt>
                <c:pt idx="479">
                  <c:v>479</c:v>
                </c:pt>
                <c:pt idx="480">
                  <c:v>480</c:v>
                </c:pt>
                <c:pt idx="481">
                  <c:v>481</c:v>
                </c:pt>
                <c:pt idx="482">
                  <c:v>482</c:v>
                </c:pt>
                <c:pt idx="483">
                  <c:v>483</c:v>
                </c:pt>
                <c:pt idx="484">
                  <c:v>484</c:v>
                </c:pt>
                <c:pt idx="485">
                  <c:v>485</c:v>
                </c:pt>
                <c:pt idx="486">
                  <c:v>486</c:v>
                </c:pt>
                <c:pt idx="487">
                  <c:v>487</c:v>
                </c:pt>
                <c:pt idx="488">
                  <c:v>488</c:v>
                </c:pt>
                <c:pt idx="489">
                  <c:v>489</c:v>
                </c:pt>
                <c:pt idx="490">
                  <c:v>490</c:v>
                </c:pt>
                <c:pt idx="491">
                  <c:v>491</c:v>
                </c:pt>
                <c:pt idx="492">
                  <c:v>492</c:v>
                </c:pt>
                <c:pt idx="493">
                  <c:v>493</c:v>
                </c:pt>
                <c:pt idx="494">
                  <c:v>494</c:v>
                </c:pt>
                <c:pt idx="495">
                  <c:v>495</c:v>
                </c:pt>
                <c:pt idx="496">
                  <c:v>496</c:v>
                </c:pt>
                <c:pt idx="497">
                  <c:v>497</c:v>
                </c:pt>
                <c:pt idx="498">
                  <c:v>498</c:v>
                </c:pt>
                <c:pt idx="499">
                  <c:v>499</c:v>
                </c:pt>
                <c:pt idx="500">
                  <c:v>500</c:v>
                </c:pt>
                <c:pt idx="501">
                  <c:v>501</c:v>
                </c:pt>
                <c:pt idx="502">
                  <c:v>502</c:v>
                </c:pt>
                <c:pt idx="503">
                  <c:v>503</c:v>
                </c:pt>
                <c:pt idx="504">
                  <c:v>504</c:v>
                </c:pt>
                <c:pt idx="505">
                  <c:v>505</c:v>
                </c:pt>
                <c:pt idx="506">
                  <c:v>506</c:v>
                </c:pt>
                <c:pt idx="507">
                  <c:v>507</c:v>
                </c:pt>
                <c:pt idx="508">
                  <c:v>508</c:v>
                </c:pt>
                <c:pt idx="509">
                  <c:v>509</c:v>
                </c:pt>
                <c:pt idx="510">
                  <c:v>510</c:v>
                </c:pt>
                <c:pt idx="511">
                  <c:v>511</c:v>
                </c:pt>
                <c:pt idx="512">
                  <c:v>512</c:v>
                </c:pt>
                <c:pt idx="513">
                  <c:v>513</c:v>
                </c:pt>
                <c:pt idx="514">
                  <c:v>514</c:v>
                </c:pt>
                <c:pt idx="515">
                  <c:v>515</c:v>
                </c:pt>
                <c:pt idx="516">
                  <c:v>516</c:v>
                </c:pt>
                <c:pt idx="517">
                  <c:v>517</c:v>
                </c:pt>
                <c:pt idx="518">
                  <c:v>518</c:v>
                </c:pt>
                <c:pt idx="519">
                  <c:v>519</c:v>
                </c:pt>
                <c:pt idx="520">
                  <c:v>520</c:v>
                </c:pt>
                <c:pt idx="521">
                  <c:v>521</c:v>
                </c:pt>
                <c:pt idx="522">
                  <c:v>522</c:v>
                </c:pt>
                <c:pt idx="523">
                  <c:v>523</c:v>
                </c:pt>
                <c:pt idx="524">
                  <c:v>524</c:v>
                </c:pt>
                <c:pt idx="525">
                  <c:v>525</c:v>
                </c:pt>
                <c:pt idx="526">
                  <c:v>526</c:v>
                </c:pt>
                <c:pt idx="527">
                  <c:v>527</c:v>
                </c:pt>
                <c:pt idx="528">
                  <c:v>528</c:v>
                </c:pt>
                <c:pt idx="529">
                  <c:v>529</c:v>
                </c:pt>
                <c:pt idx="530">
                  <c:v>530</c:v>
                </c:pt>
                <c:pt idx="531">
                  <c:v>531</c:v>
                </c:pt>
                <c:pt idx="532">
                  <c:v>532</c:v>
                </c:pt>
                <c:pt idx="533">
                  <c:v>533</c:v>
                </c:pt>
                <c:pt idx="534">
                  <c:v>534</c:v>
                </c:pt>
                <c:pt idx="535">
                  <c:v>535</c:v>
                </c:pt>
                <c:pt idx="536">
                  <c:v>536</c:v>
                </c:pt>
                <c:pt idx="537">
                  <c:v>537</c:v>
                </c:pt>
                <c:pt idx="538">
                  <c:v>538</c:v>
                </c:pt>
                <c:pt idx="539">
                  <c:v>539</c:v>
                </c:pt>
                <c:pt idx="540">
                  <c:v>540</c:v>
                </c:pt>
                <c:pt idx="541">
                  <c:v>541</c:v>
                </c:pt>
                <c:pt idx="542">
                  <c:v>542</c:v>
                </c:pt>
                <c:pt idx="543">
                  <c:v>543</c:v>
                </c:pt>
                <c:pt idx="544">
                  <c:v>544</c:v>
                </c:pt>
                <c:pt idx="545">
                  <c:v>545</c:v>
                </c:pt>
                <c:pt idx="546">
                  <c:v>546</c:v>
                </c:pt>
                <c:pt idx="547">
                  <c:v>547</c:v>
                </c:pt>
                <c:pt idx="548">
                  <c:v>548</c:v>
                </c:pt>
                <c:pt idx="549">
                  <c:v>549</c:v>
                </c:pt>
                <c:pt idx="550">
                  <c:v>550</c:v>
                </c:pt>
                <c:pt idx="551">
                  <c:v>551</c:v>
                </c:pt>
                <c:pt idx="552">
                  <c:v>552</c:v>
                </c:pt>
                <c:pt idx="553">
                  <c:v>553</c:v>
                </c:pt>
                <c:pt idx="554">
                  <c:v>554</c:v>
                </c:pt>
                <c:pt idx="555">
                  <c:v>555</c:v>
                </c:pt>
                <c:pt idx="556">
                  <c:v>556</c:v>
                </c:pt>
                <c:pt idx="557">
                  <c:v>557</c:v>
                </c:pt>
                <c:pt idx="558">
                  <c:v>558</c:v>
                </c:pt>
                <c:pt idx="559">
                  <c:v>559</c:v>
                </c:pt>
                <c:pt idx="560">
                  <c:v>560</c:v>
                </c:pt>
                <c:pt idx="561">
                  <c:v>561</c:v>
                </c:pt>
                <c:pt idx="562">
                  <c:v>562</c:v>
                </c:pt>
                <c:pt idx="563">
                  <c:v>563</c:v>
                </c:pt>
                <c:pt idx="564">
                  <c:v>564</c:v>
                </c:pt>
                <c:pt idx="565">
                  <c:v>565</c:v>
                </c:pt>
                <c:pt idx="566">
                  <c:v>566</c:v>
                </c:pt>
                <c:pt idx="567">
                  <c:v>567</c:v>
                </c:pt>
                <c:pt idx="568">
                  <c:v>568</c:v>
                </c:pt>
                <c:pt idx="569">
                  <c:v>569</c:v>
                </c:pt>
                <c:pt idx="570">
                  <c:v>570</c:v>
                </c:pt>
                <c:pt idx="571">
                  <c:v>571</c:v>
                </c:pt>
                <c:pt idx="572">
                  <c:v>572</c:v>
                </c:pt>
                <c:pt idx="573">
                  <c:v>573</c:v>
                </c:pt>
                <c:pt idx="574">
                  <c:v>574</c:v>
                </c:pt>
                <c:pt idx="575">
                  <c:v>575</c:v>
                </c:pt>
                <c:pt idx="576">
                  <c:v>576</c:v>
                </c:pt>
                <c:pt idx="577">
                  <c:v>577</c:v>
                </c:pt>
                <c:pt idx="578">
                  <c:v>578</c:v>
                </c:pt>
                <c:pt idx="579">
                  <c:v>579</c:v>
                </c:pt>
                <c:pt idx="580">
                  <c:v>580</c:v>
                </c:pt>
                <c:pt idx="581">
                  <c:v>581</c:v>
                </c:pt>
                <c:pt idx="582">
                  <c:v>582</c:v>
                </c:pt>
                <c:pt idx="583">
                  <c:v>583</c:v>
                </c:pt>
                <c:pt idx="584">
                  <c:v>584</c:v>
                </c:pt>
                <c:pt idx="585">
                  <c:v>585</c:v>
                </c:pt>
                <c:pt idx="586">
                  <c:v>586</c:v>
                </c:pt>
                <c:pt idx="587">
                  <c:v>587</c:v>
                </c:pt>
                <c:pt idx="588">
                  <c:v>588</c:v>
                </c:pt>
                <c:pt idx="589">
                  <c:v>589</c:v>
                </c:pt>
                <c:pt idx="590">
                  <c:v>590</c:v>
                </c:pt>
                <c:pt idx="591">
                  <c:v>591</c:v>
                </c:pt>
                <c:pt idx="592">
                  <c:v>592</c:v>
                </c:pt>
                <c:pt idx="593">
                  <c:v>593</c:v>
                </c:pt>
                <c:pt idx="594">
                  <c:v>594</c:v>
                </c:pt>
                <c:pt idx="595">
                  <c:v>595</c:v>
                </c:pt>
                <c:pt idx="596">
                  <c:v>596</c:v>
                </c:pt>
                <c:pt idx="597">
                  <c:v>597</c:v>
                </c:pt>
                <c:pt idx="598">
                  <c:v>598</c:v>
                </c:pt>
                <c:pt idx="599">
                  <c:v>599</c:v>
                </c:pt>
                <c:pt idx="600">
                  <c:v>600</c:v>
                </c:pt>
                <c:pt idx="601">
                  <c:v>601</c:v>
                </c:pt>
                <c:pt idx="602">
                  <c:v>602</c:v>
                </c:pt>
                <c:pt idx="603">
                  <c:v>603</c:v>
                </c:pt>
                <c:pt idx="604">
                  <c:v>604</c:v>
                </c:pt>
                <c:pt idx="605">
                  <c:v>605</c:v>
                </c:pt>
                <c:pt idx="606">
                  <c:v>606</c:v>
                </c:pt>
                <c:pt idx="607">
                  <c:v>607</c:v>
                </c:pt>
                <c:pt idx="608">
                  <c:v>608</c:v>
                </c:pt>
                <c:pt idx="609">
                  <c:v>609</c:v>
                </c:pt>
                <c:pt idx="610">
                  <c:v>610</c:v>
                </c:pt>
                <c:pt idx="611">
                  <c:v>611</c:v>
                </c:pt>
                <c:pt idx="612">
                  <c:v>612</c:v>
                </c:pt>
                <c:pt idx="613">
                  <c:v>613</c:v>
                </c:pt>
                <c:pt idx="614">
                  <c:v>614</c:v>
                </c:pt>
                <c:pt idx="615">
                  <c:v>615</c:v>
                </c:pt>
                <c:pt idx="616">
                  <c:v>616</c:v>
                </c:pt>
                <c:pt idx="617">
                  <c:v>617</c:v>
                </c:pt>
                <c:pt idx="618">
                  <c:v>618</c:v>
                </c:pt>
                <c:pt idx="619">
                  <c:v>619</c:v>
                </c:pt>
                <c:pt idx="620">
                  <c:v>620</c:v>
                </c:pt>
                <c:pt idx="621">
                  <c:v>621</c:v>
                </c:pt>
                <c:pt idx="622">
                  <c:v>622</c:v>
                </c:pt>
                <c:pt idx="623">
                  <c:v>623</c:v>
                </c:pt>
                <c:pt idx="624">
                  <c:v>624</c:v>
                </c:pt>
                <c:pt idx="625">
                  <c:v>625</c:v>
                </c:pt>
                <c:pt idx="626">
                  <c:v>626</c:v>
                </c:pt>
                <c:pt idx="627">
                  <c:v>627</c:v>
                </c:pt>
                <c:pt idx="628">
                  <c:v>628</c:v>
                </c:pt>
                <c:pt idx="629">
                  <c:v>629</c:v>
                </c:pt>
                <c:pt idx="630">
                  <c:v>630</c:v>
                </c:pt>
                <c:pt idx="631">
                  <c:v>631</c:v>
                </c:pt>
                <c:pt idx="632">
                  <c:v>632</c:v>
                </c:pt>
                <c:pt idx="633">
                  <c:v>633</c:v>
                </c:pt>
                <c:pt idx="634">
                  <c:v>634</c:v>
                </c:pt>
                <c:pt idx="635">
                  <c:v>635</c:v>
                </c:pt>
                <c:pt idx="636">
                  <c:v>636</c:v>
                </c:pt>
                <c:pt idx="637">
                  <c:v>637</c:v>
                </c:pt>
                <c:pt idx="638">
                  <c:v>638</c:v>
                </c:pt>
                <c:pt idx="639">
                  <c:v>639</c:v>
                </c:pt>
                <c:pt idx="640">
                  <c:v>640</c:v>
                </c:pt>
                <c:pt idx="641">
                  <c:v>641</c:v>
                </c:pt>
                <c:pt idx="642">
                  <c:v>642</c:v>
                </c:pt>
                <c:pt idx="643">
                  <c:v>643</c:v>
                </c:pt>
                <c:pt idx="644">
                  <c:v>644</c:v>
                </c:pt>
                <c:pt idx="645">
                  <c:v>645</c:v>
                </c:pt>
                <c:pt idx="646">
                  <c:v>646</c:v>
                </c:pt>
                <c:pt idx="647">
                  <c:v>647</c:v>
                </c:pt>
                <c:pt idx="648">
                  <c:v>648</c:v>
                </c:pt>
                <c:pt idx="649">
                  <c:v>649</c:v>
                </c:pt>
                <c:pt idx="650">
                  <c:v>650</c:v>
                </c:pt>
                <c:pt idx="651">
                  <c:v>651</c:v>
                </c:pt>
                <c:pt idx="652">
                  <c:v>652</c:v>
                </c:pt>
                <c:pt idx="653">
                  <c:v>653</c:v>
                </c:pt>
                <c:pt idx="654">
                  <c:v>654</c:v>
                </c:pt>
                <c:pt idx="655">
                  <c:v>655</c:v>
                </c:pt>
                <c:pt idx="656">
                  <c:v>656</c:v>
                </c:pt>
                <c:pt idx="657">
                  <c:v>657</c:v>
                </c:pt>
                <c:pt idx="658">
                  <c:v>658</c:v>
                </c:pt>
                <c:pt idx="659">
                  <c:v>659</c:v>
                </c:pt>
                <c:pt idx="660">
                  <c:v>660</c:v>
                </c:pt>
                <c:pt idx="661">
                  <c:v>661</c:v>
                </c:pt>
                <c:pt idx="662">
                  <c:v>662</c:v>
                </c:pt>
                <c:pt idx="663">
                  <c:v>663</c:v>
                </c:pt>
                <c:pt idx="664">
                  <c:v>664</c:v>
                </c:pt>
                <c:pt idx="665">
                  <c:v>665</c:v>
                </c:pt>
                <c:pt idx="666">
                  <c:v>666</c:v>
                </c:pt>
                <c:pt idx="667">
                  <c:v>667</c:v>
                </c:pt>
                <c:pt idx="668">
                  <c:v>668</c:v>
                </c:pt>
                <c:pt idx="669">
                  <c:v>669</c:v>
                </c:pt>
                <c:pt idx="670">
                  <c:v>670</c:v>
                </c:pt>
                <c:pt idx="671">
                  <c:v>671</c:v>
                </c:pt>
                <c:pt idx="672">
                  <c:v>672</c:v>
                </c:pt>
                <c:pt idx="673">
                  <c:v>673</c:v>
                </c:pt>
                <c:pt idx="674">
                  <c:v>674</c:v>
                </c:pt>
                <c:pt idx="675">
                  <c:v>675</c:v>
                </c:pt>
                <c:pt idx="676">
                  <c:v>676</c:v>
                </c:pt>
                <c:pt idx="677">
                  <c:v>677</c:v>
                </c:pt>
                <c:pt idx="678">
                  <c:v>678</c:v>
                </c:pt>
                <c:pt idx="679">
                  <c:v>679</c:v>
                </c:pt>
                <c:pt idx="680">
                  <c:v>680</c:v>
                </c:pt>
                <c:pt idx="681">
                  <c:v>681</c:v>
                </c:pt>
                <c:pt idx="682">
                  <c:v>682</c:v>
                </c:pt>
                <c:pt idx="683">
                  <c:v>683</c:v>
                </c:pt>
                <c:pt idx="684">
                  <c:v>684</c:v>
                </c:pt>
                <c:pt idx="685">
                  <c:v>685</c:v>
                </c:pt>
                <c:pt idx="686">
                  <c:v>686</c:v>
                </c:pt>
                <c:pt idx="687">
                  <c:v>687</c:v>
                </c:pt>
                <c:pt idx="688">
                  <c:v>688</c:v>
                </c:pt>
                <c:pt idx="689">
                  <c:v>689</c:v>
                </c:pt>
                <c:pt idx="690">
                  <c:v>690</c:v>
                </c:pt>
                <c:pt idx="691">
                  <c:v>691</c:v>
                </c:pt>
                <c:pt idx="692">
                  <c:v>692</c:v>
                </c:pt>
                <c:pt idx="693">
                  <c:v>693</c:v>
                </c:pt>
                <c:pt idx="694">
                  <c:v>694</c:v>
                </c:pt>
                <c:pt idx="695">
                  <c:v>695</c:v>
                </c:pt>
                <c:pt idx="696">
                  <c:v>696</c:v>
                </c:pt>
                <c:pt idx="697">
                  <c:v>697</c:v>
                </c:pt>
                <c:pt idx="698">
                  <c:v>698</c:v>
                </c:pt>
                <c:pt idx="699">
                  <c:v>699</c:v>
                </c:pt>
                <c:pt idx="700">
                  <c:v>700</c:v>
                </c:pt>
                <c:pt idx="701">
                  <c:v>701</c:v>
                </c:pt>
                <c:pt idx="702">
                  <c:v>702</c:v>
                </c:pt>
                <c:pt idx="703">
                  <c:v>703</c:v>
                </c:pt>
                <c:pt idx="704">
                  <c:v>704</c:v>
                </c:pt>
                <c:pt idx="705">
                  <c:v>705</c:v>
                </c:pt>
                <c:pt idx="706">
                  <c:v>706</c:v>
                </c:pt>
                <c:pt idx="707">
                  <c:v>707</c:v>
                </c:pt>
                <c:pt idx="708">
                  <c:v>708</c:v>
                </c:pt>
                <c:pt idx="709">
                  <c:v>709</c:v>
                </c:pt>
                <c:pt idx="710">
                  <c:v>710</c:v>
                </c:pt>
                <c:pt idx="711">
                  <c:v>711</c:v>
                </c:pt>
                <c:pt idx="712">
                  <c:v>712</c:v>
                </c:pt>
                <c:pt idx="713">
                  <c:v>713</c:v>
                </c:pt>
                <c:pt idx="714">
                  <c:v>714</c:v>
                </c:pt>
                <c:pt idx="715">
                  <c:v>715</c:v>
                </c:pt>
                <c:pt idx="716">
                  <c:v>716</c:v>
                </c:pt>
                <c:pt idx="717">
                  <c:v>717</c:v>
                </c:pt>
                <c:pt idx="718">
                  <c:v>718</c:v>
                </c:pt>
                <c:pt idx="719">
                  <c:v>719</c:v>
                </c:pt>
                <c:pt idx="720">
                  <c:v>720</c:v>
                </c:pt>
                <c:pt idx="721">
                  <c:v>721</c:v>
                </c:pt>
                <c:pt idx="722">
                  <c:v>722</c:v>
                </c:pt>
                <c:pt idx="723">
                  <c:v>723</c:v>
                </c:pt>
                <c:pt idx="724">
                  <c:v>724</c:v>
                </c:pt>
                <c:pt idx="725">
                  <c:v>725</c:v>
                </c:pt>
                <c:pt idx="726">
                  <c:v>726</c:v>
                </c:pt>
                <c:pt idx="727">
                  <c:v>727</c:v>
                </c:pt>
                <c:pt idx="728">
                  <c:v>728</c:v>
                </c:pt>
                <c:pt idx="729">
                  <c:v>729</c:v>
                </c:pt>
                <c:pt idx="730">
                  <c:v>730</c:v>
                </c:pt>
                <c:pt idx="731">
                  <c:v>731</c:v>
                </c:pt>
                <c:pt idx="732">
                  <c:v>732</c:v>
                </c:pt>
                <c:pt idx="733">
                  <c:v>733</c:v>
                </c:pt>
                <c:pt idx="734">
                  <c:v>734</c:v>
                </c:pt>
                <c:pt idx="735">
                  <c:v>735</c:v>
                </c:pt>
                <c:pt idx="736">
                  <c:v>736</c:v>
                </c:pt>
                <c:pt idx="737">
                  <c:v>737</c:v>
                </c:pt>
                <c:pt idx="738">
                  <c:v>738</c:v>
                </c:pt>
                <c:pt idx="739">
                  <c:v>739</c:v>
                </c:pt>
                <c:pt idx="740">
                  <c:v>740</c:v>
                </c:pt>
                <c:pt idx="741">
                  <c:v>741</c:v>
                </c:pt>
                <c:pt idx="742">
                  <c:v>742</c:v>
                </c:pt>
                <c:pt idx="743">
                  <c:v>743</c:v>
                </c:pt>
                <c:pt idx="744">
                  <c:v>744</c:v>
                </c:pt>
                <c:pt idx="745">
                  <c:v>745</c:v>
                </c:pt>
                <c:pt idx="746">
                  <c:v>746</c:v>
                </c:pt>
                <c:pt idx="747">
                  <c:v>747</c:v>
                </c:pt>
                <c:pt idx="748">
                  <c:v>748</c:v>
                </c:pt>
                <c:pt idx="749">
                  <c:v>749</c:v>
                </c:pt>
                <c:pt idx="750">
                  <c:v>750</c:v>
                </c:pt>
                <c:pt idx="751">
                  <c:v>751</c:v>
                </c:pt>
                <c:pt idx="752">
                  <c:v>752</c:v>
                </c:pt>
                <c:pt idx="753">
                  <c:v>753</c:v>
                </c:pt>
                <c:pt idx="754">
                  <c:v>754</c:v>
                </c:pt>
                <c:pt idx="755">
                  <c:v>755</c:v>
                </c:pt>
                <c:pt idx="756">
                  <c:v>756</c:v>
                </c:pt>
                <c:pt idx="757">
                  <c:v>757</c:v>
                </c:pt>
                <c:pt idx="758">
                  <c:v>758</c:v>
                </c:pt>
                <c:pt idx="759">
                  <c:v>759</c:v>
                </c:pt>
                <c:pt idx="760">
                  <c:v>760</c:v>
                </c:pt>
                <c:pt idx="761">
                  <c:v>761</c:v>
                </c:pt>
                <c:pt idx="762">
                  <c:v>762</c:v>
                </c:pt>
                <c:pt idx="763">
                  <c:v>763</c:v>
                </c:pt>
                <c:pt idx="764">
                  <c:v>764</c:v>
                </c:pt>
                <c:pt idx="765">
                  <c:v>765</c:v>
                </c:pt>
                <c:pt idx="766">
                  <c:v>766</c:v>
                </c:pt>
                <c:pt idx="767">
                  <c:v>767</c:v>
                </c:pt>
                <c:pt idx="768">
                  <c:v>768</c:v>
                </c:pt>
                <c:pt idx="769">
                  <c:v>769</c:v>
                </c:pt>
                <c:pt idx="770">
                  <c:v>770</c:v>
                </c:pt>
                <c:pt idx="771">
                  <c:v>771</c:v>
                </c:pt>
                <c:pt idx="772">
                  <c:v>772</c:v>
                </c:pt>
                <c:pt idx="773">
                  <c:v>773</c:v>
                </c:pt>
                <c:pt idx="774">
                  <c:v>774</c:v>
                </c:pt>
                <c:pt idx="775">
                  <c:v>775</c:v>
                </c:pt>
                <c:pt idx="776">
                  <c:v>776</c:v>
                </c:pt>
                <c:pt idx="777">
                  <c:v>777</c:v>
                </c:pt>
                <c:pt idx="778">
                  <c:v>778</c:v>
                </c:pt>
                <c:pt idx="779">
                  <c:v>779</c:v>
                </c:pt>
                <c:pt idx="780">
                  <c:v>780</c:v>
                </c:pt>
                <c:pt idx="781">
                  <c:v>781</c:v>
                </c:pt>
                <c:pt idx="782">
                  <c:v>782</c:v>
                </c:pt>
                <c:pt idx="783">
                  <c:v>783</c:v>
                </c:pt>
                <c:pt idx="784">
                  <c:v>784</c:v>
                </c:pt>
                <c:pt idx="785">
                  <c:v>785</c:v>
                </c:pt>
                <c:pt idx="786">
                  <c:v>786</c:v>
                </c:pt>
                <c:pt idx="787">
                  <c:v>787</c:v>
                </c:pt>
                <c:pt idx="788">
                  <c:v>788</c:v>
                </c:pt>
                <c:pt idx="789">
                  <c:v>789</c:v>
                </c:pt>
                <c:pt idx="790">
                  <c:v>790</c:v>
                </c:pt>
                <c:pt idx="791">
                  <c:v>791</c:v>
                </c:pt>
                <c:pt idx="792">
                  <c:v>792</c:v>
                </c:pt>
                <c:pt idx="793">
                  <c:v>793</c:v>
                </c:pt>
                <c:pt idx="794">
                  <c:v>794</c:v>
                </c:pt>
                <c:pt idx="795">
                  <c:v>795</c:v>
                </c:pt>
                <c:pt idx="796">
                  <c:v>796</c:v>
                </c:pt>
                <c:pt idx="797">
                  <c:v>797</c:v>
                </c:pt>
                <c:pt idx="798">
                  <c:v>798</c:v>
                </c:pt>
                <c:pt idx="799">
                  <c:v>799</c:v>
                </c:pt>
                <c:pt idx="800">
                  <c:v>800</c:v>
                </c:pt>
                <c:pt idx="801">
                  <c:v>801</c:v>
                </c:pt>
                <c:pt idx="802">
                  <c:v>802</c:v>
                </c:pt>
                <c:pt idx="803">
                  <c:v>803</c:v>
                </c:pt>
                <c:pt idx="804">
                  <c:v>804</c:v>
                </c:pt>
                <c:pt idx="805">
                  <c:v>805</c:v>
                </c:pt>
                <c:pt idx="806">
                  <c:v>806</c:v>
                </c:pt>
                <c:pt idx="807">
                  <c:v>807</c:v>
                </c:pt>
                <c:pt idx="808">
                  <c:v>808</c:v>
                </c:pt>
                <c:pt idx="809">
                  <c:v>809</c:v>
                </c:pt>
                <c:pt idx="810">
                  <c:v>810</c:v>
                </c:pt>
                <c:pt idx="811">
                  <c:v>811</c:v>
                </c:pt>
                <c:pt idx="812">
                  <c:v>812</c:v>
                </c:pt>
                <c:pt idx="813">
                  <c:v>813</c:v>
                </c:pt>
                <c:pt idx="814">
                  <c:v>814</c:v>
                </c:pt>
                <c:pt idx="815">
                  <c:v>815</c:v>
                </c:pt>
                <c:pt idx="816">
                  <c:v>816</c:v>
                </c:pt>
                <c:pt idx="817">
                  <c:v>817</c:v>
                </c:pt>
                <c:pt idx="818">
                  <c:v>818</c:v>
                </c:pt>
                <c:pt idx="819">
                  <c:v>819</c:v>
                </c:pt>
                <c:pt idx="820">
                  <c:v>820</c:v>
                </c:pt>
                <c:pt idx="821">
                  <c:v>821</c:v>
                </c:pt>
                <c:pt idx="822">
                  <c:v>822</c:v>
                </c:pt>
                <c:pt idx="823">
                  <c:v>823</c:v>
                </c:pt>
                <c:pt idx="824">
                  <c:v>824</c:v>
                </c:pt>
                <c:pt idx="825">
                  <c:v>825</c:v>
                </c:pt>
                <c:pt idx="826">
                  <c:v>826</c:v>
                </c:pt>
                <c:pt idx="827">
                  <c:v>827</c:v>
                </c:pt>
                <c:pt idx="828">
                  <c:v>828</c:v>
                </c:pt>
                <c:pt idx="829">
                  <c:v>829</c:v>
                </c:pt>
                <c:pt idx="830">
                  <c:v>830</c:v>
                </c:pt>
                <c:pt idx="831">
                  <c:v>831</c:v>
                </c:pt>
                <c:pt idx="832">
                  <c:v>832</c:v>
                </c:pt>
                <c:pt idx="833">
                  <c:v>833</c:v>
                </c:pt>
                <c:pt idx="834">
                  <c:v>834</c:v>
                </c:pt>
                <c:pt idx="835">
                  <c:v>835</c:v>
                </c:pt>
                <c:pt idx="836">
                  <c:v>836</c:v>
                </c:pt>
                <c:pt idx="837">
                  <c:v>837</c:v>
                </c:pt>
                <c:pt idx="838">
                  <c:v>838</c:v>
                </c:pt>
                <c:pt idx="839">
                  <c:v>839</c:v>
                </c:pt>
                <c:pt idx="840">
                  <c:v>840</c:v>
                </c:pt>
                <c:pt idx="841">
                  <c:v>841</c:v>
                </c:pt>
                <c:pt idx="842">
                  <c:v>842</c:v>
                </c:pt>
                <c:pt idx="843">
                  <c:v>843</c:v>
                </c:pt>
                <c:pt idx="844">
                  <c:v>844</c:v>
                </c:pt>
                <c:pt idx="845">
                  <c:v>845</c:v>
                </c:pt>
                <c:pt idx="846">
                  <c:v>846</c:v>
                </c:pt>
                <c:pt idx="847">
                  <c:v>847</c:v>
                </c:pt>
                <c:pt idx="848">
                  <c:v>848</c:v>
                </c:pt>
                <c:pt idx="849">
                  <c:v>849</c:v>
                </c:pt>
                <c:pt idx="850">
                  <c:v>850</c:v>
                </c:pt>
                <c:pt idx="851">
                  <c:v>851</c:v>
                </c:pt>
                <c:pt idx="852">
                  <c:v>852</c:v>
                </c:pt>
                <c:pt idx="853">
                  <c:v>853</c:v>
                </c:pt>
                <c:pt idx="854">
                  <c:v>854</c:v>
                </c:pt>
                <c:pt idx="855">
                  <c:v>855</c:v>
                </c:pt>
                <c:pt idx="856">
                  <c:v>856</c:v>
                </c:pt>
                <c:pt idx="857">
                  <c:v>857</c:v>
                </c:pt>
                <c:pt idx="858">
                  <c:v>858</c:v>
                </c:pt>
                <c:pt idx="859">
                  <c:v>859</c:v>
                </c:pt>
                <c:pt idx="860">
                  <c:v>860</c:v>
                </c:pt>
                <c:pt idx="861">
                  <c:v>861</c:v>
                </c:pt>
                <c:pt idx="862">
                  <c:v>862</c:v>
                </c:pt>
                <c:pt idx="863">
                  <c:v>863</c:v>
                </c:pt>
                <c:pt idx="864">
                  <c:v>864</c:v>
                </c:pt>
                <c:pt idx="865">
                  <c:v>865</c:v>
                </c:pt>
                <c:pt idx="866">
                  <c:v>866</c:v>
                </c:pt>
                <c:pt idx="867">
                  <c:v>867</c:v>
                </c:pt>
                <c:pt idx="868">
                  <c:v>868</c:v>
                </c:pt>
                <c:pt idx="869">
                  <c:v>869</c:v>
                </c:pt>
                <c:pt idx="870">
                  <c:v>870</c:v>
                </c:pt>
                <c:pt idx="871">
                  <c:v>871</c:v>
                </c:pt>
                <c:pt idx="872">
                  <c:v>872</c:v>
                </c:pt>
                <c:pt idx="873">
                  <c:v>873</c:v>
                </c:pt>
                <c:pt idx="874">
                  <c:v>874</c:v>
                </c:pt>
                <c:pt idx="875">
                  <c:v>875</c:v>
                </c:pt>
                <c:pt idx="876">
                  <c:v>876</c:v>
                </c:pt>
                <c:pt idx="877">
                  <c:v>877</c:v>
                </c:pt>
                <c:pt idx="878">
                  <c:v>878</c:v>
                </c:pt>
                <c:pt idx="879">
                  <c:v>879</c:v>
                </c:pt>
                <c:pt idx="880">
                  <c:v>880</c:v>
                </c:pt>
                <c:pt idx="881">
                  <c:v>881</c:v>
                </c:pt>
                <c:pt idx="882">
                  <c:v>882</c:v>
                </c:pt>
                <c:pt idx="883">
                  <c:v>883</c:v>
                </c:pt>
                <c:pt idx="884">
                  <c:v>884</c:v>
                </c:pt>
                <c:pt idx="885">
                  <c:v>885</c:v>
                </c:pt>
                <c:pt idx="886">
                  <c:v>886</c:v>
                </c:pt>
                <c:pt idx="887">
                  <c:v>887</c:v>
                </c:pt>
                <c:pt idx="888">
                  <c:v>888</c:v>
                </c:pt>
                <c:pt idx="889">
                  <c:v>889</c:v>
                </c:pt>
                <c:pt idx="890">
                  <c:v>890</c:v>
                </c:pt>
                <c:pt idx="891">
                  <c:v>891</c:v>
                </c:pt>
                <c:pt idx="892">
                  <c:v>892</c:v>
                </c:pt>
                <c:pt idx="893">
                  <c:v>893</c:v>
                </c:pt>
                <c:pt idx="894">
                  <c:v>894</c:v>
                </c:pt>
                <c:pt idx="895">
                  <c:v>895</c:v>
                </c:pt>
                <c:pt idx="896">
                  <c:v>896</c:v>
                </c:pt>
                <c:pt idx="897">
                  <c:v>897</c:v>
                </c:pt>
                <c:pt idx="898">
                  <c:v>898</c:v>
                </c:pt>
                <c:pt idx="899">
                  <c:v>899</c:v>
                </c:pt>
                <c:pt idx="900">
                  <c:v>900</c:v>
                </c:pt>
                <c:pt idx="901">
                  <c:v>901</c:v>
                </c:pt>
                <c:pt idx="902">
                  <c:v>902</c:v>
                </c:pt>
                <c:pt idx="903">
                  <c:v>903</c:v>
                </c:pt>
                <c:pt idx="904">
                  <c:v>904</c:v>
                </c:pt>
                <c:pt idx="905">
                  <c:v>905</c:v>
                </c:pt>
                <c:pt idx="906">
                  <c:v>906</c:v>
                </c:pt>
                <c:pt idx="907">
                  <c:v>907</c:v>
                </c:pt>
                <c:pt idx="908">
                  <c:v>908</c:v>
                </c:pt>
                <c:pt idx="909">
                  <c:v>909</c:v>
                </c:pt>
                <c:pt idx="910">
                  <c:v>910</c:v>
                </c:pt>
                <c:pt idx="911">
                  <c:v>911</c:v>
                </c:pt>
                <c:pt idx="912">
                  <c:v>912</c:v>
                </c:pt>
                <c:pt idx="913">
                  <c:v>913</c:v>
                </c:pt>
                <c:pt idx="914">
                  <c:v>914</c:v>
                </c:pt>
                <c:pt idx="915">
                  <c:v>915</c:v>
                </c:pt>
                <c:pt idx="916">
                  <c:v>916</c:v>
                </c:pt>
                <c:pt idx="917">
                  <c:v>917</c:v>
                </c:pt>
                <c:pt idx="918">
                  <c:v>918</c:v>
                </c:pt>
                <c:pt idx="919">
                  <c:v>919</c:v>
                </c:pt>
                <c:pt idx="920">
                  <c:v>920</c:v>
                </c:pt>
                <c:pt idx="921">
                  <c:v>921</c:v>
                </c:pt>
                <c:pt idx="922">
                  <c:v>922</c:v>
                </c:pt>
                <c:pt idx="923">
                  <c:v>923</c:v>
                </c:pt>
                <c:pt idx="924">
                  <c:v>924</c:v>
                </c:pt>
                <c:pt idx="925">
                  <c:v>925</c:v>
                </c:pt>
                <c:pt idx="926">
                  <c:v>926</c:v>
                </c:pt>
                <c:pt idx="927">
                  <c:v>927</c:v>
                </c:pt>
                <c:pt idx="928">
                  <c:v>928</c:v>
                </c:pt>
                <c:pt idx="929">
                  <c:v>929</c:v>
                </c:pt>
                <c:pt idx="930">
                  <c:v>930</c:v>
                </c:pt>
                <c:pt idx="931">
                  <c:v>931</c:v>
                </c:pt>
                <c:pt idx="932">
                  <c:v>932</c:v>
                </c:pt>
                <c:pt idx="933">
                  <c:v>933</c:v>
                </c:pt>
                <c:pt idx="934">
                  <c:v>934</c:v>
                </c:pt>
                <c:pt idx="935">
                  <c:v>935</c:v>
                </c:pt>
                <c:pt idx="936">
                  <c:v>936</c:v>
                </c:pt>
                <c:pt idx="937">
                  <c:v>937</c:v>
                </c:pt>
                <c:pt idx="938">
                  <c:v>938</c:v>
                </c:pt>
                <c:pt idx="939">
                  <c:v>939</c:v>
                </c:pt>
                <c:pt idx="940">
                  <c:v>940</c:v>
                </c:pt>
                <c:pt idx="941">
                  <c:v>941</c:v>
                </c:pt>
                <c:pt idx="942">
                  <c:v>942</c:v>
                </c:pt>
                <c:pt idx="943">
                  <c:v>943</c:v>
                </c:pt>
                <c:pt idx="944">
                  <c:v>944</c:v>
                </c:pt>
                <c:pt idx="945">
                  <c:v>945</c:v>
                </c:pt>
                <c:pt idx="946">
                  <c:v>946</c:v>
                </c:pt>
                <c:pt idx="947">
                  <c:v>947</c:v>
                </c:pt>
                <c:pt idx="948">
                  <c:v>948</c:v>
                </c:pt>
                <c:pt idx="949">
                  <c:v>949</c:v>
                </c:pt>
                <c:pt idx="950">
                  <c:v>950</c:v>
                </c:pt>
                <c:pt idx="951">
                  <c:v>951</c:v>
                </c:pt>
                <c:pt idx="952">
                  <c:v>952</c:v>
                </c:pt>
                <c:pt idx="953">
                  <c:v>953</c:v>
                </c:pt>
                <c:pt idx="954">
                  <c:v>954</c:v>
                </c:pt>
                <c:pt idx="955">
                  <c:v>955</c:v>
                </c:pt>
                <c:pt idx="956">
                  <c:v>956</c:v>
                </c:pt>
                <c:pt idx="957">
                  <c:v>957</c:v>
                </c:pt>
                <c:pt idx="958">
                  <c:v>958</c:v>
                </c:pt>
                <c:pt idx="959">
                  <c:v>959</c:v>
                </c:pt>
                <c:pt idx="960">
                  <c:v>960</c:v>
                </c:pt>
                <c:pt idx="961">
                  <c:v>961</c:v>
                </c:pt>
                <c:pt idx="962">
                  <c:v>962</c:v>
                </c:pt>
                <c:pt idx="963">
                  <c:v>963</c:v>
                </c:pt>
                <c:pt idx="964">
                  <c:v>964</c:v>
                </c:pt>
                <c:pt idx="965">
                  <c:v>965</c:v>
                </c:pt>
                <c:pt idx="966">
                  <c:v>966</c:v>
                </c:pt>
                <c:pt idx="967">
                  <c:v>967</c:v>
                </c:pt>
                <c:pt idx="968">
                  <c:v>968</c:v>
                </c:pt>
                <c:pt idx="969">
                  <c:v>969</c:v>
                </c:pt>
                <c:pt idx="970">
                  <c:v>970</c:v>
                </c:pt>
                <c:pt idx="971">
                  <c:v>971</c:v>
                </c:pt>
                <c:pt idx="972">
                  <c:v>972</c:v>
                </c:pt>
                <c:pt idx="973">
                  <c:v>973</c:v>
                </c:pt>
                <c:pt idx="974">
                  <c:v>974</c:v>
                </c:pt>
                <c:pt idx="975">
                  <c:v>975</c:v>
                </c:pt>
                <c:pt idx="976">
                  <c:v>976</c:v>
                </c:pt>
                <c:pt idx="977">
                  <c:v>977</c:v>
                </c:pt>
                <c:pt idx="978">
                  <c:v>978</c:v>
                </c:pt>
                <c:pt idx="979">
                  <c:v>979</c:v>
                </c:pt>
                <c:pt idx="980">
                  <c:v>980</c:v>
                </c:pt>
                <c:pt idx="981">
                  <c:v>981</c:v>
                </c:pt>
                <c:pt idx="982">
                  <c:v>982</c:v>
                </c:pt>
                <c:pt idx="983">
                  <c:v>983</c:v>
                </c:pt>
                <c:pt idx="984">
                  <c:v>984</c:v>
                </c:pt>
                <c:pt idx="985">
                  <c:v>985</c:v>
                </c:pt>
                <c:pt idx="986">
                  <c:v>986</c:v>
                </c:pt>
                <c:pt idx="987">
                  <c:v>987</c:v>
                </c:pt>
                <c:pt idx="988">
                  <c:v>988</c:v>
                </c:pt>
                <c:pt idx="989">
                  <c:v>989</c:v>
                </c:pt>
                <c:pt idx="990">
                  <c:v>990</c:v>
                </c:pt>
                <c:pt idx="991">
                  <c:v>991</c:v>
                </c:pt>
                <c:pt idx="992">
                  <c:v>992</c:v>
                </c:pt>
                <c:pt idx="993">
                  <c:v>993</c:v>
                </c:pt>
                <c:pt idx="994">
                  <c:v>994</c:v>
                </c:pt>
                <c:pt idx="995">
                  <c:v>995</c:v>
                </c:pt>
                <c:pt idx="996">
                  <c:v>996</c:v>
                </c:pt>
                <c:pt idx="997">
                  <c:v>997</c:v>
                </c:pt>
                <c:pt idx="998">
                  <c:v>998</c:v>
                </c:pt>
                <c:pt idx="999">
                  <c:v>999</c:v>
                </c:pt>
                <c:pt idx="1000">
                  <c:v>1000</c:v>
                </c:pt>
                <c:pt idx="1001">
                  <c:v>1001</c:v>
                </c:pt>
                <c:pt idx="1002">
                  <c:v>1002</c:v>
                </c:pt>
                <c:pt idx="1003">
                  <c:v>1003</c:v>
                </c:pt>
                <c:pt idx="1004">
                  <c:v>1004</c:v>
                </c:pt>
                <c:pt idx="1005">
                  <c:v>1005</c:v>
                </c:pt>
                <c:pt idx="1006">
                  <c:v>1006</c:v>
                </c:pt>
                <c:pt idx="1007">
                  <c:v>1007</c:v>
                </c:pt>
                <c:pt idx="1008">
                  <c:v>1008</c:v>
                </c:pt>
                <c:pt idx="1009">
                  <c:v>1009</c:v>
                </c:pt>
                <c:pt idx="1010">
                  <c:v>1010</c:v>
                </c:pt>
                <c:pt idx="1011">
                  <c:v>1011</c:v>
                </c:pt>
                <c:pt idx="1012">
                  <c:v>1012</c:v>
                </c:pt>
                <c:pt idx="1013">
                  <c:v>1013</c:v>
                </c:pt>
                <c:pt idx="1014">
                  <c:v>1014</c:v>
                </c:pt>
                <c:pt idx="1015">
                  <c:v>1015</c:v>
                </c:pt>
                <c:pt idx="1016">
                  <c:v>1016</c:v>
                </c:pt>
                <c:pt idx="1017">
                  <c:v>1017</c:v>
                </c:pt>
                <c:pt idx="1018">
                  <c:v>1018</c:v>
                </c:pt>
                <c:pt idx="1019">
                  <c:v>1019</c:v>
                </c:pt>
                <c:pt idx="1020">
                  <c:v>1020</c:v>
                </c:pt>
                <c:pt idx="1021">
                  <c:v>1021</c:v>
                </c:pt>
                <c:pt idx="1022">
                  <c:v>1022</c:v>
                </c:pt>
                <c:pt idx="1023">
                  <c:v>1023</c:v>
                </c:pt>
                <c:pt idx="1024">
                  <c:v>1024</c:v>
                </c:pt>
                <c:pt idx="1025">
                  <c:v>1025</c:v>
                </c:pt>
                <c:pt idx="1026">
                  <c:v>1026</c:v>
                </c:pt>
                <c:pt idx="1027">
                  <c:v>1027</c:v>
                </c:pt>
                <c:pt idx="1028">
                  <c:v>1028</c:v>
                </c:pt>
                <c:pt idx="1029">
                  <c:v>1029</c:v>
                </c:pt>
                <c:pt idx="1030">
                  <c:v>1030</c:v>
                </c:pt>
                <c:pt idx="1031">
                  <c:v>1031</c:v>
                </c:pt>
                <c:pt idx="1032">
                  <c:v>1032</c:v>
                </c:pt>
                <c:pt idx="1033">
                  <c:v>1033</c:v>
                </c:pt>
                <c:pt idx="1034">
                  <c:v>1034</c:v>
                </c:pt>
                <c:pt idx="1035">
                  <c:v>1035</c:v>
                </c:pt>
                <c:pt idx="1036">
                  <c:v>1036</c:v>
                </c:pt>
                <c:pt idx="1037">
                  <c:v>1037</c:v>
                </c:pt>
                <c:pt idx="1038">
                  <c:v>1038</c:v>
                </c:pt>
                <c:pt idx="1039">
                  <c:v>1039</c:v>
                </c:pt>
                <c:pt idx="1040">
                  <c:v>1040</c:v>
                </c:pt>
                <c:pt idx="1041">
                  <c:v>1041</c:v>
                </c:pt>
                <c:pt idx="1042">
                  <c:v>1042</c:v>
                </c:pt>
                <c:pt idx="1043">
                  <c:v>1043</c:v>
                </c:pt>
                <c:pt idx="1044">
                  <c:v>1044</c:v>
                </c:pt>
                <c:pt idx="1045">
                  <c:v>1045</c:v>
                </c:pt>
                <c:pt idx="1046">
                  <c:v>1046</c:v>
                </c:pt>
                <c:pt idx="1047">
                  <c:v>1047</c:v>
                </c:pt>
                <c:pt idx="1048">
                  <c:v>1048</c:v>
                </c:pt>
                <c:pt idx="1049">
                  <c:v>1049</c:v>
                </c:pt>
                <c:pt idx="1050">
                  <c:v>1050</c:v>
                </c:pt>
                <c:pt idx="1051">
                  <c:v>1051</c:v>
                </c:pt>
                <c:pt idx="1052">
                  <c:v>1052</c:v>
                </c:pt>
                <c:pt idx="1053">
                  <c:v>1053</c:v>
                </c:pt>
                <c:pt idx="1054">
                  <c:v>1054</c:v>
                </c:pt>
                <c:pt idx="1055">
                  <c:v>1055</c:v>
                </c:pt>
                <c:pt idx="1056">
                  <c:v>1056</c:v>
                </c:pt>
                <c:pt idx="1057">
                  <c:v>1057</c:v>
                </c:pt>
                <c:pt idx="1058">
                  <c:v>1058</c:v>
                </c:pt>
                <c:pt idx="1059">
                  <c:v>1059</c:v>
                </c:pt>
                <c:pt idx="1060">
                  <c:v>1060</c:v>
                </c:pt>
                <c:pt idx="1061">
                  <c:v>1061</c:v>
                </c:pt>
                <c:pt idx="1062">
                  <c:v>1062</c:v>
                </c:pt>
                <c:pt idx="1063">
                  <c:v>1063</c:v>
                </c:pt>
                <c:pt idx="1064">
                  <c:v>1064</c:v>
                </c:pt>
                <c:pt idx="1065">
                  <c:v>1065</c:v>
                </c:pt>
                <c:pt idx="1066">
                  <c:v>1066</c:v>
                </c:pt>
                <c:pt idx="1067">
                  <c:v>1067</c:v>
                </c:pt>
                <c:pt idx="1068">
                  <c:v>1068</c:v>
                </c:pt>
                <c:pt idx="1069">
                  <c:v>1069</c:v>
                </c:pt>
                <c:pt idx="1070">
                  <c:v>1070</c:v>
                </c:pt>
                <c:pt idx="1071">
                  <c:v>1071</c:v>
                </c:pt>
                <c:pt idx="1072">
                  <c:v>1072</c:v>
                </c:pt>
                <c:pt idx="1073">
                  <c:v>1073</c:v>
                </c:pt>
                <c:pt idx="1074">
                  <c:v>1074</c:v>
                </c:pt>
                <c:pt idx="1075">
                  <c:v>1075</c:v>
                </c:pt>
                <c:pt idx="1076">
                  <c:v>1076</c:v>
                </c:pt>
                <c:pt idx="1077">
                  <c:v>1077</c:v>
                </c:pt>
                <c:pt idx="1078">
                  <c:v>1078</c:v>
                </c:pt>
                <c:pt idx="1079">
                  <c:v>1079</c:v>
                </c:pt>
                <c:pt idx="1080">
                  <c:v>1080</c:v>
                </c:pt>
                <c:pt idx="1081">
                  <c:v>1081</c:v>
                </c:pt>
                <c:pt idx="1082">
                  <c:v>1082</c:v>
                </c:pt>
                <c:pt idx="1083">
                  <c:v>1083</c:v>
                </c:pt>
                <c:pt idx="1084">
                  <c:v>1084</c:v>
                </c:pt>
                <c:pt idx="1085">
                  <c:v>1085</c:v>
                </c:pt>
                <c:pt idx="1086">
                  <c:v>1086</c:v>
                </c:pt>
                <c:pt idx="1087">
                  <c:v>1087</c:v>
                </c:pt>
                <c:pt idx="1088">
                  <c:v>1088</c:v>
                </c:pt>
                <c:pt idx="1089">
                  <c:v>1089</c:v>
                </c:pt>
                <c:pt idx="1090">
                  <c:v>1090</c:v>
                </c:pt>
                <c:pt idx="1091">
                  <c:v>1091</c:v>
                </c:pt>
                <c:pt idx="1092">
                  <c:v>1092</c:v>
                </c:pt>
                <c:pt idx="1093">
                  <c:v>1093</c:v>
                </c:pt>
                <c:pt idx="1094">
                  <c:v>1094</c:v>
                </c:pt>
                <c:pt idx="1095">
                  <c:v>1095</c:v>
                </c:pt>
                <c:pt idx="1096">
                  <c:v>1096</c:v>
                </c:pt>
                <c:pt idx="1097">
                  <c:v>1097</c:v>
                </c:pt>
                <c:pt idx="1098">
                  <c:v>1098</c:v>
                </c:pt>
                <c:pt idx="1099">
                  <c:v>1099</c:v>
                </c:pt>
                <c:pt idx="1100">
                  <c:v>1100</c:v>
                </c:pt>
                <c:pt idx="1101">
                  <c:v>1101</c:v>
                </c:pt>
                <c:pt idx="1102">
                  <c:v>1102</c:v>
                </c:pt>
                <c:pt idx="1103">
                  <c:v>1103</c:v>
                </c:pt>
                <c:pt idx="1104">
                  <c:v>1104</c:v>
                </c:pt>
                <c:pt idx="1105">
                  <c:v>1105</c:v>
                </c:pt>
                <c:pt idx="1106">
                  <c:v>1106</c:v>
                </c:pt>
                <c:pt idx="1107">
                  <c:v>1107</c:v>
                </c:pt>
                <c:pt idx="1108">
                  <c:v>1108</c:v>
                </c:pt>
                <c:pt idx="1109">
                  <c:v>1109</c:v>
                </c:pt>
                <c:pt idx="1110">
                  <c:v>1110</c:v>
                </c:pt>
                <c:pt idx="1111">
                  <c:v>1111</c:v>
                </c:pt>
                <c:pt idx="1112">
                  <c:v>1112</c:v>
                </c:pt>
                <c:pt idx="1113">
                  <c:v>1113</c:v>
                </c:pt>
                <c:pt idx="1114">
                  <c:v>1114</c:v>
                </c:pt>
                <c:pt idx="1115">
                  <c:v>1115</c:v>
                </c:pt>
                <c:pt idx="1116">
                  <c:v>1116</c:v>
                </c:pt>
                <c:pt idx="1117">
                  <c:v>1117</c:v>
                </c:pt>
                <c:pt idx="1118">
                  <c:v>1118</c:v>
                </c:pt>
                <c:pt idx="1119">
                  <c:v>1119</c:v>
                </c:pt>
                <c:pt idx="1120">
                  <c:v>1120</c:v>
                </c:pt>
                <c:pt idx="1121">
                  <c:v>1121</c:v>
                </c:pt>
                <c:pt idx="1122">
                  <c:v>1122</c:v>
                </c:pt>
                <c:pt idx="1123">
                  <c:v>1123</c:v>
                </c:pt>
                <c:pt idx="1124">
                  <c:v>1124</c:v>
                </c:pt>
                <c:pt idx="1125">
                  <c:v>1125</c:v>
                </c:pt>
                <c:pt idx="1126">
                  <c:v>1126</c:v>
                </c:pt>
                <c:pt idx="1127">
                  <c:v>1127</c:v>
                </c:pt>
                <c:pt idx="1128">
                  <c:v>1128</c:v>
                </c:pt>
                <c:pt idx="1129">
                  <c:v>1129</c:v>
                </c:pt>
                <c:pt idx="1130">
                  <c:v>1130</c:v>
                </c:pt>
                <c:pt idx="1131">
                  <c:v>1131</c:v>
                </c:pt>
                <c:pt idx="1132">
                  <c:v>1132</c:v>
                </c:pt>
                <c:pt idx="1133">
                  <c:v>1133</c:v>
                </c:pt>
                <c:pt idx="1134">
                  <c:v>1134</c:v>
                </c:pt>
                <c:pt idx="1135">
                  <c:v>1135</c:v>
                </c:pt>
                <c:pt idx="1136">
                  <c:v>1136</c:v>
                </c:pt>
                <c:pt idx="1137">
                  <c:v>1137</c:v>
                </c:pt>
                <c:pt idx="1138">
                  <c:v>1138</c:v>
                </c:pt>
                <c:pt idx="1139">
                  <c:v>1139</c:v>
                </c:pt>
                <c:pt idx="1140">
                  <c:v>1140</c:v>
                </c:pt>
                <c:pt idx="1141">
                  <c:v>1141</c:v>
                </c:pt>
                <c:pt idx="1142">
                  <c:v>1142</c:v>
                </c:pt>
                <c:pt idx="1143">
                  <c:v>1143</c:v>
                </c:pt>
                <c:pt idx="1144">
                  <c:v>1144</c:v>
                </c:pt>
                <c:pt idx="1145">
                  <c:v>1145</c:v>
                </c:pt>
                <c:pt idx="1146">
                  <c:v>1146</c:v>
                </c:pt>
                <c:pt idx="1147">
                  <c:v>1147</c:v>
                </c:pt>
                <c:pt idx="1148">
                  <c:v>1148</c:v>
                </c:pt>
                <c:pt idx="1149">
                  <c:v>1149</c:v>
                </c:pt>
                <c:pt idx="1150">
                  <c:v>1150</c:v>
                </c:pt>
                <c:pt idx="1151">
                  <c:v>1151</c:v>
                </c:pt>
                <c:pt idx="1152">
                  <c:v>1152</c:v>
                </c:pt>
                <c:pt idx="1153">
                  <c:v>1153</c:v>
                </c:pt>
                <c:pt idx="1154">
                  <c:v>1154</c:v>
                </c:pt>
                <c:pt idx="1155">
                  <c:v>1155</c:v>
                </c:pt>
                <c:pt idx="1156">
                  <c:v>1156</c:v>
                </c:pt>
                <c:pt idx="1157">
                  <c:v>1157</c:v>
                </c:pt>
                <c:pt idx="1158">
                  <c:v>1158</c:v>
                </c:pt>
                <c:pt idx="1159">
                  <c:v>1159</c:v>
                </c:pt>
                <c:pt idx="1160">
                  <c:v>1160</c:v>
                </c:pt>
                <c:pt idx="1161">
                  <c:v>1161</c:v>
                </c:pt>
                <c:pt idx="1162">
                  <c:v>1162</c:v>
                </c:pt>
                <c:pt idx="1163">
                  <c:v>1163</c:v>
                </c:pt>
                <c:pt idx="1164">
                  <c:v>1164</c:v>
                </c:pt>
                <c:pt idx="1165">
                  <c:v>1165</c:v>
                </c:pt>
                <c:pt idx="1166">
                  <c:v>1166</c:v>
                </c:pt>
                <c:pt idx="1167">
                  <c:v>1167</c:v>
                </c:pt>
                <c:pt idx="1168">
                  <c:v>1168</c:v>
                </c:pt>
                <c:pt idx="1169">
                  <c:v>1169</c:v>
                </c:pt>
                <c:pt idx="1170">
                  <c:v>1170</c:v>
                </c:pt>
                <c:pt idx="1171">
                  <c:v>1171</c:v>
                </c:pt>
                <c:pt idx="1172">
                  <c:v>1172</c:v>
                </c:pt>
                <c:pt idx="1173">
                  <c:v>1173</c:v>
                </c:pt>
                <c:pt idx="1174">
                  <c:v>1174</c:v>
                </c:pt>
                <c:pt idx="1175">
                  <c:v>1175</c:v>
                </c:pt>
                <c:pt idx="1176">
                  <c:v>1176</c:v>
                </c:pt>
                <c:pt idx="1177">
                  <c:v>1177</c:v>
                </c:pt>
                <c:pt idx="1178">
                  <c:v>1178</c:v>
                </c:pt>
                <c:pt idx="1179">
                  <c:v>1179</c:v>
                </c:pt>
                <c:pt idx="1180">
                  <c:v>1180</c:v>
                </c:pt>
                <c:pt idx="1181">
                  <c:v>1181</c:v>
                </c:pt>
                <c:pt idx="1182">
                  <c:v>1182</c:v>
                </c:pt>
                <c:pt idx="1183">
                  <c:v>1183</c:v>
                </c:pt>
                <c:pt idx="1184">
                  <c:v>1184</c:v>
                </c:pt>
                <c:pt idx="1185">
                  <c:v>1185</c:v>
                </c:pt>
                <c:pt idx="1186">
                  <c:v>1186</c:v>
                </c:pt>
                <c:pt idx="1187">
                  <c:v>1187</c:v>
                </c:pt>
                <c:pt idx="1188">
                  <c:v>1188</c:v>
                </c:pt>
                <c:pt idx="1189">
                  <c:v>1189</c:v>
                </c:pt>
                <c:pt idx="1190">
                  <c:v>1190</c:v>
                </c:pt>
                <c:pt idx="1191">
                  <c:v>1191</c:v>
                </c:pt>
                <c:pt idx="1192">
                  <c:v>1192</c:v>
                </c:pt>
                <c:pt idx="1193">
                  <c:v>1193</c:v>
                </c:pt>
                <c:pt idx="1194">
                  <c:v>1194</c:v>
                </c:pt>
                <c:pt idx="1195">
                  <c:v>1195</c:v>
                </c:pt>
                <c:pt idx="1196">
                  <c:v>1196</c:v>
                </c:pt>
                <c:pt idx="1197">
                  <c:v>1197</c:v>
                </c:pt>
                <c:pt idx="1198">
                  <c:v>1198</c:v>
                </c:pt>
                <c:pt idx="1199">
                  <c:v>1199</c:v>
                </c:pt>
                <c:pt idx="1200">
                  <c:v>1200</c:v>
                </c:pt>
                <c:pt idx="1201">
                  <c:v>1201</c:v>
                </c:pt>
                <c:pt idx="1202">
                  <c:v>1202</c:v>
                </c:pt>
                <c:pt idx="1203">
                  <c:v>1203</c:v>
                </c:pt>
                <c:pt idx="1204">
                  <c:v>1204</c:v>
                </c:pt>
                <c:pt idx="1205">
                  <c:v>1205</c:v>
                </c:pt>
                <c:pt idx="1206">
                  <c:v>1206</c:v>
                </c:pt>
                <c:pt idx="1207">
                  <c:v>1207</c:v>
                </c:pt>
                <c:pt idx="1208">
                  <c:v>1208</c:v>
                </c:pt>
                <c:pt idx="1209">
                  <c:v>1209</c:v>
                </c:pt>
                <c:pt idx="1210">
                  <c:v>1210</c:v>
                </c:pt>
                <c:pt idx="1211">
                  <c:v>1211</c:v>
                </c:pt>
                <c:pt idx="1212">
                  <c:v>1212</c:v>
                </c:pt>
                <c:pt idx="1213">
                  <c:v>1213</c:v>
                </c:pt>
                <c:pt idx="1214">
                  <c:v>1214</c:v>
                </c:pt>
                <c:pt idx="1215">
                  <c:v>1215</c:v>
                </c:pt>
                <c:pt idx="1216">
                  <c:v>1216</c:v>
                </c:pt>
                <c:pt idx="1217">
                  <c:v>1217</c:v>
                </c:pt>
                <c:pt idx="1218">
                  <c:v>1218</c:v>
                </c:pt>
                <c:pt idx="1219">
                  <c:v>1219</c:v>
                </c:pt>
                <c:pt idx="1220">
                  <c:v>1220</c:v>
                </c:pt>
                <c:pt idx="1221">
                  <c:v>1221</c:v>
                </c:pt>
                <c:pt idx="1222">
                  <c:v>1222</c:v>
                </c:pt>
                <c:pt idx="1223">
                  <c:v>1223</c:v>
                </c:pt>
                <c:pt idx="1224">
                  <c:v>1224</c:v>
                </c:pt>
                <c:pt idx="1225">
                  <c:v>1225</c:v>
                </c:pt>
                <c:pt idx="1226">
                  <c:v>1226</c:v>
                </c:pt>
                <c:pt idx="1227">
                  <c:v>1227</c:v>
                </c:pt>
                <c:pt idx="1228">
                  <c:v>1228</c:v>
                </c:pt>
                <c:pt idx="1229">
                  <c:v>1229</c:v>
                </c:pt>
                <c:pt idx="1230">
                  <c:v>1230</c:v>
                </c:pt>
                <c:pt idx="1231">
                  <c:v>1231</c:v>
                </c:pt>
                <c:pt idx="1232">
                  <c:v>1232</c:v>
                </c:pt>
                <c:pt idx="1233">
                  <c:v>1233</c:v>
                </c:pt>
                <c:pt idx="1234">
                  <c:v>1234</c:v>
                </c:pt>
                <c:pt idx="1235">
                  <c:v>1235</c:v>
                </c:pt>
                <c:pt idx="1236">
                  <c:v>1236</c:v>
                </c:pt>
                <c:pt idx="1237">
                  <c:v>1237</c:v>
                </c:pt>
                <c:pt idx="1238">
                  <c:v>1238</c:v>
                </c:pt>
                <c:pt idx="1239">
                  <c:v>1239</c:v>
                </c:pt>
                <c:pt idx="1240">
                  <c:v>1240</c:v>
                </c:pt>
                <c:pt idx="1241">
                  <c:v>1241</c:v>
                </c:pt>
                <c:pt idx="1242">
                  <c:v>1242</c:v>
                </c:pt>
                <c:pt idx="1243">
                  <c:v>1243</c:v>
                </c:pt>
                <c:pt idx="1244">
                  <c:v>1244</c:v>
                </c:pt>
                <c:pt idx="1245">
                  <c:v>1245</c:v>
                </c:pt>
                <c:pt idx="1246">
                  <c:v>1246</c:v>
                </c:pt>
                <c:pt idx="1247">
                  <c:v>1247</c:v>
                </c:pt>
                <c:pt idx="1248">
                  <c:v>1248</c:v>
                </c:pt>
                <c:pt idx="1249">
                  <c:v>1249</c:v>
                </c:pt>
                <c:pt idx="1250">
                  <c:v>1250</c:v>
                </c:pt>
                <c:pt idx="1251">
                  <c:v>1251</c:v>
                </c:pt>
                <c:pt idx="1252">
                  <c:v>1252</c:v>
                </c:pt>
                <c:pt idx="1253">
                  <c:v>1253</c:v>
                </c:pt>
                <c:pt idx="1254">
                  <c:v>1254</c:v>
                </c:pt>
                <c:pt idx="1255">
                  <c:v>1255</c:v>
                </c:pt>
                <c:pt idx="1256">
                  <c:v>1256</c:v>
                </c:pt>
                <c:pt idx="1257">
                  <c:v>1257</c:v>
                </c:pt>
                <c:pt idx="1258">
                  <c:v>1258</c:v>
                </c:pt>
                <c:pt idx="1259">
                  <c:v>1259</c:v>
                </c:pt>
                <c:pt idx="1260">
                  <c:v>1260</c:v>
                </c:pt>
                <c:pt idx="1261">
                  <c:v>1261</c:v>
                </c:pt>
                <c:pt idx="1262">
                  <c:v>1262</c:v>
                </c:pt>
                <c:pt idx="1263">
                  <c:v>1263</c:v>
                </c:pt>
                <c:pt idx="1264">
                  <c:v>1264</c:v>
                </c:pt>
                <c:pt idx="1265">
                  <c:v>1265</c:v>
                </c:pt>
                <c:pt idx="1266">
                  <c:v>1266</c:v>
                </c:pt>
                <c:pt idx="1267">
                  <c:v>1267</c:v>
                </c:pt>
                <c:pt idx="1268">
                  <c:v>1268</c:v>
                </c:pt>
                <c:pt idx="1269">
                  <c:v>1269</c:v>
                </c:pt>
                <c:pt idx="1270">
                  <c:v>1270</c:v>
                </c:pt>
                <c:pt idx="1271">
                  <c:v>1271</c:v>
                </c:pt>
                <c:pt idx="1272">
                  <c:v>1272</c:v>
                </c:pt>
                <c:pt idx="1273">
                  <c:v>1273</c:v>
                </c:pt>
                <c:pt idx="1274">
                  <c:v>1274</c:v>
                </c:pt>
                <c:pt idx="1275">
                  <c:v>1275</c:v>
                </c:pt>
                <c:pt idx="1276">
                  <c:v>1276</c:v>
                </c:pt>
                <c:pt idx="1277">
                  <c:v>1277</c:v>
                </c:pt>
                <c:pt idx="1278">
                  <c:v>1278</c:v>
                </c:pt>
                <c:pt idx="1279">
                  <c:v>1279</c:v>
                </c:pt>
                <c:pt idx="1280">
                  <c:v>1280</c:v>
                </c:pt>
                <c:pt idx="1281">
                  <c:v>1281</c:v>
                </c:pt>
                <c:pt idx="1282">
                  <c:v>1282</c:v>
                </c:pt>
                <c:pt idx="1283">
                  <c:v>1283</c:v>
                </c:pt>
                <c:pt idx="1284">
                  <c:v>1284</c:v>
                </c:pt>
                <c:pt idx="1285">
                  <c:v>1285</c:v>
                </c:pt>
                <c:pt idx="1286">
                  <c:v>1286</c:v>
                </c:pt>
                <c:pt idx="1287">
                  <c:v>1287</c:v>
                </c:pt>
                <c:pt idx="1288">
                  <c:v>1288</c:v>
                </c:pt>
                <c:pt idx="1289">
                  <c:v>1289</c:v>
                </c:pt>
                <c:pt idx="1290">
                  <c:v>1290</c:v>
                </c:pt>
                <c:pt idx="1291">
                  <c:v>1291</c:v>
                </c:pt>
                <c:pt idx="1292">
                  <c:v>1292</c:v>
                </c:pt>
                <c:pt idx="1293">
                  <c:v>1293</c:v>
                </c:pt>
                <c:pt idx="1294">
                  <c:v>1294</c:v>
                </c:pt>
                <c:pt idx="1295">
                  <c:v>1295</c:v>
                </c:pt>
                <c:pt idx="1296">
                  <c:v>1296</c:v>
                </c:pt>
                <c:pt idx="1297">
                  <c:v>1297</c:v>
                </c:pt>
                <c:pt idx="1298">
                  <c:v>1298</c:v>
                </c:pt>
                <c:pt idx="1299">
                  <c:v>1299</c:v>
                </c:pt>
                <c:pt idx="1300">
                  <c:v>1300</c:v>
                </c:pt>
                <c:pt idx="1301">
                  <c:v>1301</c:v>
                </c:pt>
                <c:pt idx="1302">
                  <c:v>1302</c:v>
                </c:pt>
                <c:pt idx="1303">
                  <c:v>1303</c:v>
                </c:pt>
                <c:pt idx="1304">
                  <c:v>1304</c:v>
                </c:pt>
                <c:pt idx="1305">
                  <c:v>1305</c:v>
                </c:pt>
                <c:pt idx="1306">
                  <c:v>1306</c:v>
                </c:pt>
                <c:pt idx="1307">
                  <c:v>1307</c:v>
                </c:pt>
                <c:pt idx="1308">
                  <c:v>1308</c:v>
                </c:pt>
                <c:pt idx="1309">
                  <c:v>1309</c:v>
                </c:pt>
                <c:pt idx="1310">
                  <c:v>1310</c:v>
                </c:pt>
                <c:pt idx="1311">
                  <c:v>1311</c:v>
                </c:pt>
                <c:pt idx="1312">
                  <c:v>1312</c:v>
                </c:pt>
                <c:pt idx="1313">
                  <c:v>1313</c:v>
                </c:pt>
                <c:pt idx="1314">
                  <c:v>1314</c:v>
                </c:pt>
                <c:pt idx="1315">
                  <c:v>1315</c:v>
                </c:pt>
                <c:pt idx="1316">
                  <c:v>1316</c:v>
                </c:pt>
                <c:pt idx="1317">
                  <c:v>1317</c:v>
                </c:pt>
                <c:pt idx="1318">
                  <c:v>1318</c:v>
                </c:pt>
                <c:pt idx="1319">
                  <c:v>1319</c:v>
                </c:pt>
                <c:pt idx="1320">
                  <c:v>1320</c:v>
                </c:pt>
                <c:pt idx="1321">
                  <c:v>1321</c:v>
                </c:pt>
                <c:pt idx="1322">
                  <c:v>1322</c:v>
                </c:pt>
                <c:pt idx="1323">
                  <c:v>1323</c:v>
                </c:pt>
                <c:pt idx="1324">
                  <c:v>1324</c:v>
                </c:pt>
                <c:pt idx="1325">
                  <c:v>1325</c:v>
                </c:pt>
                <c:pt idx="1326">
                  <c:v>1326</c:v>
                </c:pt>
                <c:pt idx="1327">
                  <c:v>1327</c:v>
                </c:pt>
                <c:pt idx="1328">
                  <c:v>1328</c:v>
                </c:pt>
                <c:pt idx="1329">
                  <c:v>1329</c:v>
                </c:pt>
                <c:pt idx="1330">
                  <c:v>1330</c:v>
                </c:pt>
                <c:pt idx="1331">
                  <c:v>1331</c:v>
                </c:pt>
                <c:pt idx="1332">
                  <c:v>1332</c:v>
                </c:pt>
                <c:pt idx="1333">
                  <c:v>1333</c:v>
                </c:pt>
                <c:pt idx="1334">
                  <c:v>1334</c:v>
                </c:pt>
                <c:pt idx="1335">
                  <c:v>1335</c:v>
                </c:pt>
                <c:pt idx="1336">
                  <c:v>1336</c:v>
                </c:pt>
                <c:pt idx="1337">
                  <c:v>1337</c:v>
                </c:pt>
                <c:pt idx="1338">
                  <c:v>1338</c:v>
                </c:pt>
                <c:pt idx="1339">
                  <c:v>1339</c:v>
                </c:pt>
                <c:pt idx="1340">
                  <c:v>1340</c:v>
                </c:pt>
                <c:pt idx="1341">
                  <c:v>1341</c:v>
                </c:pt>
                <c:pt idx="1342">
                  <c:v>1342</c:v>
                </c:pt>
                <c:pt idx="1343">
                  <c:v>1343</c:v>
                </c:pt>
                <c:pt idx="1344">
                  <c:v>1344</c:v>
                </c:pt>
                <c:pt idx="1345">
                  <c:v>1345</c:v>
                </c:pt>
                <c:pt idx="1346">
                  <c:v>1346</c:v>
                </c:pt>
                <c:pt idx="1347">
                  <c:v>1347</c:v>
                </c:pt>
                <c:pt idx="1348">
                  <c:v>1348</c:v>
                </c:pt>
                <c:pt idx="1349">
                  <c:v>1349</c:v>
                </c:pt>
                <c:pt idx="1350">
                  <c:v>1350</c:v>
                </c:pt>
                <c:pt idx="1351">
                  <c:v>1351</c:v>
                </c:pt>
                <c:pt idx="1352">
                  <c:v>1352</c:v>
                </c:pt>
                <c:pt idx="1353">
                  <c:v>1353</c:v>
                </c:pt>
                <c:pt idx="1354">
                  <c:v>1354</c:v>
                </c:pt>
                <c:pt idx="1355">
                  <c:v>1355</c:v>
                </c:pt>
                <c:pt idx="1356">
                  <c:v>1356</c:v>
                </c:pt>
                <c:pt idx="1357">
                  <c:v>1357</c:v>
                </c:pt>
                <c:pt idx="1358">
                  <c:v>1358</c:v>
                </c:pt>
                <c:pt idx="1359">
                  <c:v>1359</c:v>
                </c:pt>
                <c:pt idx="1360">
                  <c:v>1360</c:v>
                </c:pt>
                <c:pt idx="1361">
                  <c:v>1361</c:v>
                </c:pt>
                <c:pt idx="1362">
                  <c:v>1362</c:v>
                </c:pt>
                <c:pt idx="1363">
                  <c:v>1363</c:v>
                </c:pt>
                <c:pt idx="1364">
                  <c:v>1364</c:v>
                </c:pt>
                <c:pt idx="1365">
                  <c:v>1365</c:v>
                </c:pt>
                <c:pt idx="1366">
                  <c:v>1366</c:v>
                </c:pt>
                <c:pt idx="1367">
                  <c:v>1367</c:v>
                </c:pt>
                <c:pt idx="1368">
                  <c:v>1368</c:v>
                </c:pt>
                <c:pt idx="1369">
                  <c:v>1369</c:v>
                </c:pt>
                <c:pt idx="1370">
                  <c:v>1370</c:v>
                </c:pt>
                <c:pt idx="1371">
                  <c:v>1371</c:v>
                </c:pt>
                <c:pt idx="1372">
                  <c:v>1372</c:v>
                </c:pt>
                <c:pt idx="1373">
                  <c:v>1373</c:v>
                </c:pt>
                <c:pt idx="1374">
                  <c:v>1374</c:v>
                </c:pt>
                <c:pt idx="1375">
                  <c:v>1375</c:v>
                </c:pt>
                <c:pt idx="1376">
                  <c:v>1376</c:v>
                </c:pt>
                <c:pt idx="1377">
                  <c:v>1377</c:v>
                </c:pt>
                <c:pt idx="1378">
                  <c:v>1378</c:v>
                </c:pt>
                <c:pt idx="1379">
                  <c:v>1379</c:v>
                </c:pt>
                <c:pt idx="1380">
                  <c:v>1380</c:v>
                </c:pt>
                <c:pt idx="1381">
                  <c:v>1381</c:v>
                </c:pt>
                <c:pt idx="1382">
                  <c:v>1382</c:v>
                </c:pt>
                <c:pt idx="1383">
                  <c:v>1383</c:v>
                </c:pt>
                <c:pt idx="1384">
                  <c:v>1384</c:v>
                </c:pt>
                <c:pt idx="1385">
                  <c:v>1385</c:v>
                </c:pt>
                <c:pt idx="1386">
                  <c:v>1386</c:v>
                </c:pt>
                <c:pt idx="1387">
                  <c:v>1387</c:v>
                </c:pt>
                <c:pt idx="1388">
                  <c:v>1388</c:v>
                </c:pt>
                <c:pt idx="1389">
                  <c:v>1389</c:v>
                </c:pt>
                <c:pt idx="1390">
                  <c:v>1390</c:v>
                </c:pt>
                <c:pt idx="1391">
                  <c:v>1391</c:v>
                </c:pt>
                <c:pt idx="1392">
                  <c:v>1392</c:v>
                </c:pt>
                <c:pt idx="1393">
                  <c:v>1393</c:v>
                </c:pt>
                <c:pt idx="1394">
                  <c:v>1394</c:v>
                </c:pt>
                <c:pt idx="1395">
                  <c:v>1395</c:v>
                </c:pt>
                <c:pt idx="1396">
                  <c:v>1396</c:v>
                </c:pt>
                <c:pt idx="1397">
                  <c:v>1397</c:v>
                </c:pt>
                <c:pt idx="1398">
                  <c:v>1398</c:v>
                </c:pt>
                <c:pt idx="1399">
                  <c:v>1399</c:v>
                </c:pt>
                <c:pt idx="1400">
                  <c:v>1400</c:v>
                </c:pt>
                <c:pt idx="1401">
                  <c:v>1401</c:v>
                </c:pt>
                <c:pt idx="1402">
                  <c:v>1402</c:v>
                </c:pt>
                <c:pt idx="1403">
                  <c:v>1403</c:v>
                </c:pt>
                <c:pt idx="1404">
                  <c:v>1404</c:v>
                </c:pt>
                <c:pt idx="1405">
                  <c:v>1405</c:v>
                </c:pt>
                <c:pt idx="1406">
                  <c:v>1406</c:v>
                </c:pt>
                <c:pt idx="1407">
                  <c:v>1407</c:v>
                </c:pt>
                <c:pt idx="1408">
                  <c:v>1408</c:v>
                </c:pt>
                <c:pt idx="1409">
                  <c:v>1409</c:v>
                </c:pt>
                <c:pt idx="1410">
                  <c:v>1410</c:v>
                </c:pt>
                <c:pt idx="1411">
                  <c:v>1411</c:v>
                </c:pt>
                <c:pt idx="1412">
                  <c:v>1412</c:v>
                </c:pt>
                <c:pt idx="1413">
                  <c:v>1413</c:v>
                </c:pt>
                <c:pt idx="1414">
                  <c:v>1414</c:v>
                </c:pt>
                <c:pt idx="1415">
                  <c:v>1415</c:v>
                </c:pt>
                <c:pt idx="1416">
                  <c:v>1416</c:v>
                </c:pt>
                <c:pt idx="1417">
                  <c:v>1417</c:v>
                </c:pt>
                <c:pt idx="1418">
                  <c:v>1418</c:v>
                </c:pt>
                <c:pt idx="1419">
                  <c:v>1419</c:v>
                </c:pt>
                <c:pt idx="1420">
                  <c:v>1420</c:v>
                </c:pt>
                <c:pt idx="1421">
                  <c:v>1421</c:v>
                </c:pt>
                <c:pt idx="1422">
                  <c:v>1422</c:v>
                </c:pt>
                <c:pt idx="1423">
                  <c:v>1423</c:v>
                </c:pt>
                <c:pt idx="1424">
                  <c:v>1424</c:v>
                </c:pt>
                <c:pt idx="1425">
                  <c:v>1425</c:v>
                </c:pt>
                <c:pt idx="1426">
                  <c:v>1426</c:v>
                </c:pt>
                <c:pt idx="1427">
                  <c:v>1427</c:v>
                </c:pt>
                <c:pt idx="1428">
                  <c:v>1428</c:v>
                </c:pt>
                <c:pt idx="1429">
                  <c:v>1429</c:v>
                </c:pt>
                <c:pt idx="1430">
                  <c:v>1430</c:v>
                </c:pt>
                <c:pt idx="1431">
                  <c:v>1431</c:v>
                </c:pt>
                <c:pt idx="1432">
                  <c:v>1432</c:v>
                </c:pt>
                <c:pt idx="1433">
                  <c:v>1433</c:v>
                </c:pt>
                <c:pt idx="1434">
                  <c:v>1434</c:v>
                </c:pt>
                <c:pt idx="1435">
                  <c:v>1435</c:v>
                </c:pt>
                <c:pt idx="1436">
                  <c:v>1436</c:v>
                </c:pt>
                <c:pt idx="1437">
                  <c:v>1437</c:v>
                </c:pt>
                <c:pt idx="1438">
                  <c:v>1438</c:v>
                </c:pt>
                <c:pt idx="1439">
                  <c:v>1439</c:v>
                </c:pt>
                <c:pt idx="1440">
                  <c:v>1440</c:v>
                </c:pt>
                <c:pt idx="1441">
                  <c:v>1441</c:v>
                </c:pt>
                <c:pt idx="1442">
                  <c:v>1442</c:v>
                </c:pt>
                <c:pt idx="1443">
                  <c:v>1443</c:v>
                </c:pt>
                <c:pt idx="1444">
                  <c:v>1444</c:v>
                </c:pt>
                <c:pt idx="1445">
                  <c:v>1445</c:v>
                </c:pt>
                <c:pt idx="1446">
                  <c:v>1446</c:v>
                </c:pt>
                <c:pt idx="1447">
                  <c:v>1447</c:v>
                </c:pt>
                <c:pt idx="1448">
                  <c:v>1448</c:v>
                </c:pt>
                <c:pt idx="1449">
                  <c:v>1449</c:v>
                </c:pt>
                <c:pt idx="1450">
                  <c:v>1450</c:v>
                </c:pt>
                <c:pt idx="1451">
                  <c:v>1451</c:v>
                </c:pt>
                <c:pt idx="1452">
                  <c:v>1452</c:v>
                </c:pt>
                <c:pt idx="1453">
                  <c:v>1453</c:v>
                </c:pt>
                <c:pt idx="1454">
                  <c:v>1454</c:v>
                </c:pt>
                <c:pt idx="1455">
                  <c:v>1455</c:v>
                </c:pt>
                <c:pt idx="1456">
                  <c:v>1456</c:v>
                </c:pt>
                <c:pt idx="1457">
                  <c:v>1457</c:v>
                </c:pt>
                <c:pt idx="1458">
                  <c:v>1458</c:v>
                </c:pt>
                <c:pt idx="1459">
                  <c:v>1459</c:v>
                </c:pt>
                <c:pt idx="1460">
                  <c:v>1460</c:v>
                </c:pt>
                <c:pt idx="1461">
                  <c:v>1461</c:v>
                </c:pt>
                <c:pt idx="1462">
                  <c:v>1462</c:v>
                </c:pt>
                <c:pt idx="1463">
                  <c:v>1463</c:v>
                </c:pt>
                <c:pt idx="1464">
                  <c:v>1464</c:v>
                </c:pt>
                <c:pt idx="1465">
                  <c:v>1465</c:v>
                </c:pt>
                <c:pt idx="1466">
                  <c:v>1466</c:v>
                </c:pt>
                <c:pt idx="1467">
                  <c:v>1467</c:v>
                </c:pt>
                <c:pt idx="1468">
                  <c:v>1468</c:v>
                </c:pt>
                <c:pt idx="1469">
                  <c:v>1469</c:v>
                </c:pt>
                <c:pt idx="1470">
                  <c:v>1470</c:v>
                </c:pt>
                <c:pt idx="1471">
                  <c:v>1471</c:v>
                </c:pt>
                <c:pt idx="1472">
                  <c:v>1472</c:v>
                </c:pt>
                <c:pt idx="1473">
                  <c:v>1473</c:v>
                </c:pt>
                <c:pt idx="1474">
                  <c:v>1474</c:v>
                </c:pt>
                <c:pt idx="1475">
                  <c:v>1475</c:v>
                </c:pt>
                <c:pt idx="1476">
                  <c:v>1476</c:v>
                </c:pt>
                <c:pt idx="1477">
                  <c:v>1477</c:v>
                </c:pt>
                <c:pt idx="1478">
                  <c:v>1478</c:v>
                </c:pt>
                <c:pt idx="1479">
                  <c:v>1479</c:v>
                </c:pt>
                <c:pt idx="1480">
                  <c:v>1480</c:v>
                </c:pt>
                <c:pt idx="1481">
                  <c:v>1481</c:v>
                </c:pt>
                <c:pt idx="1482">
                  <c:v>1482</c:v>
                </c:pt>
                <c:pt idx="1483">
                  <c:v>1483</c:v>
                </c:pt>
                <c:pt idx="1484">
                  <c:v>1484</c:v>
                </c:pt>
                <c:pt idx="1485">
                  <c:v>1485</c:v>
                </c:pt>
                <c:pt idx="1486">
                  <c:v>1486</c:v>
                </c:pt>
                <c:pt idx="1487">
                  <c:v>1487</c:v>
                </c:pt>
                <c:pt idx="1488">
                  <c:v>1488</c:v>
                </c:pt>
                <c:pt idx="1489">
                  <c:v>1489</c:v>
                </c:pt>
                <c:pt idx="1490">
                  <c:v>1490</c:v>
                </c:pt>
                <c:pt idx="1491">
                  <c:v>1491</c:v>
                </c:pt>
                <c:pt idx="1492">
                  <c:v>1492</c:v>
                </c:pt>
                <c:pt idx="1493">
                  <c:v>1493</c:v>
                </c:pt>
                <c:pt idx="1494">
                  <c:v>1494</c:v>
                </c:pt>
                <c:pt idx="1495">
                  <c:v>1495</c:v>
                </c:pt>
                <c:pt idx="1496">
                  <c:v>1496</c:v>
                </c:pt>
                <c:pt idx="1497">
                  <c:v>1497</c:v>
                </c:pt>
                <c:pt idx="1498">
                  <c:v>1498</c:v>
                </c:pt>
                <c:pt idx="1499">
                  <c:v>1499</c:v>
                </c:pt>
                <c:pt idx="1500">
                  <c:v>1500</c:v>
                </c:pt>
                <c:pt idx="1501">
                  <c:v>1501</c:v>
                </c:pt>
                <c:pt idx="1502">
                  <c:v>1502</c:v>
                </c:pt>
                <c:pt idx="1503">
                  <c:v>1503</c:v>
                </c:pt>
                <c:pt idx="1504">
                  <c:v>1504</c:v>
                </c:pt>
                <c:pt idx="1505">
                  <c:v>1505</c:v>
                </c:pt>
                <c:pt idx="1506">
                  <c:v>1506</c:v>
                </c:pt>
                <c:pt idx="1507">
                  <c:v>1507</c:v>
                </c:pt>
                <c:pt idx="1508">
                  <c:v>1508</c:v>
                </c:pt>
                <c:pt idx="1509">
                  <c:v>1509</c:v>
                </c:pt>
                <c:pt idx="1510">
                  <c:v>1510</c:v>
                </c:pt>
                <c:pt idx="1511">
                  <c:v>1511</c:v>
                </c:pt>
                <c:pt idx="1512">
                  <c:v>1512</c:v>
                </c:pt>
                <c:pt idx="1513">
                  <c:v>1513</c:v>
                </c:pt>
                <c:pt idx="1514">
                  <c:v>1514</c:v>
                </c:pt>
                <c:pt idx="1515">
                  <c:v>1515</c:v>
                </c:pt>
                <c:pt idx="1516">
                  <c:v>1516</c:v>
                </c:pt>
                <c:pt idx="1517">
                  <c:v>1517</c:v>
                </c:pt>
                <c:pt idx="1518">
                  <c:v>1518</c:v>
                </c:pt>
                <c:pt idx="1519">
                  <c:v>1519</c:v>
                </c:pt>
                <c:pt idx="1520">
                  <c:v>1520</c:v>
                </c:pt>
                <c:pt idx="1521">
                  <c:v>1521</c:v>
                </c:pt>
                <c:pt idx="1522">
                  <c:v>1522</c:v>
                </c:pt>
                <c:pt idx="1523">
                  <c:v>1523</c:v>
                </c:pt>
                <c:pt idx="1524">
                  <c:v>1524</c:v>
                </c:pt>
                <c:pt idx="1525">
                  <c:v>1525</c:v>
                </c:pt>
                <c:pt idx="1526">
                  <c:v>1526</c:v>
                </c:pt>
                <c:pt idx="1527">
                  <c:v>1527</c:v>
                </c:pt>
                <c:pt idx="1528">
                  <c:v>1528</c:v>
                </c:pt>
                <c:pt idx="1529">
                  <c:v>1529</c:v>
                </c:pt>
                <c:pt idx="1530">
                  <c:v>1530</c:v>
                </c:pt>
                <c:pt idx="1531">
                  <c:v>1531</c:v>
                </c:pt>
                <c:pt idx="1532">
                  <c:v>1532</c:v>
                </c:pt>
                <c:pt idx="1533">
                  <c:v>1533</c:v>
                </c:pt>
                <c:pt idx="1534">
                  <c:v>1534</c:v>
                </c:pt>
                <c:pt idx="1535">
                  <c:v>1535</c:v>
                </c:pt>
                <c:pt idx="1536">
                  <c:v>1536</c:v>
                </c:pt>
                <c:pt idx="1537">
                  <c:v>1537</c:v>
                </c:pt>
                <c:pt idx="1538">
                  <c:v>1538</c:v>
                </c:pt>
                <c:pt idx="1539">
                  <c:v>1539</c:v>
                </c:pt>
                <c:pt idx="1540">
                  <c:v>1540</c:v>
                </c:pt>
                <c:pt idx="1541">
                  <c:v>1541</c:v>
                </c:pt>
                <c:pt idx="1542">
                  <c:v>1542</c:v>
                </c:pt>
                <c:pt idx="1543">
                  <c:v>1543</c:v>
                </c:pt>
                <c:pt idx="1544">
                  <c:v>1544</c:v>
                </c:pt>
                <c:pt idx="1545">
                  <c:v>1545</c:v>
                </c:pt>
                <c:pt idx="1546">
                  <c:v>1546</c:v>
                </c:pt>
                <c:pt idx="1547">
                  <c:v>1547</c:v>
                </c:pt>
                <c:pt idx="1548">
                  <c:v>1548</c:v>
                </c:pt>
                <c:pt idx="1549">
                  <c:v>1549</c:v>
                </c:pt>
                <c:pt idx="1550">
                  <c:v>1550</c:v>
                </c:pt>
                <c:pt idx="1551">
                  <c:v>1551</c:v>
                </c:pt>
                <c:pt idx="1552">
                  <c:v>1552</c:v>
                </c:pt>
                <c:pt idx="1553">
                  <c:v>1553</c:v>
                </c:pt>
                <c:pt idx="1554">
                  <c:v>1554</c:v>
                </c:pt>
                <c:pt idx="1555">
                  <c:v>1555</c:v>
                </c:pt>
                <c:pt idx="1556">
                  <c:v>1556</c:v>
                </c:pt>
                <c:pt idx="1557">
                  <c:v>1557</c:v>
                </c:pt>
                <c:pt idx="1558">
                  <c:v>1558</c:v>
                </c:pt>
                <c:pt idx="1559">
                  <c:v>1559</c:v>
                </c:pt>
                <c:pt idx="1560">
                  <c:v>1560</c:v>
                </c:pt>
                <c:pt idx="1561">
                  <c:v>1561</c:v>
                </c:pt>
                <c:pt idx="1562">
                  <c:v>1562</c:v>
                </c:pt>
                <c:pt idx="1563">
                  <c:v>1563</c:v>
                </c:pt>
                <c:pt idx="1564">
                  <c:v>1564</c:v>
                </c:pt>
                <c:pt idx="1565">
                  <c:v>1565</c:v>
                </c:pt>
                <c:pt idx="1566">
                  <c:v>1566</c:v>
                </c:pt>
                <c:pt idx="1567">
                  <c:v>1567</c:v>
                </c:pt>
                <c:pt idx="1568">
                  <c:v>1568</c:v>
                </c:pt>
                <c:pt idx="1569">
                  <c:v>1569</c:v>
                </c:pt>
                <c:pt idx="1570">
                  <c:v>1570</c:v>
                </c:pt>
                <c:pt idx="1571">
                  <c:v>1571</c:v>
                </c:pt>
                <c:pt idx="1572">
                  <c:v>1572</c:v>
                </c:pt>
                <c:pt idx="1573">
                  <c:v>1573</c:v>
                </c:pt>
                <c:pt idx="1574">
                  <c:v>1574</c:v>
                </c:pt>
                <c:pt idx="1575">
                  <c:v>1575</c:v>
                </c:pt>
                <c:pt idx="1576">
                  <c:v>1576</c:v>
                </c:pt>
                <c:pt idx="1577">
                  <c:v>1577</c:v>
                </c:pt>
                <c:pt idx="1578">
                  <c:v>1578</c:v>
                </c:pt>
                <c:pt idx="1579">
                  <c:v>1579</c:v>
                </c:pt>
                <c:pt idx="1580">
                  <c:v>1580</c:v>
                </c:pt>
                <c:pt idx="1581">
                  <c:v>1581</c:v>
                </c:pt>
                <c:pt idx="1582">
                  <c:v>1582</c:v>
                </c:pt>
                <c:pt idx="1583">
                  <c:v>1583</c:v>
                </c:pt>
                <c:pt idx="1584">
                  <c:v>1584</c:v>
                </c:pt>
                <c:pt idx="1585">
                  <c:v>1585</c:v>
                </c:pt>
                <c:pt idx="1586">
                  <c:v>1586</c:v>
                </c:pt>
                <c:pt idx="1587">
                  <c:v>1587</c:v>
                </c:pt>
                <c:pt idx="1588">
                  <c:v>1588</c:v>
                </c:pt>
                <c:pt idx="1589">
                  <c:v>1589</c:v>
                </c:pt>
                <c:pt idx="1590">
                  <c:v>1590</c:v>
                </c:pt>
                <c:pt idx="1591">
                  <c:v>1591</c:v>
                </c:pt>
                <c:pt idx="1592">
                  <c:v>1592</c:v>
                </c:pt>
                <c:pt idx="1593">
                  <c:v>1593</c:v>
                </c:pt>
                <c:pt idx="1594">
                  <c:v>1594</c:v>
                </c:pt>
                <c:pt idx="1595">
                  <c:v>1595</c:v>
                </c:pt>
                <c:pt idx="1596">
                  <c:v>1596</c:v>
                </c:pt>
                <c:pt idx="1597">
                  <c:v>1597</c:v>
                </c:pt>
                <c:pt idx="1598">
                  <c:v>1598</c:v>
                </c:pt>
                <c:pt idx="1599">
                  <c:v>1599</c:v>
                </c:pt>
                <c:pt idx="1600">
                  <c:v>1600</c:v>
                </c:pt>
                <c:pt idx="1601">
                  <c:v>1601</c:v>
                </c:pt>
                <c:pt idx="1602">
                  <c:v>1602</c:v>
                </c:pt>
                <c:pt idx="1603">
                  <c:v>1603</c:v>
                </c:pt>
                <c:pt idx="1604">
                  <c:v>1604</c:v>
                </c:pt>
                <c:pt idx="1605">
                  <c:v>1605</c:v>
                </c:pt>
                <c:pt idx="1606">
                  <c:v>1606</c:v>
                </c:pt>
                <c:pt idx="1607">
                  <c:v>1607</c:v>
                </c:pt>
                <c:pt idx="1608">
                  <c:v>1608</c:v>
                </c:pt>
                <c:pt idx="1609">
                  <c:v>1609</c:v>
                </c:pt>
                <c:pt idx="1610">
                  <c:v>1610</c:v>
                </c:pt>
                <c:pt idx="1611">
                  <c:v>1611</c:v>
                </c:pt>
                <c:pt idx="1612">
                  <c:v>1612</c:v>
                </c:pt>
                <c:pt idx="1613">
                  <c:v>1613</c:v>
                </c:pt>
                <c:pt idx="1614">
                  <c:v>1614</c:v>
                </c:pt>
                <c:pt idx="1615">
                  <c:v>1615</c:v>
                </c:pt>
                <c:pt idx="1616">
                  <c:v>1616</c:v>
                </c:pt>
                <c:pt idx="1617">
                  <c:v>1617</c:v>
                </c:pt>
                <c:pt idx="1618">
                  <c:v>1618</c:v>
                </c:pt>
                <c:pt idx="1619">
                  <c:v>1619</c:v>
                </c:pt>
                <c:pt idx="1620">
                  <c:v>1620</c:v>
                </c:pt>
                <c:pt idx="1621">
                  <c:v>1621</c:v>
                </c:pt>
                <c:pt idx="1622">
                  <c:v>1622</c:v>
                </c:pt>
                <c:pt idx="1623">
                  <c:v>1623</c:v>
                </c:pt>
                <c:pt idx="1624">
                  <c:v>1624</c:v>
                </c:pt>
                <c:pt idx="1625">
                  <c:v>1625</c:v>
                </c:pt>
                <c:pt idx="1626">
                  <c:v>1626</c:v>
                </c:pt>
                <c:pt idx="1627">
                  <c:v>1627</c:v>
                </c:pt>
                <c:pt idx="1628">
                  <c:v>1628</c:v>
                </c:pt>
                <c:pt idx="1629">
                  <c:v>1629</c:v>
                </c:pt>
                <c:pt idx="1630">
                  <c:v>1630</c:v>
                </c:pt>
                <c:pt idx="1631">
                  <c:v>1631</c:v>
                </c:pt>
                <c:pt idx="1632">
                  <c:v>1632</c:v>
                </c:pt>
                <c:pt idx="1633">
                  <c:v>1633</c:v>
                </c:pt>
                <c:pt idx="1634">
                  <c:v>1634</c:v>
                </c:pt>
                <c:pt idx="1635">
                  <c:v>1635</c:v>
                </c:pt>
                <c:pt idx="1636">
                  <c:v>1636</c:v>
                </c:pt>
                <c:pt idx="1637">
                  <c:v>1637</c:v>
                </c:pt>
                <c:pt idx="1638">
                  <c:v>1638</c:v>
                </c:pt>
                <c:pt idx="1639">
                  <c:v>1639</c:v>
                </c:pt>
                <c:pt idx="1640">
                  <c:v>1640</c:v>
                </c:pt>
                <c:pt idx="1641">
                  <c:v>1641</c:v>
                </c:pt>
                <c:pt idx="1642">
                  <c:v>1642</c:v>
                </c:pt>
                <c:pt idx="1643">
                  <c:v>1643</c:v>
                </c:pt>
                <c:pt idx="1644">
                  <c:v>1644</c:v>
                </c:pt>
                <c:pt idx="1645">
                  <c:v>1645</c:v>
                </c:pt>
                <c:pt idx="1646">
                  <c:v>1646</c:v>
                </c:pt>
                <c:pt idx="1647">
                  <c:v>1647</c:v>
                </c:pt>
                <c:pt idx="1648">
                  <c:v>1648</c:v>
                </c:pt>
                <c:pt idx="1649">
                  <c:v>1649</c:v>
                </c:pt>
                <c:pt idx="1650">
                  <c:v>1650</c:v>
                </c:pt>
                <c:pt idx="1651">
                  <c:v>1651</c:v>
                </c:pt>
                <c:pt idx="1652">
                  <c:v>1652</c:v>
                </c:pt>
                <c:pt idx="1653">
                  <c:v>1653</c:v>
                </c:pt>
                <c:pt idx="1654">
                  <c:v>1654</c:v>
                </c:pt>
                <c:pt idx="1655">
                  <c:v>1655</c:v>
                </c:pt>
                <c:pt idx="1656">
                  <c:v>1656</c:v>
                </c:pt>
                <c:pt idx="1657">
                  <c:v>1657</c:v>
                </c:pt>
                <c:pt idx="1658">
                  <c:v>1658</c:v>
                </c:pt>
                <c:pt idx="1659">
                  <c:v>1659</c:v>
                </c:pt>
                <c:pt idx="1660">
                  <c:v>1660</c:v>
                </c:pt>
                <c:pt idx="1661">
                  <c:v>1661</c:v>
                </c:pt>
                <c:pt idx="1662">
                  <c:v>1662</c:v>
                </c:pt>
                <c:pt idx="1663">
                  <c:v>1663</c:v>
                </c:pt>
                <c:pt idx="1664">
                  <c:v>1664</c:v>
                </c:pt>
                <c:pt idx="1665">
                  <c:v>1665</c:v>
                </c:pt>
                <c:pt idx="1666">
                  <c:v>1666</c:v>
                </c:pt>
                <c:pt idx="1667">
                  <c:v>1667</c:v>
                </c:pt>
                <c:pt idx="1668">
                  <c:v>1668</c:v>
                </c:pt>
                <c:pt idx="1669">
                  <c:v>1669</c:v>
                </c:pt>
                <c:pt idx="1670">
                  <c:v>1670</c:v>
                </c:pt>
                <c:pt idx="1671">
                  <c:v>1671</c:v>
                </c:pt>
                <c:pt idx="1672">
                  <c:v>1672</c:v>
                </c:pt>
                <c:pt idx="1673">
                  <c:v>1673</c:v>
                </c:pt>
                <c:pt idx="1674">
                  <c:v>1674</c:v>
                </c:pt>
                <c:pt idx="1675">
                  <c:v>1675</c:v>
                </c:pt>
                <c:pt idx="1676">
                  <c:v>1676</c:v>
                </c:pt>
                <c:pt idx="1677">
                  <c:v>1677</c:v>
                </c:pt>
                <c:pt idx="1678">
                  <c:v>1678</c:v>
                </c:pt>
                <c:pt idx="1679">
                  <c:v>1679</c:v>
                </c:pt>
                <c:pt idx="1680">
                  <c:v>1680</c:v>
                </c:pt>
                <c:pt idx="1681">
                  <c:v>1681</c:v>
                </c:pt>
                <c:pt idx="1682">
                  <c:v>1682</c:v>
                </c:pt>
                <c:pt idx="1683">
                  <c:v>1683</c:v>
                </c:pt>
                <c:pt idx="1684">
                  <c:v>1684</c:v>
                </c:pt>
                <c:pt idx="1685">
                  <c:v>1685</c:v>
                </c:pt>
                <c:pt idx="1686">
                  <c:v>1686</c:v>
                </c:pt>
                <c:pt idx="1687">
                  <c:v>1687</c:v>
                </c:pt>
                <c:pt idx="1688">
                  <c:v>1688</c:v>
                </c:pt>
                <c:pt idx="1689">
                  <c:v>1689</c:v>
                </c:pt>
                <c:pt idx="1690">
                  <c:v>1690</c:v>
                </c:pt>
                <c:pt idx="1691">
                  <c:v>1691</c:v>
                </c:pt>
                <c:pt idx="1692">
                  <c:v>1692</c:v>
                </c:pt>
                <c:pt idx="1693">
                  <c:v>1693</c:v>
                </c:pt>
                <c:pt idx="1694">
                  <c:v>1694</c:v>
                </c:pt>
                <c:pt idx="1695">
                  <c:v>1695</c:v>
                </c:pt>
                <c:pt idx="1696">
                  <c:v>1696</c:v>
                </c:pt>
                <c:pt idx="1697">
                  <c:v>1697</c:v>
                </c:pt>
                <c:pt idx="1698">
                  <c:v>1698</c:v>
                </c:pt>
                <c:pt idx="1699">
                  <c:v>1699</c:v>
                </c:pt>
                <c:pt idx="1700">
                  <c:v>1700</c:v>
                </c:pt>
                <c:pt idx="1701">
                  <c:v>1701</c:v>
                </c:pt>
                <c:pt idx="1702">
                  <c:v>1702</c:v>
                </c:pt>
                <c:pt idx="1703">
                  <c:v>1703</c:v>
                </c:pt>
                <c:pt idx="1704">
                  <c:v>1704</c:v>
                </c:pt>
                <c:pt idx="1705">
                  <c:v>1705</c:v>
                </c:pt>
                <c:pt idx="1706">
                  <c:v>1706</c:v>
                </c:pt>
                <c:pt idx="1707">
                  <c:v>1707</c:v>
                </c:pt>
                <c:pt idx="1708">
                  <c:v>1708</c:v>
                </c:pt>
                <c:pt idx="1709">
                  <c:v>1709</c:v>
                </c:pt>
                <c:pt idx="1710">
                  <c:v>1710</c:v>
                </c:pt>
                <c:pt idx="1711">
                  <c:v>1711</c:v>
                </c:pt>
                <c:pt idx="1712">
                  <c:v>1712</c:v>
                </c:pt>
                <c:pt idx="1713">
                  <c:v>1713</c:v>
                </c:pt>
                <c:pt idx="1714">
                  <c:v>1714</c:v>
                </c:pt>
                <c:pt idx="1715">
                  <c:v>1715</c:v>
                </c:pt>
                <c:pt idx="1716">
                  <c:v>1716</c:v>
                </c:pt>
                <c:pt idx="1717">
                  <c:v>1717</c:v>
                </c:pt>
                <c:pt idx="1718">
                  <c:v>1718</c:v>
                </c:pt>
                <c:pt idx="1719">
                  <c:v>1719</c:v>
                </c:pt>
                <c:pt idx="1720">
                  <c:v>1720</c:v>
                </c:pt>
                <c:pt idx="1721">
                  <c:v>1721</c:v>
                </c:pt>
                <c:pt idx="1722">
                  <c:v>1722</c:v>
                </c:pt>
                <c:pt idx="1723">
                  <c:v>1723</c:v>
                </c:pt>
                <c:pt idx="1724">
                  <c:v>1724</c:v>
                </c:pt>
                <c:pt idx="1725">
                  <c:v>1725</c:v>
                </c:pt>
                <c:pt idx="1726">
                  <c:v>1726</c:v>
                </c:pt>
                <c:pt idx="1727">
                  <c:v>1727</c:v>
                </c:pt>
                <c:pt idx="1728">
                  <c:v>1728</c:v>
                </c:pt>
                <c:pt idx="1729">
                  <c:v>1729</c:v>
                </c:pt>
                <c:pt idx="1730">
                  <c:v>1730</c:v>
                </c:pt>
                <c:pt idx="1731">
                  <c:v>1731</c:v>
                </c:pt>
                <c:pt idx="1732">
                  <c:v>1732</c:v>
                </c:pt>
                <c:pt idx="1733">
                  <c:v>1733</c:v>
                </c:pt>
                <c:pt idx="1734">
                  <c:v>1734</c:v>
                </c:pt>
                <c:pt idx="1735">
                  <c:v>1735</c:v>
                </c:pt>
                <c:pt idx="1736">
                  <c:v>1736</c:v>
                </c:pt>
                <c:pt idx="1737">
                  <c:v>1737</c:v>
                </c:pt>
                <c:pt idx="1738">
                  <c:v>1738</c:v>
                </c:pt>
                <c:pt idx="1739">
                  <c:v>1739</c:v>
                </c:pt>
                <c:pt idx="1740">
                  <c:v>1740</c:v>
                </c:pt>
                <c:pt idx="1741">
                  <c:v>1741</c:v>
                </c:pt>
                <c:pt idx="1742">
                  <c:v>1742</c:v>
                </c:pt>
                <c:pt idx="1743">
                  <c:v>1743</c:v>
                </c:pt>
                <c:pt idx="1744">
                  <c:v>1744</c:v>
                </c:pt>
                <c:pt idx="1745">
                  <c:v>1745</c:v>
                </c:pt>
                <c:pt idx="1746">
                  <c:v>1746</c:v>
                </c:pt>
                <c:pt idx="1747">
                  <c:v>1747</c:v>
                </c:pt>
                <c:pt idx="1748">
                  <c:v>1748</c:v>
                </c:pt>
                <c:pt idx="1749">
                  <c:v>1749</c:v>
                </c:pt>
                <c:pt idx="1750">
                  <c:v>1750</c:v>
                </c:pt>
                <c:pt idx="1751">
                  <c:v>1751</c:v>
                </c:pt>
                <c:pt idx="1752">
                  <c:v>1752</c:v>
                </c:pt>
                <c:pt idx="1753">
                  <c:v>1753</c:v>
                </c:pt>
                <c:pt idx="1754">
                  <c:v>1754</c:v>
                </c:pt>
                <c:pt idx="1755">
                  <c:v>1755</c:v>
                </c:pt>
                <c:pt idx="1756">
                  <c:v>1756</c:v>
                </c:pt>
                <c:pt idx="1757">
                  <c:v>1757</c:v>
                </c:pt>
                <c:pt idx="1758">
                  <c:v>1758</c:v>
                </c:pt>
                <c:pt idx="1759">
                  <c:v>1759</c:v>
                </c:pt>
                <c:pt idx="1760">
                  <c:v>1760</c:v>
                </c:pt>
                <c:pt idx="1761">
                  <c:v>1761</c:v>
                </c:pt>
                <c:pt idx="1762">
                  <c:v>1762</c:v>
                </c:pt>
                <c:pt idx="1763">
                  <c:v>1763</c:v>
                </c:pt>
                <c:pt idx="1764">
                  <c:v>1764</c:v>
                </c:pt>
                <c:pt idx="1765">
                  <c:v>1765</c:v>
                </c:pt>
                <c:pt idx="1766">
                  <c:v>1766</c:v>
                </c:pt>
                <c:pt idx="1767">
                  <c:v>1767</c:v>
                </c:pt>
                <c:pt idx="1768">
                  <c:v>1768</c:v>
                </c:pt>
                <c:pt idx="1769">
                  <c:v>1769</c:v>
                </c:pt>
                <c:pt idx="1770">
                  <c:v>1770</c:v>
                </c:pt>
                <c:pt idx="1771">
                  <c:v>1771</c:v>
                </c:pt>
                <c:pt idx="1772">
                  <c:v>1772</c:v>
                </c:pt>
                <c:pt idx="1773">
                  <c:v>1773</c:v>
                </c:pt>
                <c:pt idx="1774">
                  <c:v>1774</c:v>
                </c:pt>
                <c:pt idx="1775">
                  <c:v>1775</c:v>
                </c:pt>
                <c:pt idx="1776">
                  <c:v>1776</c:v>
                </c:pt>
                <c:pt idx="1777">
                  <c:v>1777</c:v>
                </c:pt>
                <c:pt idx="1778">
                  <c:v>1778</c:v>
                </c:pt>
                <c:pt idx="1779">
                  <c:v>1779</c:v>
                </c:pt>
                <c:pt idx="1780">
                  <c:v>1780</c:v>
                </c:pt>
                <c:pt idx="1781">
                  <c:v>1781</c:v>
                </c:pt>
                <c:pt idx="1782">
                  <c:v>1782</c:v>
                </c:pt>
                <c:pt idx="1783">
                  <c:v>1783</c:v>
                </c:pt>
                <c:pt idx="1784">
                  <c:v>1784</c:v>
                </c:pt>
                <c:pt idx="1785">
                  <c:v>1785</c:v>
                </c:pt>
                <c:pt idx="1786">
                  <c:v>1786</c:v>
                </c:pt>
                <c:pt idx="1787">
                  <c:v>1787</c:v>
                </c:pt>
                <c:pt idx="1788">
                  <c:v>1788</c:v>
                </c:pt>
                <c:pt idx="1789">
                  <c:v>1789</c:v>
                </c:pt>
                <c:pt idx="1790">
                  <c:v>1790</c:v>
                </c:pt>
                <c:pt idx="1791">
                  <c:v>1791</c:v>
                </c:pt>
                <c:pt idx="1792">
                  <c:v>1792</c:v>
                </c:pt>
                <c:pt idx="1793">
                  <c:v>1793</c:v>
                </c:pt>
                <c:pt idx="1794">
                  <c:v>1794</c:v>
                </c:pt>
                <c:pt idx="1795">
                  <c:v>1795</c:v>
                </c:pt>
                <c:pt idx="1796">
                  <c:v>1796</c:v>
                </c:pt>
                <c:pt idx="1797">
                  <c:v>1797</c:v>
                </c:pt>
                <c:pt idx="1798">
                  <c:v>1798</c:v>
                </c:pt>
                <c:pt idx="1799">
                  <c:v>1799</c:v>
                </c:pt>
                <c:pt idx="1800">
                  <c:v>1800</c:v>
                </c:pt>
                <c:pt idx="1801">
                  <c:v>1801</c:v>
                </c:pt>
                <c:pt idx="1802">
                  <c:v>1802</c:v>
                </c:pt>
                <c:pt idx="1803">
                  <c:v>1803</c:v>
                </c:pt>
                <c:pt idx="1804">
                  <c:v>1804</c:v>
                </c:pt>
                <c:pt idx="1805">
                  <c:v>1805</c:v>
                </c:pt>
                <c:pt idx="1806">
                  <c:v>1806</c:v>
                </c:pt>
                <c:pt idx="1807">
                  <c:v>1807</c:v>
                </c:pt>
                <c:pt idx="1808">
                  <c:v>1808</c:v>
                </c:pt>
                <c:pt idx="1809">
                  <c:v>1809</c:v>
                </c:pt>
                <c:pt idx="1810">
                  <c:v>1810</c:v>
                </c:pt>
                <c:pt idx="1811">
                  <c:v>1811</c:v>
                </c:pt>
                <c:pt idx="1812">
                  <c:v>1812</c:v>
                </c:pt>
                <c:pt idx="1813">
                  <c:v>1813</c:v>
                </c:pt>
                <c:pt idx="1814">
                  <c:v>1814</c:v>
                </c:pt>
                <c:pt idx="1815">
                  <c:v>1815</c:v>
                </c:pt>
                <c:pt idx="1816">
                  <c:v>1816</c:v>
                </c:pt>
                <c:pt idx="1817">
                  <c:v>1817</c:v>
                </c:pt>
                <c:pt idx="1818">
                  <c:v>1818</c:v>
                </c:pt>
                <c:pt idx="1819">
                  <c:v>1819</c:v>
                </c:pt>
                <c:pt idx="1820">
                  <c:v>1820</c:v>
                </c:pt>
                <c:pt idx="1821">
                  <c:v>1821</c:v>
                </c:pt>
                <c:pt idx="1822">
                  <c:v>1822</c:v>
                </c:pt>
                <c:pt idx="1823">
                  <c:v>1823</c:v>
                </c:pt>
                <c:pt idx="1824">
                  <c:v>1824</c:v>
                </c:pt>
                <c:pt idx="1825">
                  <c:v>1825</c:v>
                </c:pt>
                <c:pt idx="1826">
                  <c:v>1826</c:v>
                </c:pt>
                <c:pt idx="1827">
                  <c:v>1827</c:v>
                </c:pt>
                <c:pt idx="1828">
                  <c:v>1828</c:v>
                </c:pt>
                <c:pt idx="1829">
                  <c:v>1829</c:v>
                </c:pt>
                <c:pt idx="1830">
                  <c:v>1830</c:v>
                </c:pt>
                <c:pt idx="1831">
                  <c:v>1831</c:v>
                </c:pt>
                <c:pt idx="1832">
                  <c:v>1832</c:v>
                </c:pt>
                <c:pt idx="1833">
                  <c:v>1833</c:v>
                </c:pt>
                <c:pt idx="1834">
                  <c:v>1834</c:v>
                </c:pt>
                <c:pt idx="1835">
                  <c:v>1835</c:v>
                </c:pt>
                <c:pt idx="1836">
                  <c:v>1836</c:v>
                </c:pt>
                <c:pt idx="1837">
                  <c:v>1837</c:v>
                </c:pt>
                <c:pt idx="1838">
                  <c:v>1838</c:v>
                </c:pt>
                <c:pt idx="1839">
                  <c:v>1839</c:v>
                </c:pt>
                <c:pt idx="1840">
                  <c:v>1840</c:v>
                </c:pt>
                <c:pt idx="1841">
                  <c:v>1841</c:v>
                </c:pt>
                <c:pt idx="1842">
                  <c:v>1842</c:v>
                </c:pt>
                <c:pt idx="1843">
                  <c:v>1843</c:v>
                </c:pt>
                <c:pt idx="1844">
                  <c:v>1844</c:v>
                </c:pt>
                <c:pt idx="1845">
                  <c:v>1845</c:v>
                </c:pt>
                <c:pt idx="1846">
                  <c:v>1846</c:v>
                </c:pt>
                <c:pt idx="1847">
                  <c:v>1847</c:v>
                </c:pt>
                <c:pt idx="1848">
                  <c:v>1848</c:v>
                </c:pt>
                <c:pt idx="1849">
                  <c:v>1849</c:v>
                </c:pt>
                <c:pt idx="1850">
                  <c:v>1850</c:v>
                </c:pt>
                <c:pt idx="1851">
                  <c:v>1851</c:v>
                </c:pt>
                <c:pt idx="1852">
                  <c:v>1852</c:v>
                </c:pt>
                <c:pt idx="1853">
                  <c:v>1853</c:v>
                </c:pt>
                <c:pt idx="1854">
                  <c:v>1854</c:v>
                </c:pt>
                <c:pt idx="1855">
                  <c:v>1855</c:v>
                </c:pt>
                <c:pt idx="1856">
                  <c:v>1856</c:v>
                </c:pt>
                <c:pt idx="1857">
                  <c:v>1857</c:v>
                </c:pt>
                <c:pt idx="1858">
                  <c:v>1858</c:v>
                </c:pt>
                <c:pt idx="1859">
                  <c:v>1859</c:v>
                </c:pt>
                <c:pt idx="1860">
                  <c:v>1860</c:v>
                </c:pt>
                <c:pt idx="1861">
                  <c:v>1861</c:v>
                </c:pt>
                <c:pt idx="1862">
                  <c:v>1862</c:v>
                </c:pt>
                <c:pt idx="1863">
                  <c:v>1863</c:v>
                </c:pt>
                <c:pt idx="1864">
                  <c:v>1864</c:v>
                </c:pt>
                <c:pt idx="1865">
                  <c:v>1865</c:v>
                </c:pt>
                <c:pt idx="1866">
                  <c:v>1866</c:v>
                </c:pt>
                <c:pt idx="1867">
                  <c:v>1867</c:v>
                </c:pt>
                <c:pt idx="1868">
                  <c:v>1868</c:v>
                </c:pt>
                <c:pt idx="1869">
                  <c:v>1869</c:v>
                </c:pt>
                <c:pt idx="1870">
                  <c:v>1870</c:v>
                </c:pt>
                <c:pt idx="1871">
                  <c:v>1871</c:v>
                </c:pt>
                <c:pt idx="1872">
                  <c:v>1872</c:v>
                </c:pt>
                <c:pt idx="1873">
                  <c:v>1873</c:v>
                </c:pt>
                <c:pt idx="1874">
                  <c:v>1874</c:v>
                </c:pt>
                <c:pt idx="1875">
                  <c:v>1875</c:v>
                </c:pt>
                <c:pt idx="1876">
                  <c:v>1876</c:v>
                </c:pt>
                <c:pt idx="1877">
                  <c:v>1877</c:v>
                </c:pt>
                <c:pt idx="1878">
                  <c:v>1878</c:v>
                </c:pt>
                <c:pt idx="1879">
                  <c:v>1879</c:v>
                </c:pt>
                <c:pt idx="1880">
                  <c:v>1880</c:v>
                </c:pt>
                <c:pt idx="1881">
                  <c:v>1881</c:v>
                </c:pt>
                <c:pt idx="1882">
                  <c:v>1882</c:v>
                </c:pt>
                <c:pt idx="1883">
                  <c:v>1883</c:v>
                </c:pt>
                <c:pt idx="1884">
                  <c:v>1884</c:v>
                </c:pt>
                <c:pt idx="1885">
                  <c:v>1885</c:v>
                </c:pt>
                <c:pt idx="1886">
                  <c:v>1886</c:v>
                </c:pt>
                <c:pt idx="1887">
                  <c:v>1887</c:v>
                </c:pt>
                <c:pt idx="1888">
                  <c:v>1888</c:v>
                </c:pt>
                <c:pt idx="1889">
                  <c:v>1889</c:v>
                </c:pt>
                <c:pt idx="1890">
                  <c:v>1890</c:v>
                </c:pt>
                <c:pt idx="1891">
                  <c:v>1891</c:v>
                </c:pt>
                <c:pt idx="1892">
                  <c:v>1892</c:v>
                </c:pt>
                <c:pt idx="1893">
                  <c:v>1893</c:v>
                </c:pt>
                <c:pt idx="1894">
                  <c:v>1894</c:v>
                </c:pt>
                <c:pt idx="1895">
                  <c:v>1895</c:v>
                </c:pt>
                <c:pt idx="1896">
                  <c:v>1896</c:v>
                </c:pt>
                <c:pt idx="1897">
                  <c:v>1897</c:v>
                </c:pt>
                <c:pt idx="1898">
                  <c:v>1898</c:v>
                </c:pt>
                <c:pt idx="1899">
                  <c:v>1899</c:v>
                </c:pt>
                <c:pt idx="1900">
                  <c:v>1900</c:v>
                </c:pt>
                <c:pt idx="1901">
                  <c:v>1901</c:v>
                </c:pt>
                <c:pt idx="1902">
                  <c:v>1902</c:v>
                </c:pt>
                <c:pt idx="1903">
                  <c:v>1903</c:v>
                </c:pt>
                <c:pt idx="1904">
                  <c:v>1904</c:v>
                </c:pt>
                <c:pt idx="1905">
                  <c:v>1905</c:v>
                </c:pt>
                <c:pt idx="1906">
                  <c:v>1906</c:v>
                </c:pt>
                <c:pt idx="1907">
                  <c:v>1907</c:v>
                </c:pt>
                <c:pt idx="1908">
                  <c:v>1908</c:v>
                </c:pt>
                <c:pt idx="1909">
                  <c:v>1909</c:v>
                </c:pt>
                <c:pt idx="1910">
                  <c:v>1910</c:v>
                </c:pt>
                <c:pt idx="1911">
                  <c:v>1911</c:v>
                </c:pt>
                <c:pt idx="1912">
                  <c:v>1912</c:v>
                </c:pt>
                <c:pt idx="1913">
                  <c:v>1913</c:v>
                </c:pt>
                <c:pt idx="1914">
                  <c:v>1914</c:v>
                </c:pt>
                <c:pt idx="1915">
                  <c:v>1915</c:v>
                </c:pt>
                <c:pt idx="1916">
                  <c:v>1916</c:v>
                </c:pt>
                <c:pt idx="1917">
                  <c:v>1917</c:v>
                </c:pt>
                <c:pt idx="1918">
                  <c:v>1918</c:v>
                </c:pt>
                <c:pt idx="1919">
                  <c:v>1919</c:v>
                </c:pt>
                <c:pt idx="1920">
                  <c:v>1920</c:v>
                </c:pt>
                <c:pt idx="1921">
                  <c:v>1921</c:v>
                </c:pt>
                <c:pt idx="1922">
                  <c:v>1922</c:v>
                </c:pt>
                <c:pt idx="1923">
                  <c:v>1923</c:v>
                </c:pt>
                <c:pt idx="1924">
                  <c:v>1924</c:v>
                </c:pt>
                <c:pt idx="1925">
                  <c:v>1925</c:v>
                </c:pt>
                <c:pt idx="1926">
                  <c:v>1926</c:v>
                </c:pt>
                <c:pt idx="1927">
                  <c:v>1927</c:v>
                </c:pt>
                <c:pt idx="1928">
                  <c:v>1928</c:v>
                </c:pt>
                <c:pt idx="1929">
                  <c:v>1929</c:v>
                </c:pt>
                <c:pt idx="1930">
                  <c:v>1930</c:v>
                </c:pt>
                <c:pt idx="1931">
                  <c:v>1931</c:v>
                </c:pt>
                <c:pt idx="1932">
                  <c:v>1932</c:v>
                </c:pt>
                <c:pt idx="1933">
                  <c:v>1933</c:v>
                </c:pt>
                <c:pt idx="1934">
                  <c:v>1934</c:v>
                </c:pt>
                <c:pt idx="1935">
                  <c:v>1935</c:v>
                </c:pt>
                <c:pt idx="1936">
                  <c:v>1936</c:v>
                </c:pt>
                <c:pt idx="1937">
                  <c:v>1937</c:v>
                </c:pt>
                <c:pt idx="1938">
                  <c:v>1938</c:v>
                </c:pt>
                <c:pt idx="1939">
                  <c:v>1939</c:v>
                </c:pt>
                <c:pt idx="1940">
                  <c:v>1940</c:v>
                </c:pt>
                <c:pt idx="1941">
                  <c:v>1941</c:v>
                </c:pt>
                <c:pt idx="1942">
                  <c:v>1942</c:v>
                </c:pt>
                <c:pt idx="1943">
                  <c:v>1943</c:v>
                </c:pt>
                <c:pt idx="1944">
                  <c:v>1944</c:v>
                </c:pt>
                <c:pt idx="1945">
                  <c:v>1945</c:v>
                </c:pt>
                <c:pt idx="1946">
                  <c:v>1946</c:v>
                </c:pt>
                <c:pt idx="1947">
                  <c:v>1947</c:v>
                </c:pt>
                <c:pt idx="1948">
                  <c:v>1948</c:v>
                </c:pt>
                <c:pt idx="1949">
                  <c:v>1949</c:v>
                </c:pt>
                <c:pt idx="1950">
                  <c:v>1950</c:v>
                </c:pt>
                <c:pt idx="1951">
                  <c:v>1951</c:v>
                </c:pt>
                <c:pt idx="1952">
                  <c:v>1952</c:v>
                </c:pt>
                <c:pt idx="1953">
                  <c:v>1953</c:v>
                </c:pt>
                <c:pt idx="1954">
                  <c:v>1954</c:v>
                </c:pt>
                <c:pt idx="1955">
                  <c:v>1955</c:v>
                </c:pt>
                <c:pt idx="1956">
                  <c:v>1956</c:v>
                </c:pt>
                <c:pt idx="1957">
                  <c:v>1957</c:v>
                </c:pt>
                <c:pt idx="1958">
                  <c:v>1958</c:v>
                </c:pt>
                <c:pt idx="1959">
                  <c:v>1959</c:v>
                </c:pt>
                <c:pt idx="1960">
                  <c:v>1960</c:v>
                </c:pt>
                <c:pt idx="1961">
                  <c:v>1961</c:v>
                </c:pt>
                <c:pt idx="1962">
                  <c:v>1962</c:v>
                </c:pt>
                <c:pt idx="1963">
                  <c:v>1963</c:v>
                </c:pt>
                <c:pt idx="1964">
                  <c:v>1964</c:v>
                </c:pt>
                <c:pt idx="1965">
                  <c:v>1965</c:v>
                </c:pt>
                <c:pt idx="1966">
                  <c:v>1966</c:v>
                </c:pt>
                <c:pt idx="1967">
                  <c:v>1967</c:v>
                </c:pt>
                <c:pt idx="1968">
                  <c:v>1968</c:v>
                </c:pt>
                <c:pt idx="1969">
                  <c:v>1969</c:v>
                </c:pt>
                <c:pt idx="1970">
                  <c:v>1970</c:v>
                </c:pt>
                <c:pt idx="1971">
                  <c:v>1971</c:v>
                </c:pt>
                <c:pt idx="1972">
                  <c:v>1972</c:v>
                </c:pt>
                <c:pt idx="1973">
                  <c:v>1973</c:v>
                </c:pt>
                <c:pt idx="1974">
                  <c:v>1974</c:v>
                </c:pt>
                <c:pt idx="1975">
                  <c:v>1975</c:v>
                </c:pt>
                <c:pt idx="1976">
                  <c:v>1976</c:v>
                </c:pt>
                <c:pt idx="1977">
                  <c:v>1977</c:v>
                </c:pt>
                <c:pt idx="1978">
                  <c:v>1978</c:v>
                </c:pt>
                <c:pt idx="1979">
                  <c:v>1979</c:v>
                </c:pt>
                <c:pt idx="1980">
                  <c:v>1980</c:v>
                </c:pt>
                <c:pt idx="1981">
                  <c:v>1981</c:v>
                </c:pt>
                <c:pt idx="1982">
                  <c:v>1982</c:v>
                </c:pt>
                <c:pt idx="1983">
                  <c:v>1983</c:v>
                </c:pt>
                <c:pt idx="1984">
                  <c:v>1984</c:v>
                </c:pt>
                <c:pt idx="1985">
                  <c:v>1985</c:v>
                </c:pt>
                <c:pt idx="1986">
                  <c:v>1986</c:v>
                </c:pt>
                <c:pt idx="1987">
                  <c:v>1987</c:v>
                </c:pt>
                <c:pt idx="1988">
                  <c:v>1988</c:v>
                </c:pt>
                <c:pt idx="1989">
                  <c:v>1989</c:v>
                </c:pt>
                <c:pt idx="1990">
                  <c:v>1990</c:v>
                </c:pt>
                <c:pt idx="1991">
                  <c:v>1991</c:v>
                </c:pt>
                <c:pt idx="1992">
                  <c:v>1992</c:v>
                </c:pt>
                <c:pt idx="1993">
                  <c:v>1993</c:v>
                </c:pt>
                <c:pt idx="1994">
                  <c:v>1994</c:v>
                </c:pt>
                <c:pt idx="1995">
                  <c:v>1995</c:v>
                </c:pt>
                <c:pt idx="1996">
                  <c:v>1996</c:v>
                </c:pt>
                <c:pt idx="1997">
                  <c:v>1997</c:v>
                </c:pt>
                <c:pt idx="1998">
                  <c:v>1998</c:v>
                </c:pt>
                <c:pt idx="1999">
                  <c:v>1999</c:v>
                </c:pt>
                <c:pt idx="2000">
                  <c:v>2000</c:v>
                </c:pt>
                <c:pt idx="2001">
                  <c:v>2001</c:v>
                </c:pt>
                <c:pt idx="2002">
                  <c:v>2002</c:v>
                </c:pt>
                <c:pt idx="2003">
                  <c:v>2003</c:v>
                </c:pt>
                <c:pt idx="2004">
                  <c:v>2004</c:v>
                </c:pt>
                <c:pt idx="2005">
                  <c:v>2005</c:v>
                </c:pt>
                <c:pt idx="2006">
                  <c:v>2006</c:v>
                </c:pt>
                <c:pt idx="2007">
                  <c:v>2007</c:v>
                </c:pt>
                <c:pt idx="2008">
                  <c:v>2008</c:v>
                </c:pt>
                <c:pt idx="2009">
                  <c:v>2009</c:v>
                </c:pt>
                <c:pt idx="2010">
                  <c:v>2010</c:v>
                </c:pt>
                <c:pt idx="2011">
                  <c:v>2011</c:v>
                </c:pt>
                <c:pt idx="2012">
                  <c:v>2012</c:v>
                </c:pt>
                <c:pt idx="2013">
                  <c:v>2013</c:v>
                </c:pt>
                <c:pt idx="2014">
                  <c:v>2014</c:v>
                </c:pt>
                <c:pt idx="2015">
                  <c:v>2015</c:v>
                </c:pt>
                <c:pt idx="2016">
                  <c:v>2016</c:v>
                </c:pt>
                <c:pt idx="2017">
                  <c:v>2017</c:v>
                </c:pt>
                <c:pt idx="2018">
                  <c:v>2018</c:v>
                </c:pt>
                <c:pt idx="2019">
                  <c:v>2019</c:v>
                </c:pt>
                <c:pt idx="2020">
                  <c:v>2020</c:v>
                </c:pt>
                <c:pt idx="2021">
                  <c:v>2021</c:v>
                </c:pt>
                <c:pt idx="2022">
                  <c:v>2022</c:v>
                </c:pt>
                <c:pt idx="2023">
                  <c:v>2023</c:v>
                </c:pt>
                <c:pt idx="2024">
                  <c:v>2024</c:v>
                </c:pt>
                <c:pt idx="2025">
                  <c:v>2025</c:v>
                </c:pt>
                <c:pt idx="2026">
                  <c:v>2026</c:v>
                </c:pt>
                <c:pt idx="2027">
                  <c:v>2027</c:v>
                </c:pt>
                <c:pt idx="2028">
                  <c:v>2028</c:v>
                </c:pt>
                <c:pt idx="2029">
                  <c:v>2029</c:v>
                </c:pt>
                <c:pt idx="2030">
                  <c:v>2030</c:v>
                </c:pt>
                <c:pt idx="2031">
                  <c:v>2031</c:v>
                </c:pt>
                <c:pt idx="2032">
                  <c:v>2032</c:v>
                </c:pt>
                <c:pt idx="2033">
                  <c:v>2033</c:v>
                </c:pt>
                <c:pt idx="2034">
                  <c:v>2034</c:v>
                </c:pt>
                <c:pt idx="2035">
                  <c:v>2035</c:v>
                </c:pt>
                <c:pt idx="2036">
                  <c:v>2036</c:v>
                </c:pt>
                <c:pt idx="2037">
                  <c:v>2037</c:v>
                </c:pt>
                <c:pt idx="2038">
                  <c:v>2038</c:v>
                </c:pt>
                <c:pt idx="2039">
                  <c:v>2039</c:v>
                </c:pt>
                <c:pt idx="2040">
                  <c:v>2040</c:v>
                </c:pt>
                <c:pt idx="2041">
                  <c:v>2041</c:v>
                </c:pt>
                <c:pt idx="2042">
                  <c:v>2042</c:v>
                </c:pt>
                <c:pt idx="2043">
                  <c:v>2043</c:v>
                </c:pt>
                <c:pt idx="2044">
                  <c:v>2044</c:v>
                </c:pt>
                <c:pt idx="2045">
                  <c:v>2045</c:v>
                </c:pt>
                <c:pt idx="2046">
                  <c:v>2046</c:v>
                </c:pt>
                <c:pt idx="2047">
                  <c:v>2047</c:v>
                </c:pt>
                <c:pt idx="2048">
                  <c:v>2048</c:v>
                </c:pt>
                <c:pt idx="2049">
                  <c:v>2049</c:v>
                </c:pt>
                <c:pt idx="2050">
                  <c:v>2050</c:v>
                </c:pt>
                <c:pt idx="2051">
                  <c:v>2051</c:v>
                </c:pt>
                <c:pt idx="2052">
                  <c:v>2052</c:v>
                </c:pt>
                <c:pt idx="2053">
                  <c:v>2053</c:v>
                </c:pt>
                <c:pt idx="2054">
                  <c:v>2054</c:v>
                </c:pt>
                <c:pt idx="2055">
                  <c:v>2055</c:v>
                </c:pt>
                <c:pt idx="2056">
                  <c:v>2056</c:v>
                </c:pt>
                <c:pt idx="2057">
                  <c:v>2057</c:v>
                </c:pt>
                <c:pt idx="2058">
                  <c:v>2058</c:v>
                </c:pt>
                <c:pt idx="2059">
                  <c:v>2059</c:v>
                </c:pt>
                <c:pt idx="2060">
                  <c:v>2060</c:v>
                </c:pt>
                <c:pt idx="2061">
                  <c:v>2061</c:v>
                </c:pt>
                <c:pt idx="2062">
                  <c:v>2062</c:v>
                </c:pt>
                <c:pt idx="2063">
                  <c:v>2063</c:v>
                </c:pt>
                <c:pt idx="2064">
                  <c:v>2064</c:v>
                </c:pt>
                <c:pt idx="2065">
                  <c:v>2065</c:v>
                </c:pt>
                <c:pt idx="2066">
                  <c:v>2066</c:v>
                </c:pt>
                <c:pt idx="2067">
                  <c:v>2067</c:v>
                </c:pt>
                <c:pt idx="2068">
                  <c:v>2068</c:v>
                </c:pt>
                <c:pt idx="2069">
                  <c:v>2069</c:v>
                </c:pt>
                <c:pt idx="2070">
                  <c:v>2070</c:v>
                </c:pt>
                <c:pt idx="2071">
                  <c:v>2071</c:v>
                </c:pt>
                <c:pt idx="2072">
                  <c:v>2072</c:v>
                </c:pt>
                <c:pt idx="2073">
                  <c:v>2073</c:v>
                </c:pt>
                <c:pt idx="2074">
                  <c:v>2074</c:v>
                </c:pt>
                <c:pt idx="2075">
                  <c:v>2075</c:v>
                </c:pt>
                <c:pt idx="2076">
                  <c:v>2076</c:v>
                </c:pt>
                <c:pt idx="2077">
                  <c:v>2077</c:v>
                </c:pt>
                <c:pt idx="2078">
                  <c:v>2078</c:v>
                </c:pt>
                <c:pt idx="2079">
                  <c:v>2079</c:v>
                </c:pt>
                <c:pt idx="2080">
                  <c:v>2080</c:v>
                </c:pt>
                <c:pt idx="2081">
                  <c:v>2081</c:v>
                </c:pt>
                <c:pt idx="2082">
                  <c:v>2082</c:v>
                </c:pt>
                <c:pt idx="2083">
                  <c:v>2083</c:v>
                </c:pt>
                <c:pt idx="2084">
                  <c:v>2084</c:v>
                </c:pt>
                <c:pt idx="2085">
                  <c:v>2085</c:v>
                </c:pt>
                <c:pt idx="2086">
                  <c:v>2086</c:v>
                </c:pt>
                <c:pt idx="2087">
                  <c:v>2087</c:v>
                </c:pt>
                <c:pt idx="2088">
                  <c:v>2088</c:v>
                </c:pt>
                <c:pt idx="2089">
                  <c:v>2089</c:v>
                </c:pt>
                <c:pt idx="2090">
                  <c:v>2090</c:v>
                </c:pt>
                <c:pt idx="2091">
                  <c:v>2091</c:v>
                </c:pt>
                <c:pt idx="2092">
                  <c:v>2092</c:v>
                </c:pt>
                <c:pt idx="2093">
                  <c:v>2093</c:v>
                </c:pt>
                <c:pt idx="2094">
                  <c:v>2094</c:v>
                </c:pt>
                <c:pt idx="2095">
                  <c:v>2095</c:v>
                </c:pt>
                <c:pt idx="2096">
                  <c:v>2096</c:v>
                </c:pt>
                <c:pt idx="2097">
                  <c:v>2097</c:v>
                </c:pt>
                <c:pt idx="2098">
                  <c:v>2098</c:v>
                </c:pt>
                <c:pt idx="2099">
                  <c:v>2099</c:v>
                </c:pt>
                <c:pt idx="2100">
                  <c:v>2100</c:v>
                </c:pt>
                <c:pt idx="2101">
                  <c:v>2101</c:v>
                </c:pt>
                <c:pt idx="2102">
                  <c:v>2102</c:v>
                </c:pt>
                <c:pt idx="2103">
                  <c:v>2103</c:v>
                </c:pt>
                <c:pt idx="2104">
                  <c:v>2104</c:v>
                </c:pt>
                <c:pt idx="2105">
                  <c:v>2105</c:v>
                </c:pt>
                <c:pt idx="2106">
                  <c:v>2106</c:v>
                </c:pt>
                <c:pt idx="2107">
                  <c:v>2107</c:v>
                </c:pt>
                <c:pt idx="2108">
                  <c:v>2108</c:v>
                </c:pt>
                <c:pt idx="2109">
                  <c:v>2109</c:v>
                </c:pt>
                <c:pt idx="2110">
                  <c:v>2110</c:v>
                </c:pt>
                <c:pt idx="2111">
                  <c:v>2111</c:v>
                </c:pt>
                <c:pt idx="2112">
                  <c:v>2112</c:v>
                </c:pt>
                <c:pt idx="2113">
                  <c:v>2113</c:v>
                </c:pt>
                <c:pt idx="2114">
                  <c:v>2114</c:v>
                </c:pt>
                <c:pt idx="2115">
                  <c:v>2115</c:v>
                </c:pt>
                <c:pt idx="2116">
                  <c:v>2116</c:v>
                </c:pt>
                <c:pt idx="2117">
                  <c:v>2117</c:v>
                </c:pt>
                <c:pt idx="2118">
                  <c:v>2118</c:v>
                </c:pt>
                <c:pt idx="2119">
                  <c:v>2119</c:v>
                </c:pt>
                <c:pt idx="2120">
                  <c:v>2120</c:v>
                </c:pt>
                <c:pt idx="2121">
                  <c:v>2121</c:v>
                </c:pt>
                <c:pt idx="2122">
                  <c:v>2122</c:v>
                </c:pt>
                <c:pt idx="2123">
                  <c:v>2123</c:v>
                </c:pt>
                <c:pt idx="2124">
                  <c:v>2124</c:v>
                </c:pt>
                <c:pt idx="2125">
                  <c:v>2125</c:v>
                </c:pt>
                <c:pt idx="2126">
                  <c:v>2126</c:v>
                </c:pt>
                <c:pt idx="2127">
                  <c:v>2127</c:v>
                </c:pt>
                <c:pt idx="2128">
                  <c:v>2128</c:v>
                </c:pt>
                <c:pt idx="2129">
                  <c:v>2129</c:v>
                </c:pt>
                <c:pt idx="2130">
                  <c:v>2130</c:v>
                </c:pt>
                <c:pt idx="2131">
                  <c:v>2131</c:v>
                </c:pt>
                <c:pt idx="2132">
                  <c:v>2132</c:v>
                </c:pt>
                <c:pt idx="2133">
                  <c:v>2133</c:v>
                </c:pt>
                <c:pt idx="2134">
                  <c:v>2134</c:v>
                </c:pt>
                <c:pt idx="2135">
                  <c:v>2135</c:v>
                </c:pt>
                <c:pt idx="2136">
                  <c:v>2136</c:v>
                </c:pt>
                <c:pt idx="2137">
                  <c:v>2137</c:v>
                </c:pt>
                <c:pt idx="2138">
                  <c:v>2138</c:v>
                </c:pt>
                <c:pt idx="2139">
                  <c:v>2139</c:v>
                </c:pt>
                <c:pt idx="2140">
                  <c:v>2140</c:v>
                </c:pt>
                <c:pt idx="2141">
                  <c:v>2141</c:v>
                </c:pt>
                <c:pt idx="2142">
                  <c:v>2142</c:v>
                </c:pt>
                <c:pt idx="2143">
                  <c:v>2143</c:v>
                </c:pt>
                <c:pt idx="2144">
                  <c:v>2144</c:v>
                </c:pt>
                <c:pt idx="2145">
                  <c:v>2145</c:v>
                </c:pt>
                <c:pt idx="2146">
                  <c:v>2146</c:v>
                </c:pt>
                <c:pt idx="2147">
                  <c:v>2147</c:v>
                </c:pt>
                <c:pt idx="2148">
                  <c:v>2148</c:v>
                </c:pt>
                <c:pt idx="2149">
                  <c:v>2149</c:v>
                </c:pt>
                <c:pt idx="2150">
                  <c:v>2150</c:v>
                </c:pt>
                <c:pt idx="2151">
                  <c:v>2151</c:v>
                </c:pt>
                <c:pt idx="2152">
                  <c:v>2152</c:v>
                </c:pt>
                <c:pt idx="2153">
                  <c:v>2153</c:v>
                </c:pt>
                <c:pt idx="2154">
                  <c:v>2154</c:v>
                </c:pt>
                <c:pt idx="2155">
                  <c:v>2155</c:v>
                </c:pt>
                <c:pt idx="2156">
                  <c:v>2156</c:v>
                </c:pt>
                <c:pt idx="2157">
                  <c:v>2157</c:v>
                </c:pt>
                <c:pt idx="2158">
                  <c:v>2158</c:v>
                </c:pt>
                <c:pt idx="2159">
                  <c:v>2159</c:v>
                </c:pt>
                <c:pt idx="2160">
                  <c:v>2160</c:v>
                </c:pt>
                <c:pt idx="2161">
                  <c:v>2161</c:v>
                </c:pt>
                <c:pt idx="2162">
                  <c:v>2162</c:v>
                </c:pt>
                <c:pt idx="2163">
                  <c:v>2163</c:v>
                </c:pt>
                <c:pt idx="2164">
                  <c:v>2164</c:v>
                </c:pt>
                <c:pt idx="2165">
                  <c:v>2165</c:v>
                </c:pt>
                <c:pt idx="2166">
                  <c:v>2166</c:v>
                </c:pt>
                <c:pt idx="2167">
                  <c:v>2167</c:v>
                </c:pt>
                <c:pt idx="2168">
                  <c:v>2168</c:v>
                </c:pt>
                <c:pt idx="2169">
                  <c:v>2169</c:v>
                </c:pt>
                <c:pt idx="2170">
                  <c:v>2170</c:v>
                </c:pt>
                <c:pt idx="2171">
                  <c:v>2171</c:v>
                </c:pt>
                <c:pt idx="2172">
                  <c:v>2172</c:v>
                </c:pt>
                <c:pt idx="2173">
                  <c:v>2173</c:v>
                </c:pt>
                <c:pt idx="2174">
                  <c:v>2174</c:v>
                </c:pt>
                <c:pt idx="2175">
                  <c:v>2175</c:v>
                </c:pt>
                <c:pt idx="2176">
                  <c:v>2176</c:v>
                </c:pt>
                <c:pt idx="2177">
                  <c:v>2177</c:v>
                </c:pt>
                <c:pt idx="2178">
                  <c:v>2178</c:v>
                </c:pt>
                <c:pt idx="2179">
                  <c:v>2179</c:v>
                </c:pt>
                <c:pt idx="2180">
                  <c:v>2180</c:v>
                </c:pt>
                <c:pt idx="2181">
                  <c:v>2181</c:v>
                </c:pt>
                <c:pt idx="2182">
                  <c:v>2182</c:v>
                </c:pt>
                <c:pt idx="2183">
                  <c:v>2183</c:v>
                </c:pt>
                <c:pt idx="2184">
                  <c:v>2184</c:v>
                </c:pt>
                <c:pt idx="2185">
                  <c:v>2185</c:v>
                </c:pt>
                <c:pt idx="2186">
                  <c:v>2186</c:v>
                </c:pt>
                <c:pt idx="2187">
                  <c:v>2187</c:v>
                </c:pt>
                <c:pt idx="2188">
                  <c:v>2188</c:v>
                </c:pt>
                <c:pt idx="2189">
                  <c:v>2189</c:v>
                </c:pt>
                <c:pt idx="2190">
                  <c:v>2190</c:v>
                </c:pt>
                <c:pt idx="2191">
                  <c:v>2191</c:v>
                </c:pt>
                <c:pt idx="2192">
                  <c:v>2192</c:v>
                </c:pt>
                <c:pt idx="2193">
                  <c:v>2193</c:v>
                </c:pt>
                <c:pt idx="2194">
                  <c:v>2194</c:v>
                </c:pt>
                <c:pt idx="2195">
                  <c:v>2195</c:v>
                </c:pt>
                <c:pt idx="2196">
                  <c:v>2196</c:v>
                </c:pt>
                <c:pt idx="2197">
                  <c:v>2197</c:v>
                </c:pt>
                <c:pt idx="2198">
                  <c:v>2198</c:v>
                </c:pt>
                <c:pt idx="2199">
                  <c:v>2199</c:v>
                </c:pt>
                <c:pt idx="2200">
                  <c:v>2200</c:v>
                </c:pt>
                <c:pt idx="2201">
                  <c:v>2201</c:v>
                </c:pt>
                <c:pt idx="2202">
                  <c:v>2202</c:v>
                </c:pt>
                <c:pt idx="2203">
                  <c:v>2203</c:v>
                </c:pt>
                <c:pt idx="2204">
                  <c:v>2204</c:v>
                </c:pt>
                <c:pt idx="2205">
                  <c:v>2205</c:v>
                </c:pt>
                <c:pt idx="2206">
                  <c:v>2206</c:v>
                </c:pt>
                <c:pt idx="2207">
                  <c:v>2207</c:v>
                </c:pt>
                <c:pt idx="2208">
                  <c:v>2208</c:v>
                </c:pt>
                <c:pt idx="2209">
                  <c:v>2209</c:v>
                </c:pt>
                <c:pt idx="2210">
                  <c:v>2210</c:v>
                </c:pt>
                <c:pt idx="2211">
                  <c:v>2211</c:v>
                </c:pt>
                <c:pt idx="2212">
                  <c:v>2212</c:v>
                </c:pt>
                <c:pt idx="2213">
                  <c:v>2213</c:v>
                </c:pt>
                <c:pt idx="2214">
                  <c:v>2214</c:v>
                </c:pt>
                <c:pt idx="2215">
                  <c:v>2215</c:v>
                </c:pt>
                <c:pt idx="2216">
                  <c:v>2216</c:v>
                </c:pt>
                <c:pt idx="2217">
                  <c:v>2217</c:v>
                </c:pt>
                <c:pt idx="2218">
                  <c:v>2218</c:v>
                </c:pt>
                <c:pt idx="2219">
                  <c:v>2219</c:v>
                </c:pt>
                <c:pt idx="2220">
                  <c:v>2220</c:v>
                </c:pt>
                <c:pt idx="2221">
                  <c:v>2221</c:v>
                </c:pt>
                <c:pt idx="2222">
                  <c:v>2222</c:v>
                </c:pt>
                <c:pt idx="2223">
                  <c:v>2223</c:v>
                </c:pt>
                <c:pt idx="2224">
                  <c:v>2224</c:v>
                </c:pt>
                <c:pt idx="2225">
                  <c:v>2225</c:v>
                </c:pt>
                <c:pt idx="2226">
                  <c:v>2226</c:v>
                </c:pt>
                <c:pt idx="2227">
                  <c:v>2227</c:v>
                </c:pt>
                <c:pt idx="2228">
                  <c:v>2228</c:v>
                </c:pt>
                <c:pt idx="2229">
                  <c:v>2229</c:v>
                </c:pt>
                <c:pt idx="2230">
                  <c:v>2230</c:v>
                </c:pt>
                <c:pt idx="2231">
                  <c:v>2231</c:v>
                </c:pt>
                <c:pt idx="2232">
                  <c:v>2232</c:v>
                </c:pt>
                <c:pt idx="2233">
                  <c:v>2233</c:v>
                </c:pt>
                <c:pt idx="2234">
                  <c:v>2234</c:v>
                </c:pt>
                <c:pt idx="2235">
                  <c:v>2235</c:v>
                </c:pt>
                <c:pt idx="2236">
                  <c:v>2236</c:v>
                </c:pt>
                <c:pt idx="2237">
                  <c:v>2237</c:v>
                </c:pt>
                <c:pt idx="2238">
                  <c:v>2238</c:v>
                </c:pt>
                <c:pt idx="2239">
                  <c:v>2239</c:v>
                </c:pt>
                <c:pt idx="2240">
                  <c:v>2240</c:v>
                </c:pt>
                <c:pt idx="2241">
                  <c:v>2241</c:v>
                </c:pt>
                <c:pt idx="2242">
                  <c:v>2242</c:v>
                </c:pt>
                <c:pt idx="2243">
                  <c:v>2243</c:v>
                </c:pt>
                <c:pt idx="2244">
                  <c:v>2244</c:v>
                </c:pt>
                <c:pt idx="2245">
                  <c:v>2245</c:v>
                </c:pt>
                <c:pt idx="2246">
                  <c:v>2246</c:v>
                </c:pt>
                <c:pt idx="2247">
                  <c:v>2247</c:v>
                </c:pt>
                <c:pt idx="2248">
                  <c:v>2248</c:v>
                </c:pt>
                <c:pt idx="2249">
                  <c:v>2249</c:v>
                </c:pt>
                <c:pt idx="2250">
                  <c:v>2250</c:v>
                </c:pt>
                <c:pt idx="2251">
                  <c:v>2251</c:v>
                </c:pt>
                <c:pt idx="2252">
                  <c:v>2252</c:v>
                </c:pt>
                <c:pt idx="2253">
                  <c:v>2253</c:v>
                </c:pt>
                <c:pt idx="2254">
                  <c:v>2254</c:v>
                </c:pt>
                <c:pt idx="2255">
                  <c:v>2255</c:v>
                </c:pt>
                <c:pt idx="2256">
                  <c:v>2256</c:v>
                </c:pt>
                <c:pt idx="2257">
                  <c:v>2257</c:v>
                </c:pt>
                <c:pt idx="2258">
                  <c:v>2258</c:v>
                </c:pt>
                <c:pt idx="2259">
                  <c:v>2259</c:v>
                </c:pt>
                <c:pt idx="2260">
                  <c:v>2260</c:v>
                </c:pt>
                <c:pt idx="2261">
                  <c:v>2261</c:v>
                </c:pt>
                <c:pt idx="2262">
                  <c:v>2262</c:v>
                </c:pt>
                <c:pt idx="2263">
                  <c:v>2263</c:v>
                </c:pt>
                <c:pt idx="2264">
                  <c:v>2264</c:v>
                </c:pt>
                <c:pt idx="2265">
                  <c:v>2265</c:v>
                </c:pt>
                <c:pt idx="2266">
                  <c:v>2266</c:v>
                </c:pt>
                <c:pt idx="2267">
                  <c:v>2267</c:v>
                </c:pt>
                <c:pt idx="2268">
                  <c:v>2268</c:v>
                </c:pt>
                <c:pt idx="2269">
                  <c:v>2269</c:v>
                </c:pt>
                <c:pt idx="2270">
                  <c:v>2270</c:v>
                </c:pt>
                <c:pt idx="2271">
                  <c:v>2271</c:v>
                </c:pt>
                <c:pt idx="2272">
                  <c:v>2272</c:v>
                </c:pt>
                <c:pt idx="2273">
                  <c:v>2273</c:v>
                </c:pt>
                <c:pt idx="2274">
                  <c:v>2274</c:v>
                </c:pt>
                <c:pt idx="2275">
                  <c:v>2275</c:v>
                </c:pt>
                <c:pt idx="2276">
                  <c:v>2276</c:v>
                </c:pt>
                <c:pt idx="2277">
                  <c:v>2277</c:v>
                </c:pt>
                <c:pt idx="2278">
                  <c:v>2278</c:v>
                </c:pt>
                <c:pt idx="2279">
                  <c:v>2279</c:v>
                </c:pt>
                <c:pt idx="2280">
                  <c:v>2280</c:v>
                </c:pt>
                <c:pt idx="2281">
                  <c:v>2281</c:v>
                </c:pt>
                <c:pt idx="2282">
                  <c:v>2282</c:v>
                </c:pt>
                <c:pt idx="2283">
                  <c:v>2283</c:v>
                </c:pt>
                <c:pt idx="2284">
                  <c:v>2284</c:v>
                </c:pt>
                <c:pt idx="2285">
                  <c:v>2285</c:v>
                </c:pt>
                <c:pt idx="2286">
                  <c:v>2286</c:v>
                </c:pt>
                <c:pt idx="2287">
                  <c:v>2287</c:v>
                </c:pt>
                <c:pt idx="2288">
                  <c:v>2288</c:v>
                </c:pt>
                <c:pt idx="2289">
                  <c:v>2289</c:v>
                </c:pt>
                <c:pt idx="2290">
                  <c:v>2290</c:v>
                </c:pt>
                <c:pt idx="2291">
                  <c:v>2291</c:v>
                </c:pt>
                <c:pt idx="2292">
                  <c:v>2292</c:v>
                </c:pt>
                <c:pt idx="2293">
                  <c:v>2293</c:v>
                </c:pt>
                <c:pt idx="2294">
                  <c:v>2294</c:v>
                </c:pt>
                <c:pt idx="2295">
                  <c:v>2295</c:v>
                </c:pt>
                <c:pt idx="2296">
                  <c:v>2296</c:v>
                </c:pt>
                <c:pt idx="2297">
                  <c:v>2297</c:v>
                </c:pt>
                <c:pt idx="2298">
                  <c:v>2298</c:v>
                </c:pt>
                <c:pt idx="2299">
                  <c:v>2299</c:v>
                </c:pt>
                <c:pt idx="2300">
                  <c:v>2300</c:v>
                </c:pt>
                <c:pt idx="2301">
                  <c:v>2301</c:v>
                </c:pt>
                <c:pt idx="2302">
                  <c:v>2302</c:v>
                </c:pt>
                <c:pt idx="2303">
                  <c:v>2303</c:v>
                </c:pt>
                <c:pt idx="2304">
                  <c:v>2304</c:v>
                </c:pt>
                <c:pt idx="2305">
                  <c:v>2305</c:v>
                </c:pt>
                <c:pt idx="2306">
                  <c:v>2306</c:v>
                </c:pt>
                <c:pt idx="2307">
                  <c:v>2307</c:v>
                </c:pt>
                <c:pt idx="2308">
                  <c:v>2308</c:v>
                </c:pt>
                <c:pt idx="2309">
                  <c:v>2309</c:v>
                </c:pt>
                <c:pt idx="2310">
                  <c:v>2310</c:v>
                </c:pt>
                <c:pt idx="2311">
                  <c:v>2311</c:v>
                </c:pt>
                <c:pt idx="2312">
                  <c:v>2312</c:v>
                </c:pt>
                <c:pt idx="2313">
                  <c:v>2313</c:v>
                </c:pt>
                <c:pt idx="2314">
                  <c:v>2314</c:v>
                </c:pt>
                <c:pt idx="2315">
                  <c:v>2315</c:v>
                </c:pt>
                <c:pt idx="2316">
                  <c:v>2316</c:v>
                </c:pt>
                <c:pt idx="2317">
                  <c:v>2317</c:v>
                </c:pt>
                <c:pt idx="2318">
                  <c:v>2318</c:v>
                </c:pt>
                <c:pt idx="2319">
                  <c:v>2319</c:v>
                </c:pt>
                <c:pt idx="2320">
                  <c:v>2320</c:v>
                </c:pt>
                <c:pt idx="2321">
                  <c:v>2321</c:v>
                </c:pt>
                <c:pt idx="2322">
                  <c:v>2322</c:v>
                </c:pt>
                <c:pt idx="2323">
                  <c:v>2323</c:v>
                </c:pt>
                <c:pt idx="2324">
                  <c:v>2324</c:v>
                </c:pt>
                <c:pt idx="2325">
                  <c:v>2325</c:v>
                </c:pt>
                <c:pt idx="2326">
                  <c:v>2326</c:v>
                </c:pt>
                <c:pt idx="2327">
                  <c:v>2327</c:v>
                </c:pt>
                <c:pt idx="2328">
                  <c:v>2328</c:v>
                </c:pt>
                <c:pt idx="2329">
                  <c:v>2329</c:v>
                </c:pt>
                <c:pt idx="2330">
                  <c:v>2330</c:v>
                </c:pt>
                <c:pt idx="2331">
                  <c:v>2331</c:v>
                </c:pt>
                <c:pt idx="2332">
                  <c:v>2332</c:v>
                </c:pt>
                <c:pt idx="2333">
                  <c:v>2333</c:v>
                </c:pt>
                <c:pt idx="2334">
                  <c:v>2334</c:v>
                </c:pt>
                <c:pt idx="2335">
                  <c:v>2335</c:v>
                </c:pt>
                <c:pt idx="2336">
                  <c:v>2336</c:v>
                </c:pt>
                <c:pt idx="2337">
                  <c:v>2337</c:v>
                </c:pt>
                <c:pt idx="2338">
                  <c:v>2338</c:v>
                </c:pt>
                <c:pt idx="2339">
                  <c:v>2339</c:v>
                </c:pt>
                <c:pt idx="2340">
                  <c:v>2340</c:v>
                </c:pt>
                <c:pt idx="2341">
                  <c:v>2341</c:v>
                </c:pt>
                <c:pt idx="2342">
                  <c:v>2342</c:v>
                </c:pt>
                <c:pt idx="2343">
                  <c:v>2343</c:v>
                </c:pt>
                <c:pt idx="2344">
                  <c:v>2344</c:v>
                </c:pt>
                <c:pt idx="2345">
                  <c:v>2345</c:v>
                </c:pt>
                <c:pt idx="2346">
                  <c:v>2346</c:v>
                </c:pt>
                <c:pt idx="2347">
                  <c:v>2347</c:v>
                </c:pt>
                <c:pt idx="2348">
                  <c:v>2348</c:v>
                </c:pt>
                <c:pt idx="2349">
                  <c:v>2349</c:v>
                </c:pt>
                <c:pt idx="2350">
                  <c:v>2350</c:v>
                </c:pt>
                <c:pt idx="2351">
                  <c:v>2351</c:v>
                </c:pt>
                <c:pt idx="2352">
                  <c:v>2352</c:v>
                </c:pt>
                <c:pt idx="2353">
                  <c:v>2353</c:v>
                </c:pt>
                <c:pt idx="2354">
                  <c:v>2354</c:v>
                </c:pt>
                <c:pt idx="2355">
                  <c:v>2355</c:v>
                </c:pt>
                <c:pt idx="2356">
                  <c:v>2356</c:v>
                </c:pt>
                <c:pt idx="2357">
                  <c:v>2357</c:v>
                </c:pt>
                <c:pt idx="2358">
                  <c:v>2358</c:v>
                </c:pt>
                <c:pt idx="2359">
                  <c:v>2359</c:v>
                </c:pt>
                <c:pt idx="2360">
                  <c:v>2360</c:v>
                </c:pt>
                <c:pt idx="2361">
                  <c:v>2361</c:v>
                </c:pt>
                <c:pt idx="2362">
                  <c:v>2362</c:v>
                </c:pt>
                <c:pt idx="2363">
                  <c:v>2363</c:v>
                </c:pt>
                <c:pt idx="2364">
                  <c:v>2364</c:v>
                </c:pt>
                <c:pt idx="2365">
                  <c:v>2365</c:v>
                </c:pt>
                <c:pt idx="2366">
                  <c:v>2366</c:v>
                </c:pt>
                <c:pt idx="2367">
                  <c:v>2367</c:v>
                </c:pt>
                <c:pt idx="2368">
                  <c:v>2368</c:v>
                </c:pt>
                <c:pt idx="2369">
                  <c:v>2369</c:v>
                </c:pt>
                <c:pt idx="2370">
                  <c:v>2370</c:v>
                </c:pt>
                <c:pt idx="2371">
                  <c:v>2371</c:v>
                </c:pt>
                <c:pt idx="2372">
                  <c:v>2372</c:v>
                </c:pt>
                <c:pt idx="2373">
                  <c:v>2373</c:v>
                </c:pt>
                <c:pt idx="2374">
                  <c:v>2374</c:v>
                </c:pt>
                <c:pt idx="2375">
                  <c:v>2375</c:v>
                </c:pt>
                <c:pt idx="2376">
                  <c:v>2376</c:v>
                </c:pt>
                <c:pt idx="2377">
                  <c:v>2377</c:v>
                </c:pt>
                <c:pt idx="2378">
                  <c:v>2378</c:v>
                </c:pt>
                <c:pt idx="2379">
                  <c:v>2379</c:v>
                </c:pt>
                <c:pt idx="2380">
                  <c:v>2380</c:v>
                </c:pt>
                <c:pt idx="2381">
                  <c:v>2381</c:v>
                </c:pt>
                <c:pt idx="2382">
                  <c:v>2382</c:v>
                </c:pt>
                <c:pt idx="2383">
                  <c:v>2383</c:v>
                </c:pt>
                <c:pt idx="2384">
                  <c:v>2384</c:v>
                </c:pt>
                <c:pt idx="2385">
                  <c:v>2385</c:v>
                </c:pt>
                <c:pt idx="2386">
                  <c:v>2386</c:v>
                </c:pt>
                <c:pt idx="2387">
                  <c:v>2387</c:v>
                </c:pt>
                <c:pt idx="2388">
                  <c:v>2388</c:v>
                </c:pt>
                <c:pt idx="2389">
                  <c:v>2389</c:v>
                </c:pt>
                <c:pt idx="2390">
                  <c:v>2390</c:v>
                </c:pt>
                <c:pt idx="2391">
                  <c:v>2391</c:v>
                </c:pt>
                <c:pt idx="2392">
                  <c:v>2392</c:v>
                </c:pt>
                <c:pt idx="2393">
                  <c:v>2393</c:v>
                </c:pt>
                <c:pt idx="2394">
                  <c:v>2394</c:v>
                </c:pt>
                <c:pt idx="2395">
                  <c:v>2395</c:v>
                </c:pt>
                <c:pt idx="2396">
                  <c:v>2396</c:v>
                </c:pt>
                <c:pt idx="2397">
                  <c:v>2397</c:v>
                </c:pt>
                <c:pt idx="2398">
                  <c:v>2398</c:v>
                </c:pt>
                <c:pt idx="2399">
                  <c:v>2399</c:v>
                </c:pt>
                <c:pt idx="2400">
                  <c:v>2400</c:v>
                </c:pt>
                <c:pt idx="2401">
                  <c:v>2401</c:v>
                </c:pt>
                <c:pt idx="2402">
                  <c:v>2402</c:v>
                </c:pt>
                <c:pt idx="2403">
                  <c:v>2403</c:v>
                </c:pt>
                <c:pt idx="2404">
                  <c:v>2404</c:v>
                </c:pt>
                <c:pt idx="2405">
                  <c:v>2405</c:v>
                </c:pt>
                <c:pt idx="2406">
                  <c:v>2406</c:v>
                </c:pt>
                <c:pt idx="2407">
                  <c:v>2407</c:v>
                </c:pt>
                <c:pt idx="2408">
                  <c:v>2408</c:v>
                </c:pt>
                <c:pt idx="2409">
                  <c:v>2409</c:v>
                </c:pt>
                <c:pt idx="2410">
                  <c:v>2410</c:v>
                </c:pt>
                <c:pt idx="2411">
                  <c:v>2411</c:v>
                </c:pt>
                <c:pt idx="2412">
                  <c:v>2412</c:v>
                </c:pt>
                <c:pt idx="2413">
                  <c:v>2413</c:v>
                </c:pt>
                <c:pt idx="2414">
                  <c:v>2414</c:v>
                </c:pt>
                <c:pt idx="2415">
                  <c:v>2415</c:v>
                </c:pt>
                <c:pt idx="2416">
                  <c:v>2416</c:v>
                </c:pt>
                <c:pt idx="2417">
                  <c:v>2417</c:v>
                </c:pt>
                <c:pt idx="2418">
                  <c:v>2418</c:v>
                </c:pt>
                <c:pt idx="2419">
                  <c:v>2419</c:v>
                </c:pt>
                <c:pt idx="2420">
                  <c:v>2420</c:v>
                </c:pt>
                <c:pt idx="2421">
                  <c:v>2421</c:v>
                </c:pt>
                <c:pt idx="2422">
                  <c:v>2422</c:v>
                </c:pt>
                <c:pt idx="2423">
                  <c:v>2423</c:v>
                </c:pt>
                <c:pt idx="2424">
                  <c:v>2424</c:v>
                </c:pt>
                <c:pt idx="2425">
                  <c:v>2425</c:v>
                </c:pt>
                <c:pt idx="2426">
                  <c:v>2426</c:v>
                </c:pt>
                <c:pt idx="2427">
                  <c:v>2427</c:v>
                </c:pt>
                <c:pt idx="2428">
                  <c:v>2428</c:v>
                </c:pt>
                <c:pt idx="2429">
                  <c:v>2429</c:v>
                </c:pt>
                <c:pt idx="2430">
                  <c:v>2430</c:v>
                </c:pt>
                <c:pt idx="2431">
                  <c:v>2431</c:v>
                </c:pt>
                <c:pt idx="2432">
                  <c:v>2432</c:v>
                </c:pt>
                <c:pt idx="2433">
                  <c:v>2433</c:v>
                </c:pt>
                <c:pt idx="2434">
                  <c:v>2434</c:v>
                </c:pt>
                <c:pt idx="2435">
                  <c:v>2435</c:v>
                </c:pt>
                <c:pt idx="2436">
                  <c:v>2436</c:v>
                </c:pt>
                <c:pt idx="2437">
                  <c:v>2437</c:v>
                </c:pt>
                <c:pt idx="2438">
                  <c:v>2438</c:v>
                </c:pt>
                <c:pt idx="2439">
                  <c:v>2439</c:v>
                </c:pt>
                <c:pt idx="2440">
                  <c:v>2440</c:v>
                </c:pt>
                <c:pt idx="2441">
                  <c:v>2441</c:v>
                </c:pt>
                <c:pt idx="2442">
                  <c:v>2442</c:v>
                </c:pt>
                <c:pt idx="2443">
                  <c:v>2443</c:v>
                </c:pt>
                <c:pt idx="2444">
                  <c:v>2444</c:v>
                </c:pt>
                <c:pt idx="2445">
                  <c:v>2445</c:v>
                </c:pt>
                <c:pt idx="2446">
                  <c:v>2446</c:v>
                </c:pt>
                <c:pt idx="2447">
                  <c:v>2447</c:v>
                </c:pt>
                <c:pt idx="2448">
                  <c:v>2448</c:v>
                </c:pt>
                <c:pt idx="2449">
                  <c:v>2449</c:v>
                </c:pt>
                <c:pt idx="2450">
                  <c:v>2450</c:v>
                </c:pt>
                <c:pt idx="2451">
                  <c:v>2451</c:v>
                </c:pt>
                <c:pt idx="2452">
                  <c:v>2452</c:v>
                </c:pt>
                <c:pt idx="2453">
                  <c:v>2453</c:v>
                </c:pt>
                <c:pt idx="2454">
                  <c:v>2454</c:v>
                </c:pt>
                <c:pt idx="2455">
                  <c:v>2455</c:v>
                </c:pt>
                <c:pt idx="2456">
                  <c:v>2456</c:v>
                </c:pt>
                <c:pt idx="2457">
                  <c:v>2457</c:v>
                </c:pt>
                <c:pt idx="2458">
                  <c:v>2458</c:v>
                </c:pt>
                <c:pt idx="2459">
                  <c:v>2459</c:v>
                </c:pt>
                <c:pt idx="2460">
                  <c:v>2460</c:v>
                </c:pt>
                <c:pt idx="2461">
                  <c:v>2461</c:v>
                </c:pt>
                <c:pt idx="2462">
                  <c:v>2462</c:v>
                </c:pt>
                <c:pt idx="2463">
                  <c:v>2463</c:v>
                </c:pt>
                <c:pt idx="2464">
                  <c:v>2464</c:v>
                </c:pt>
                <c:pt idx="2465">
                  <c:v>2465</c:v>
                </c:pt>
                <c:pt idx="2466">
                  <c:v>2466</c:v>
                </c:pt>
                <c:pt idx="2467">
                  <c:v>2467</c:v>
                </c:pt>
                <c:pt idx="2468">
                  <c:v>2468</c:v>
                </c:pt>
                <c:pt idx="2469">
                  <c:v>2469</c:v>
                </c:pt>
                <c:pt idx="2470">
                  <c:v>2470</c:v>
                </c:pt>
                <c:pt idx="2471">
                  <c:v>2471</c:v>
                </c:pt>
                <c:pt idx="2472">
                  <c:v>2472</c:v>
                </c:pt>
                <c:pt idx="2473">
                  <c:v>2473</c:v>
                </c:pt>
                <c:pt idx="2474">
                  <c:v>2474</c:v>
                </c:pt>
                <c:pt idx="2475">
                  <c:v>2475</c:v>
                </c:pt>
                <c:pt idx="2476">
                  <c:v>2476</c:v>
                </c:pt>
                <c:pt idx="2477">
                  <c:v>2477</c:v>
                </c:pt>
                <c:pt idx="2478">
                  <c:v>2478</c:v>
                </c:pt>
                <c:pt idx="2479">
                  <c:v>2479</c:v>
                </c:pt>
                <c:pt idx="2480">
                  <c:v>2480</c:v>
                </c:pt>
                <c:pt idx="2481">
                  <c:v>2481</c:v>
                </c:pt>
                <c:pt idx="2482">
                  <c:v>2482</c:v>
                </c:pt>
                <c:pt idx="2483">
                  <c:v>2483</c:v>
                </c:pt>
                <c:pt idx="2484">
                  <c:v>2484</c:v>
                </c:pt>
                <c:pt idx="2485">
                  <c:v>2485</c:v>
                </c:pt>
                <c:pt idx="2486">
                  <c:v>2486</c:v>
                </c:pt>
                <c:pt idx="2487">
                  <c:v>2487</c:v>
                </c:pt>
                <c:pt idx="2488">
                  <c:v>2488</c:v>
                </c:pt>
                <c:pt idx="2489">
                  <c:v>2489</c:v>
                </c:pt>
                <c:pt idx="2490">
                  <c:v>2490</c:v>
                </c:pt>
                <c:pt idx="2491">
                  <c:v>2491</c:v>
                </c:pt>
                <c:pt idx="2492">
                  <c:v>2492</c:v>
                </c:pt>
                <c:pt idx="2493">
                  <c:v>2493</c:v>
                </c:pt>
                <c:pt idx="2494">
                  <c:v>2494</c:v>
                </c:pt>
                <c:pt idx="2495">
                  <c:v>2495</c:v>
                </c:pt>
                <c:pt idx="2496">
                  <c:v>2496</c:v>
                </c:pt>
                <c:pt idx="2497">
                  <c:v>2497</c:v>
                </c:pt>
                <c:pt idx="2498">
                  <c:v>2498</c:v>
                </c:pt>
                <c:pt idx="2499">
                  <c:v>2499</c:v>
                </c:pt>
                <c:pt idx="2500">
                  <c:v>2500</c:v>
                </c:pt>
                <c:pt idx="2501">
                  <c:v>2501</c:v>
                </c:pt>
                <c:pt idx="2502">
                  <c:v>2502</c:v>
                </c:pt>
                <c:pt idx="2503">
                  <c:v>2503</c:v>
                </c:pt>
                <c:pt idx="2504">
                  <c:v>2504</c:v>
                </c:pt>
                <c:pt idx="2505">
                  <c:v>2505</c:v>
                </c:pt>
                <c:pt idx="2506">
                  <c:v>2506</c:v>
                </c:pt>
                <c:pt idx="2507">
                  <c:v>2507</c:v>
                </c:pt>
                <c:pt idx="2508">
                  <c:v>2508</c:v>
                </c:pt>
                <c:pt idx="2509">
                  <c:v>2509</c:v>
                </c:pt>
                <c:pt idx="2510">
                  <c:v>2510</c:v>
                </c:pt>
                <c:pt idx="2511">
                  <c:v>2511</c:v>
                </c:pt>
                <c:pt idx="2512">
                  <c:v>2512</c:v>
                </c:pt>
                <c:pt idx="2513">
                  <c:v>2513</c:v>
                </c:pt>
                <c:pt idx="2514">
                  <c:v>2514</c:v>
                </c:pt>
                <c:pt idx="2515">
                  <c:v>2515</c:v>
                </c:pt>
                <c:pt idx="2516">
                  <c:v>2516</c:v>
                </c:pt>
                <c:pt idx="2517">
                  <c:v>2517</c:v>
                </c:pt>
                <c:pt idx="2518">
                  <c:v>2518</c:v>
                </c:pt>
                <c:pt idx="2519">
                  <c:v>2519</c:v>
                </c:pt>
                <c:pt idx="2520">
                  <c:v>2520</c:v>
                </c:pt>
                <c:pt idx="2521">
                  <c:v>2521</c:v>
                </c:pt>
                <c:pt idx="2522">
                  <c:v>2522</c:v>
                </c:pt>
                <c:pt idx="2523">
                  <c:v>2523</c:v>
                </c:pt>
                <c:pt idx="2524">
                  <c:v>2524</c:v>
                </c:pt>
                <c:pt idx="2525">
                  <c:v>2525</c:v>
                </c:pt>
                <c:pt idx="2526">
                  <c:v>2526</c:v>
                </c:pt>
                <c:pt idx="2527">
                  <c:v>2527</c:v>
                </c:pt>
                <c:pt idx="2528">
                  <c:v>2528</c:v>
                </c:pt>
                <c:pt idx="2529">
                  <c:v>2529</c:v>
                </c:pt>
                <c:pt idx="2530">
                  <c:v>2530</c:v>
                </c:pt>
                <c:pt idx="2531">
                  <c:v>2531</c:v>
                </c:pt>
                <c:pt idx="2532">
                  <c:v>2532</c:v>
                </c:pt>
                <c:pt idx="2533">
                  <c:v>2533</c:v>
                </c:pt>
                <c:pt idx="2534">
                  <c:v>2534</c:v>
                </c:pt>
                <c:pt idx="2535">
                  <c:v>2535</c:v>
                </c:pt>
                <c:pt idx="2536">
                  <c:v>2536</c:v>
                </c:pt>
                <c:pt idx="2537">
                  <c:v>2537</c:v>
                </c:pt>
                <c:pt idx="2538">
                  <c:v>2538</c:v>
                </c:pt>
                <c:pt idx="2539">
                  <c:v>2539</c:v>
                </c:pt>
                <c:pt idx="2540">
                  <c:v>2540</c:v>
                </c:pt>
                <c:pt idx="2541">
                  <c:v>2541</c:v>
                </c:pt>
                <c:pt idx="2542">
                  <c:v>2542</c:v>
                </c:pt>
                <c:pt idx="2543">
                  <c:v>2543</c:v>
                </c:pt>
                <c:pt idx="2544">
                  <c:v>2544</c:v>
                </c:pt>
                <c:pt idx="2545">
                  <c:v>2545</c:v>
                </c:pt>
                <c:pt idx="2546">
                  <c:v>2546</c:v>
                </c:pt>
                <c:pt idx="2547">
                  <c:v>2547</c:v>
                </c:pt>
                <c:pt idx="2548">
                  <c:v>2548</c:v>
                </c:pt>
                <c:pt idx="2549">
                  <c:v>2549</c:v>
                </c:pt>
                <c:pt idx="2550">
                  <c:v>2550</c:v>
                </c:pt>
                <c:pt idx="2551">
                  <c:v>2551</c:v>
                </c:pt>
                <c:pt idx="2552">
                  <c:v>2552</c:v>
                </c:pt>
                <c:pt idx="2553">
                  <c:v>2553</c:v>
                </c:pt>
                <c:pt idx="2554">
                  <c:v>2554</c:v>
                </c:pt>
                <c:pt idx="2555">
                  <c:v>2555</c:v>
                </c:pt>
                <c:pt idx="2556">
                  <c:v>2556</c:v>
                </c:pt>
                <c:pt idx="2557">
                  <c:v>2557</c:v>
                </c:pt>
                <c:pt idx="2558">
                  <c:v>2558</c:v>
                </c:pt>
                <c:pt idx="2559">
                  <c:v>2559</c:v>
                </c:pt>
                <c:pt idx="2560">
                  <c:v>2560</c:v>
                </c:pt>
                <c:pt idx="2561">
                  <c:v>2561</c:v>
                </c:pt>
                <c:pt idx="2562">
                  <c:v>2562</c:v>
                </c:pt>
                <c:pt idx="2563">
                  <c:v>2563</c:v>
                </c:pt>
                <c:pt idx="2564">
                  <c:v>2564</c:v>
                </c:pt>
                <c:pt idx="2565">
                  <c:v>2565</c:v>
                </c:pt>
                <c:pt idx="2566">
                  <c:v>2566</c:v>
                </c:pt>
                <c:pt idx="2567">
                  <c:v>2567</c:v>
                </c:pt>
                <c:pt idx="2568">
                  <c:v>2568</c:v>
                </c:pt>
                <c:pt idx="2569">
                  <c:v>2569</c:v>
                </c:pt>
                <c:pt idx="2570">
                  <c:v>2570</c:v>
                </c:pt>
                <c:pt idx="2571">
                  <c:v>2571</c:v>
                </c:pt>
                <c:pt idx="2572">
                  <c:v>2572</c:v>
                </c:pt>
                <c:pt idx="2573">
                  <c:v>2573</c:v>
                </c:pt>
                <c:pt idx="2574">
                  <c:v>2574</c:v>
                </c:pt>
                <c:pt idx="2575">
                  <c:v>2575</c:v>
                </c:pt>
                <c:pt idx="2576">
                  <c:v>2576</c:v>
                </c:pt>
                <c:pt idx="2577">
                  <c:v>2577</c:v>
                </c:pt>
                <c:pt idx="2578">
                  <c:v>2578</c:v>
                </c:pt>
                <c:pt idx="2579">
                  <c:v>2579</c:v>
                </c:pt>
                <c:pt idx="2580">
                  <c:v>2580</c:v>
                </c:pt>
                <c:pt idx="2581">
                  <c:v>2581</c:v>
                </c:pt>
                <c:pt idx="2582">
                  <c:v>2582</c:v>
                </c:pt>
                <c:pt idx="2583">
                  <c:v>2583</c:v>
                </c:pt>
                <c:pt idx="2584">
                  <c:v>2584</c:v>
                </c:pt>
                <c:pt idx="2585">
                  <c:v>2585</c:v>
                </c:pt>
                <c:pt idx="2586">
                  <c:v>2586</c:v>
                </c:pt>
                <c:pt idx="2587">
                  <c:v>2587</c:v>
                </c:pt>
                <c:pt idx="2588">
                  <c:v>2588</c:v>
                </c:pt>
                <c:pt idx="2589">
                  <c:v>2589</c:v>
                </c:pt>
                <c:pt idx="2590">
                  <c:v>2590</c:v>
                </c:pt>
                <c:pt idx="2591">
                  <c:v>2591</c:v>
                </c:pt>
                <c:pt idx="2592">
                  <c:v>2592</c:v>
                </c:pt>
                <c:pt idx="2593">
                  <c:v>2593</c:v>
                </c:pt>
                <c:pt idx="2594">
                  <c:v>2594</c:v>
                </c:pt>
                <c:pt idx="2595">
                  <c:v>2595</c:v>
                </c:pt>
                <c:pt idx="2596">
                  <c:v>2596</c:v>
                </c:pt>
                <c:pt idx="2597">
                  <c:v>2597</c:v>
                </c:pt>
                <c:pt idx="2598">
                  <c:v>2598</c:v>
                </c:pt>
                <c:pt idx="2599">
                  <c:v>2599</c:v>
                </c:pt>
                <c:pt idx="2600">
                  <c:v>2600</c:v>
                </c:pt>
                <c:pt idx="2601">
                  <c:v>2601</c:v>
                </c:pt>
                <c:pt idx="2602">
                  <c:v>2602</c:v>
                </c:pt>
                <c:pt idx="2603">
                  <c:v>2603</c:v>
                </c:pt>
                <c:pt idx="2604">
                  <c:v>2604</c:v>
                </c:pt>
                <c:pt idx="2605">
                  <c:v>2605</c:v>
                </c:pt>
                <c:pt idx="2606">
                  <c:v>2606</c:v>
                </c:pt>
                <c:pt idx="2607">
                  <c:v>2607</c:v>
                </c:pt>
                <c:pt idx="2608">
                  <c:v>2608</c:v>
                </c:pt>
                <c:pt idx="2609">
                  <c:v>2609</c:v>
                </c:pt>
                <c:pt idx="2610">
                  <c:v>2610</c:v>
                </c:pt>
                <c:pt idx="2611">
                  <c:v>2611</c:v>
                </c:pt>
                <c:pt idx="2612">
                  <c:v>2612</c:v>
                </c:pt>
                <c:pt idx="2613">
                  <c:v>2613</c:v>
                </c:pt>
                <c:pt idx="2614">
                  <c:v>2614</c:v>
                </c:pt>
                <c:pt idx="2615">
                  <c:v>2615</c:v>
                </c:pt>
                <c:pt idx="2616">
                  <c:v>2616</c:v>
                </c:pt>
                <c:pt idx="2617">
                  <c:v>2617</c:v>
                </c:pt>
                <c:pt idx="2618">
                  <c:v>2618</c:v>
                </c:pt>
                <c:pt idx="2619">
                  <c:v>2619</c:v>
                </c:pt>
                <c:pt idx="2620">
                  <c:v>2620</c:v>
                </c:pt>
                <c:pt idx="2621">
                  <c:v>2621</c:v>
                </c:pt>
                <c:pt idx="2622">
                  <c:v>2622</c:v>
                </c:pt>
                <c:pt idx="2623">
                  <c:v>2623</c:v>
                </c:pt>
                <c:pt idx="2624">
                  <c:v>2624</c:v>
                </c:pt>
                <c:pt idx="2625">
                  <c:v>2625</c:v>
                </c:pt>
                <c:pt idx="2626">
                  <c:v>2626</c:v>
                </c:pt>
                <c:pt idx="2627">
                  <c:v>2627</c:v>
                </c:pt>
                <c:pt idx="2628">
                  <c:v>2628</c:v>
                </c:pt>
                <c:pt idx="2629">
                  <c:v>2629</c:v>
                </c:pt>
                <c:pt idx="2630">
                  <c:v>2630</c:v>
                </c:pt>
                <c:pt idx="2631">
                  <c:v>2631</c:v>
                </c:pt>
                <c:pt idx="2632">
                  <c:v>2632</c:v>
                </c:pt>
                <c:pt idx="2633">
                  <c:v>2633</c:v>
                </c:pt>
                <c:pt idx="2634">
                  <c:v>2634</c:v>
                </c:pt>
                <c:pt idx="2635">
                  <c:v>2635</c:v>
                </c:pt>
                <c:pt idx="2636">
                  <c:v>2636</c:v>
                </c:pt>
                <c:pt idx="2637">
                  <c:v>2637</c:v>
                </c:pt>
                <c:pt idx="2638">
                  <c:v>2638</c:v>
                </c:pt>
                <c:pt idx="2639">
                  <c:v>2639</c:v>
                </c:pt>
                <c:pt idx="2640">
                  <c:v>2640</c:v>
                </c:pt>
                <c:pt idx="2641">
                  <c:v>2641</c:v>
                </c:pt>
                <c:pt idx="2642">
                  <c:v>2642</c:v>
                </c:pt>
                <c:pt idx="2643">
                  <c:v>2643</c:v>
                </c:pt>
                <c:pt idx="2644">
                  <c:v>2644</c:v>
                </c:pt>
                <c:pt idx="2645">
                  <c:v>2645</c:v>
                </c:pt>
                <c:pt idx="2646">
                  <c:v>2646</c:v>
                </c:pt>
                <c:pt idx="2647">
                  <c:v>2647</c:v>
                </c:pt>
                <c:pt idx="2648">
                  <c:v>2648</c:v>
                </c:pt>
                <c:pt idx="2649">
                  <c:v>2649</c:v>
                </c:pt>
                <c:pt idx="2650">
                  <c:v>2650</c:v>
                </c:pt>
                <c:pt idx="2651">
                  <c:v>2651</c:v>
                </c:pt>
                <c:pt idx="2652">
                  <c:v>2652</c:v>
                </c:pt>
                <c:pt idx="2653">
                  <c:v>2653</c:v>
                </c:pt>
                <c:pt idx="2654">
                  <c:v>2654</c:v>
                </c:pt>
                <c:pt idx="2655">
                  <c:v>2655</c:v>
                </c:pt>
                <c:pt idx="2656">
                  <c:v>2656</c:v>
                </c:pt>
                <c:pt idx="2657">
                  <c:v>2657</c:v>
                </c:pt>
                <c:pt idx="2658">
                  <c:v>2658</c:v>
                </c:pt>
                <c:pt idx="2659">
                  <c:v>2659</c:v>
                </c:pt>
                <c:pt idx="2660">
                  <c:v>2660</c:v>
                </c:pt>
                <c:pt idx="2661">
                  <c:v>2661</c:v>
                </c:pt>
                <c:pt idx="2662">
                  <c:v>2662</c:v>
                </c:pt>
                <c:pt idx="2663">
                  <c:v>2663</c:v>
                </c:pt>
                <c:pt idx="2664">
                  <c:v>2664</c:v>
                </c:pt>
                <c:pt idx="2665">
                  <c:v>2665</c:v>
                </c:pt>
                <c:pt idx="2666">
                  <c:v>2666</c:v>
                </c:pt>
                <c:pt idx="2667">
                  <c:v>2667</c:v>
                </c:pt>
                <c:pt idx="2668">
                  <c:v>2668</c:v>
                </c:pt>
                <c:pt idx="2669">
                  <c:v>2669</c:v>
                </c:pt>
                <c:pt idx="2670">
                  <c:v>2670</c:v>
                </c:pt>
                <c:pt idx="2671">
                  <c:v>2671</c:v>
                </c:pt>
                <c:pt idx="2672">
                  <c:v>2672</c:v>
                </c:pt>
                <c:pt idx="2673">
                  <c:v>2673</c:v>
                </c:pt>
                <c:pt idx="2674">
                  <c:v>2674</c:v>
                </c:pt>
                <c:pt idx="2675">
                  <c:v>2675</c:v>
                </c:pt>
                <c:pt idx="2676">
                  <c:v>2676</c:v>
                </c:pt>
                <c:pt idx="2677">
                  <c:v>2677</c:v>
                </c:pt>
                <c:pt idx="2678">
                  <c:v>2678</c:v>
                </c:pt>
                <c:pt idx="2679">
                  <c:v>2679</c:v>
                </c:pt>
                <c:pt idx="2680">
                  <c:v>2680</c:v>
                </c:pt>
                <c:pt idx="2681">
                  <c:v>2681</c:v>
                </c:pt>
                <c:pt idx="2682">
                  <c:v>2682</c:v>
                </c:pt>
                <c:pt idx="2683">
                  <c:v>2683</c:v>
                </c:pt>
                <c:pt idx="2684">
                  <c:v>2684</c:v>
                </c:pt>
                <c:pt idx="2685">
                  <c:v>2685</c:v>
                </c:pt>
                <c:pt idx="2686">
                  <c:v>2686</c:v>
                </c:pt>
                <c:pt idx="2687">
                  <c:v>2687</c:v>
                </c:pt>
                <c:pt idx="2688">
                  <c:v>2688</c:v>
                </c:pt>
                <c:pt idx="2689">
                  <c:v>2689</c:v>
                </c:pt>
                <c:pt idx="2690">
                  <c:v>2690</c:v>
                </c:pt>
                <c:pt idx="2691">
                  <c:v>2691</c:v>
                </c:pt>
                <c:pt idx="2692">
                  <c:v>2692</c:v>
                </c:pt>
                <c:pt idx="2693">
                  <c:v>2693</c:v>
                </c:pt>
                <c:pt idx="2694">
                  <c:v>2694</c:v>
                </c:pt>
                <c:pt idx="2695">
                  <c:v>2695</c:v>
                </c:pt>
                <c:pt idx="2696">
                  <c:v>2696</c:v>
                </c:pt>
                <c:pt idx="2697">
                  <c:v>2697</c:v>
                </c:pt>
                <c:pt idx="2698">
                  <c:v>2698</c:v>
                </c:pt>
                <c:pt idx="2699">
                  <c:v>2699</c:v>
                </c:pt>
                <c:pt idx="2700">
                  <c:v>2700</c:v>
                </c:pt>
                <c:pt idx="2701">
                  <c:v>2701</c:v>
                </c:pt>
                <c:pt idx="2702">
                  <c:v>2702</c:v>
                </c:pt>
                <c:pt idx="2703">
                  <c:v>2703</c:v>
                </c:pt>
                <c:pt idx="2704">
                  <c:v>2704</c:v>
                </c:pt>
                <c:pt idx="2705">
                  <c:v>2705</c:v>
                </c:pt>
                <c:pt idx="2706">
                  <c:v>2706</c:v>
                </c:pt>
                <c:pt idx="2707">
                  <c:v>2707</c:v>
                </c:pt>
                <c:pt idx="2708">
                  <c:v>2708</c:v>
                </c:pt>
                <c:pt idx="2709">
                  <c:v>2709</c:v>
                </c:pt>
                <c:pt idx="2710">
                  <c:v>2710</c:v>
                </c:pt>
                <c:pt idx="2711">
                  <c:v>2711</c:v>
                </c:pt>
                <c:pt idx="2712">
                  <c:v>2712</c:v>
                </c:pt>
                <c:pt idx="2713">
                  <c:v>2713</c:v>
                </c:pt>
                <c:pt idx="2714">
                  <c:v>2714</c:v>
                </c:pt>
                <c:pt idx="2715">
                  <c:v>2715</c:v>
                </c:pt>
                <c:pt idx="2716">
                  <c:v>2716</c:v>
                </c:pt>
                <c:pt idx="2717">
                  <c:v>2717</c:v>
                </c:pt>
                <c:pt idx="2718">
                  <c:v>2718</c:v>
                </c:pt>
                <c:pt idx="2719">
                  <c:v>2719</c:v>
                </c:pt>
                <c:pt idx="2720">
                  <c:v>2720</c:v>
                </c:pt>
                <c:pt idx="2721">
                  <c:v>2721</c:v>
                </c:pt>
                <c:pt idx="2722">
                  <c:v>2722</c:v>
                </c:pt>
                <c:pt idx="2723">
                  <c:v>2723</c:v>
                </c:pt>
                <c:pt idx="2724">
                  <c:v>2724</c:v>
                </c:pt>
                <c:pt idx="2725">
                  <c:v>2725</c:v>
                </c:pt>
                <c:pt idx="2726">
                  <c:v>2726</c:v>
                </c:pt>
                <c:pt idx="2727">
                  <c:v>2727</c:v>
                </c:pt>
                <c:pt idx="2728">
                  <c:v>2728</c:v>
                </c:pt>
                <c:pt idx="2729">
                  <c:v>2729</c:v>
                </c:pt>
                <c:pt idx="2730">
                  <c:v>2730</c:v>
                </c:pt>
                <c:pt idx="2731">
                  <c:v>2731</c:v>
                </c:pt>
                <c:pt idx="2732">
                  <c:v>2732</c:v>
                </c:pt>
                <c:pt idx="2733">
                  <c:v>2733</c:v>
                </c:pt>
                <c:pt idx="2734">
                  <c:v>2734</c:v>
                </c:pt>
                <c:pt idx="2735">
                  <c:v>2735</c:v>
                </c:pt>
                <c:pt idx="2736">
                  <c:v>2736</c:v>
                </c:pt>
                <c:pt idx="2737">
                  <c:v>2737</c:v>
                </c:pt>
                <c:pt idx="2738">
                  <c:v>2738</c:v>
                </c:pt>
                <c:pt idx="2739">
                  <c:v>2739</c:v>
                </c:pt>
                <c:pt idx="2740">
                  <c:v>2740</c:v>
                </c:pt>
                <c:pt idx="2741">
                  <c:v>2741</c:v>
                </c:pt>
                <c:pt idx="2742">
                  <c:v>2742</c:v>
                </c:pt>
                <c:pt idx="2743">
                  <c:v>2743</c:v>
                </c:pt>
                <c:pt idx="2744">
                  <c:v>2744</c:v>
                </c:pt>
                <c:pt idx="2745">
                  <c:v>2745</c:v>
                </c:pt>
                <c:pt idx="2746">
                  <c:v>2746</c:v>
                </c:pt>
                <c:pt idx="2747">
                  <c:v>2747</c:v>
                </c:pt>
                <c:pt idx="2748">
                  <c:v>2748</c:v>
                </c:pt>
                <c:pt idx="2749">
                  <c:v>2749</c:v>
                </c:pt>
                <c:pt idx="2750">
                  <c:v>2750</c:v>
                </c:pt>
                <c:pt idx="2751">
                  <c:v>2751</c:v>
                </c:pt>
                <c:pt idx="2752">
                  <c:v>2752</c:v>
                </c:pt>
                <c:pt idx="2753">
                  <c:v>2753</c:v>
                </c:pt>
                <c:pt idx="2754">
                  <c:v>2754</c:v>
                </c:pt>
                <c:pt idx="2755">
                  <c:v>2755</c:v>
                </c:pt>
                <c:pt idx="2756">
                  <c:v>2756</c:v>
                </c:pt>
                <c:pt idx="2757">
                  <c:v>2757</c:v>
                </c:pt>
                <c:pt idx="2758">
                  <c:v>2758</c:v>
                </c:pt>
                <c:pt idx="2759">
                  <c:v>2759</c:v>
                </c:pt>
                <c:pt idx="2760">
                  <c:v>2760</c:v>
                </c:pt>
                <c:pt idx="2761">
                  <c:v>2761</c:v>
                </c:pt>
                <c:pt idx="2762">
                  <c:v>2762</c:v>
                </c:pt>
                <c:pt idx="2763">
                  <c:v>2763</c:v>
                </c:pt>
                <c:pt idx="2764">
                  <c:v>2764</c:v>
                </c:pt>
                <c:pt idx="2765">
                  <c:v>2765</c:v>
                </c:pt>
                <c:pt idx="2766">
                  <c:v>2766</c:v>
                </c:pt>
                <c:pt idx="2767">
                  <c:v>2767</c:v>
                </c:pt>
                <c:pt idx="2768">
                  <c:v>2768</c:v>
                </c:pt>
                <c:pt idx="2769">
                  <c:v>2769</c:v>
                </c:pt>
                <c:pt idx="2770">
                  <c:v>2770</c:v>
                </c:pt>
                <c:pt idx="2771">
                  <c:v>2771</c:v>
                </c:pt>
                <c:pt idx="2772">
                  <c:v>2772</c:v>
                </c:pt>
                <c:pt idx="2773">
                  <c:v>2773</c:v>
                </c:pt>
                <c:pt idx="2774">
                  <c:v>2774</c:v>
                </c:pt>
                <c:pt idx="2775">
                  <c:v>2775</c:v>
                </c:pt>
                <c:pt idx="2776">
                  <c:v>2776</c:v>
                </c:pt>
                <c:pt idx="2777">
                  <c:v>2777</c:v>
                </c:pt>
                <c:pt idx="2778">
                  <c:v>2778</c:v>
                </c:pt>
                <c:pt idx="2779">
                  <c:v>2779</c:v>
                </c:pt>
                <c:pt idx="2780">
                  <c:v>2780</c:v>
                </c:pt>
                <c:pt idx="2781">
                  <c:v>2781</c:v>
                </c:pt>
                <c:pt idx="2782">
                  <c:v>2782</c:v>
                </c:pt>
                <c:pt idx="2783">
                  <c:v>2783</c:v>
                </c:pt>
                <c:pt idx="2784">
                  <c:v>2784</c:v>
                </c:pt>
                <c:pt idx="2785">
                  <c:v>2785</c:v>
                </c:pt>
                <c:pt idx="2786">
                  <c:v>2786</c:v>
                </c:pt>
                <c:pt idx="2787">
                  <c:v>2787</c:v>
                </c:pt>
                <c:pt idx="2788">
                  <c:v>2788</c:v>
                </c:pt>
                <c:pt idx="2789">
                  <c:v>2789</c:v>
                </c:pt>
                <c:pt idx="2790">
                  <c:v>2790</c:v>
                </c:pt>
                <c:pt idx="2791">
                  <c:v>2791</c:v>
                </c:pt>
                <c:pt idx="2792">
                  <c:v>2792</c:v>
                </c:pt>
                <c:pt idx="2793">
                  <c:v>2793</c:v>
                </c:pt>
                <c:pt idx="2794">
                  <c:v>2794</c:v>
                </c:pt>
                <c:pt idx="2795">
                  <c:v>2795</c:v>
                </c:pt>
                <c:pt idx="2796">
                  <c:v>2796</c:v>
                </c:pt>
                <c:pt idx="2797">
                  <c:v>2797</c:v>
                </c:pt>
                <c:pt idx="2798">
                  <c:v>2798</c:v>
                </c:pt>
                <c:pt idx="2799">
                  <c:v>2799</c:v>
                </c:pt>
                <c:pt idx="2800">
                  <c:v>2800</c:v>
                </c:pt>
                <c:pt idx="2801">
                  <c:v>2801</c:v>
                </c:pt>
                <c:pt idx="2802">
                  <c:v>2802</c:v>
                </c:pt>
                <c:pt idx="2803">
                  <c:v>2803</c:v>
                </c:pt>
                <c:pt idx="2804">
                  <c:v>2804</c:v>
                </c:pt>
                <c:pt idx="2805">
                  <c:v>2805</c:v>
                </c:pt>
                <c:pt idx="2806">
                  <c:v>2806</c:v>
                </c:pt>
                <c:pt idx="2807">
                  <c:v>2807</c:v>
                </c:pt>
                <c:pt idx="2808">
                  <c:v>2808</c:v>
                </c:pt>
                <c:pt idx="2809">
                  <c:v>2809</c:v>
                </c:pt>
                <c:pt idx="2810">
                  <c:v>2810</c:v>
                </c:pt>
                <c:pt idx="2811">
                  <c:v>2811</c:v>
                </c:pt>
                <c:pt idx="2812">
                  <c:v>2812</c:v>
                </c:pt>
                <c:pt idx="2813">
                  <c:v>2813</c:v>
                </c:pt>
                <c:pt idx="2814">
                  <c:v>2814</c:v>
                </c:pt>
                <c:pt idx="2815">
                  <c:v>2815</c:v>
                </c:pt>
                <c:pt idx="2816">
                  <c:v>2816</c:v>
                </c:pt>
                <c:pt idx="2817">
                  <c:v>2817</c:v>
                </c:pt>
                <c:pt idx="2818">
                  <c:v>2818</c:v>
                </c:pt>
                <c:pt idx="2819">
                  <c:v>2819</c:v>
                </c:pt>
                <c:pt idx="2820">
                  <c:v>2820</c:v>
                </c:pt>
                <c:pt idx="2821">
                  <c:v>2821</c:v>
                </c:pt>
                <c:pt idx="2822">
                  <c:v>2822</c:v>
                </c:pt>
                <c:pt idx="2823">
                  <c:v>2823</c:v>
                </c:pt>
                <c:pt idx="2824">
                  <c:v>2824</c:v>
                </c:pt>
                <c:pt idx="2825">
                  <c:v>2825</c:v>
                </c:pt>
                <c:pt idx="2826">
                  <c:v>2826</c:v>
                </c:pt>
                <c:pt idx="2827">
                  <c:v>2827</c:v>
                </c:pt>
                <c:pt idx="2828">
                  <c:v>2828</c:v>
                </c:pt>
                <c:pt idx="2829">
                  <c:v>2829</c:v>
                </c:pt>
                <c:pt idx="2830">
                  <c:v>2830</c:v>
                </c:pt>
                <c:pt idx="2831">
                  <c:v>2831</c:v>
                </c:pt>
                <c:pt idx="2832">
                  <c:v>2832</c:v>
                </c:pt>
                <c:pt idx="2833">
                  <c:v>2833</c:v>
                </c:pt>
                <c:pt idx="2834">
                  <c:v>2834</c:v>
                </c:pt>
                <c:pt idx="2835">
                  <c:v>2835</c:v>
                </c:pt>
                <c:pt idx="2836">
                  <c:v>2836</c:v>
                </c:pt>
                <c:pt idx="2837">
                  <c:v>2837</c:v>
                </c:pt>
                <c:pt idx="2838">
                  <c:v>2838</c:v>
                </c:pt>
                <c:pt idx="2839">
                  <c:v>2839</c:v>
                </c:pt>
                <c:pt idx="2840">
                  <c:v>2840</c:v>
                </c:pt>
                <c:pt idx="2841">
                  <c:v>2841</c:v>
                </c:pt>
                <c:pt idx="2842">
                  <c:v>2842</c:v>
                </c:pt>
                <c:pt idx="2843">
                  <c:v>2843</c:v>
                </c:pt>
                <c:pt idx="2844">
                  <c:v>2844</c:v>
                </c:pt>
                <c:pt idx="2845">
                  <c:v>2845</c:v>
                </c:pt>
                <c:pt idx="2846">
                  <c:v>2846</c:v>
                </c:pt>
                <c:pt idx="2847">
                  <c:v>2847</c:v>
                </c:pt>
                <c:pt idx="2848">
                  <c:v>2848</c:v>
                </c:pt>
                <c:pt idx="2849">
                  <c:v>2849</c:v>
                </c:pt>
                <c:pt idx="2850">
                  <c:v>2850</c:v>
                </c:pt>
                <c:pt idx="2851">
                  <c:v>2851</c:v>
                </c:pt>
                <c:pt idx="2852">
                  <c:v>2852</c:v>
                </c:pt>
                <c:pt idx="2853">
                  <c:v>2853</c:v>
                </c:pt>
                <c:pt idx="2854">
                  <c:v>2854</c:v>
                </c:pt>
                <c:pt idx="2855">
                  <c:v>2855</c:v>
                </c:pt>
                <c:pt idx="2856">
                  <c:v>2856</c:v>
                </c:pt>
                <c:pt idx="2857">
                  <c:v>2857</c:v>
                </c:pt>
                <c:pt idx="2858">
                  <c:v>2858</c:v>
                </c:pt>
                <c:pt idx="2859">
                  <c:v>2859</c:v>
                </c:pt>
                <c:pt idx="2860">
                  <c:v>2860</c:v>
                </c:pt>
                <c:pt idx="2861">
                  <c:v>2861</c:v>
                </c:pt>
                <c:pt idx="2862">
                  <c:v>2862</c:v>
                </c:pt>
                <c:pt idx="2863">
                  <c:v>2863</c:v>
                </c:pt>
                <c:pt idx="2864">
                  <c:v>2864</c:v>
                </c:pt>
                <c:pt idx="2865">
                  <c:v>2865</c:v>
                </c:pt>
                <c:pt idx="2866">
                  <c:v>2866</c:v>
                </c:pt>
                <c:pt idx="2867">
                  <c:v>2867</c:v>
                </c:pt>
                <c:pt idx="2868">
                  <c:v>2868</c:v>
                </c:pt>
                <c:pt idx="2869">
                  <c:v>2869</c:v>
                </c:pt>
                <c:pt idx="2870">
                  <c:v>2870</c:v>
                </c:pt>
                <c:pt idx="2871">
                  <c:v>2871</c:v>
                </c:pt>
                <c:pt idx="2872">
                  <c:v>2872</c:v>
                </c:pt>
                <c:pt idx="2873">
                  <c:v>2873</c:v>
                </c:pt>
                <c:pt idx="2874">
                  <c:v>2874</c:v>
                </c:pt>
                <c:pt idx="2875">
                  <c:v>2875</c:v>
                </c:pt>
                <c:pt idx="2876">
                  <c:v>2876</c:v>
                </c:pt>
                <c:pt idx="2877">
                  <c:v>2877</c:v>
                </c:pt>
                <c:pt idx="2878">
                  <c:v>2878</c:v>
                </c:pt>
                <c:pt idx="2879">
                  <c:v>2879</c:v>
                </c:pt>
                <c:pt idx="2880">
                  <c:v>2880</c:v>
                </c:pt>
                <c:pt idx="2881">
                  <c:v>2881</c:v>
                </c:pt>
                <c:pt idx="2882">
                  <c:v>2882</c:v>
                </c:pt>
                <c:pt idx="2883">
                  <c:v>2883</c:v>
                </c:pt>
                <c:pt idx="2884">
                  <c:v>2884</c:v>
                </c:pt>
                <c:pt idx="2885">
                  <c:v>2885</c:v>
                </c:pt>
                <c:pt idx="2886">
                  <c:v>2886</c:v>
                </c:pt>
                <c:pt idx="2887">
                  <c:v>2887</c:v>
                </c:pt>
                <c:pt idx="2888">
                  <c:v>2888</c:v>
                </c:pt>
                <c:pt idx="2889">
                  <c:v>2889</c:v>
                </c:pt>
                <c:pt idx="2890">
                  <c:v>2890</c:v>
                </c:pt>
                <c:pt idx="2891">
                  <c:v>2891</c:v>
                </c:pt>
                <c:pt idx="2892">
                  <c:v>2892</c:v>
                </c:pt>
                <c:pt idx="2893">
                  <c:v>2893</c:v>
                </c:pt>
                <c:pt idx="2894">
                  <c:v>2894</c:v>
                </c:pt>
                <c:pt idx="2895">
                  <c:v>2895</c:v>
                </c:pt>
                <c:pt idx="2896">
                  <c:v>2896</c:v>
                </c:pt>
                <c:pt idx="2897">
                  <c:v>2897</c:v>
                </c:pt>
                <c:pt idx="2898">
                  <c:v>2898</c:v>
                </c:pt>
                <c:pt idx="2899">
                  <c:v>2899</c:v>
                </c:pt>
                <c:pt idx="2900">
                  <c:v>2900</c:v>
                </c:pt>
                <c:pt idx="2901">
                  <c:v>2901</c:v>
                </c:pt>
                <c:pt idx="2902">
                  <c:v>2902</c:v>
                </c:pt>
                <c:pt idx="2903">
                  <c:v>2903</c:v>
                </c:pt>
                <c:pt idx="2904">
                  <c:v>2904</c:v>
                </c:pt>
                <c:pt idx="2905">
                  <c:v>2905</c:v>
                </c:pt>
                <c:pt idx="2906">
                  <c:v>2906</c:v>
                </c:pt>
                <c:pt idx="2907">
                  <c:v>2907</c:v>
                </c:pt>
                <c:pt idx="2908">
                  <c:v>2908</c:v>
                </c:pt>
                <c:pt idx="2909">
                  <c:v>2909</c:v>
                </c:pt>
                <c:pt idx="2910">
                  <c:v>2910</c:v>
                </c:pt>
                <c:pt idx="2911">
                  <c:v>2911</c:v>
                </c:pt>
                <c:pt idx="2912">
                  <c:v>2912</c:v>
                </c:pt>
                <c:pt idx="2913">
                  <c:v>2913</c:v>
                </c:pt>
                <c:pt idx="2914">
                  <c:v>2914</c:v>
                </c:pt>
                <c:pt idx="2915">
                  <c:v>2915</c:v>
                </c:pt>
                <c:pt idx="2916">
                  <c:v>2916</c:v>
                </c:pt>
                <c:pt idx="2917">
                  <c:v>2917</c:v>
                </c:pt>
                <c:pt idx="2918">
                  <c:v>2918</c:v>
                </c:pt>
                <c:pt idx="2919">
                  <c:v>2919</c:v>
                </c:pt>
                <c:pt idx="2920">
                  <c:v>2920</c:v>
                </c:pt>
                <c:pt idx="2921">
                  <c:v>2921</c:v>
                </c:pt>
                <c:pt idx="2922">
                  <c:v>2922</c:v>
                </c:pt>
                <c:pt idx="2923">
                  <c:v>2923</c:v>
                </c:pt>
                <c:pt idx="2924">
                  <c:v>2924</c:v>
                </c:pt>
                <c:pt idx="2925">
                  <c:v>2925</c:v>
                </c:pt>
                <c:pt idx="2926">
                  <c:v>2926</c:v>
                </c:pt>
                <c:pt idx="2927">
                  <c:v>2927</c:v>
                </c:pt>
                <c:pt idx="2928">
                  <c:v>2928</c:v>
                </c:pt>
                <c:pt idx="2929">
                  <c:v>2929</c:v>
                </c:pt>
                <c:pt idx="2930">
                  <c:v>2930</c:v>
                </c:pt>
                <c:pt idx="2931">
                  <c:v>2931</c:v>
                </c:pt>
                <c:pt idx="2932">
                  <c:v>2932</c:v>
                </c:pt>
                <c:pt idx="2933">
                  <c:v>2933</c:v>
                </c:pt>
                <c:pt idx="2934">
                  <c:v>2934</c:v>
                </c:pt>
                <c:pt idx="2935">
                  <c:v>2935</c:v>
                </c:pt>
                <c:pt idx="2936">
                  <c:v>2936</c:v>
                </c:pt>
                <c:pt idx="2937">
                  <c:v>2937</c:v>
                </c:pt>
                <c:pt idx="2938">
                  <c:v>2938</c:v>
                </c:pt>
                <c:pt idx="2939">
                  <c:v>2939</c:v>
                </c:pt>
                <c:pt idx="2940">
                  <c:v>2940</c:v>
                </c:pt>
                <c:pt idx="2941">
                  <c:v>2941</c:v>
                </c:pt>
                <c:pt idx="2942">
                  <c:v>2942</c:v>
                </c:pt>
                <c:pt idx="2943">
                  <c:v>2943</c:v>
                </c:pt>
                <c:pt idx="2944">
                  <c:v>2944</c:v>
                </c:pt>
                <c:pt idx="2945">
                  <c:v>2945</c:v>
                </c:pt>
                <c:pt idx="2946">
                  <c:v>2946</c:v>
                </c:pt>
                <c:pt idx="2947">
                  <c:v>2947</c:v>
                </c:pt>
                <c:pt idx="2948">
                  <c:v>2948</c:v>
                </c:pt>
                <c:pt idx="2949">
                  <c:v>2949</c:v>
                </c:pt>
                <c:pt idx="2950">
                  <c:v>2950</c:v>
                </c:pt>
                <c:pt idx="2951">
                  <c:v>2951</c:v>
                </c:pt>
                <c:pt idx="2952">
                  <c:v>2952</c:v>
                </c:pt>
                <c:pt idx="2953">
                  <c:v>2953</c:v>
                </c:pt>
                <c:pt idx="2954">
                  <c:v>2954</c:v>
                </c:pt>
                <c:pt idx="2955">
                  <c:v>2955</c:v>
                </c:pt>
                <c:pt idx="2956">
                  <c:v>2956</c:v>
                </c:pt>
                <c:pt idx="2957">
                  <c:v>2957</c:v>
                </c:pt>
                <c:pt idx="2958">
                  <c:v>2958</c:v>
                </c:pt>
                <c:pt idx="2959">
                  <c:v>2959</c:v>
                </c:pt>
                <c:pt idx="2960">
                  <c:v>2960</c:v>
                </c:pt>
                <c:pt idx="2961">
                  <c:v>2961</c:v>
                </c:pt>
                <c:pt idx="2962">
                  <c:v>2962</c:v>
                </c:pt>
                <c:pt idx="2963">
                  <c:v>2963</c:v>
                </c:pt>
                <c:pt idx="2964">
                  <c:v>2964</c:v>
                </c:pt>
                <c:pt idx="2965">
                  <c:v>2965</c:v>
                </c:pt>
                <c:pt idx="2966">
                  <c:v>2966</c:v>
                </c:pt>
                <c:pt idx="2967">
                  <c:v>2967</c:v>
                </c:pt>
                <c:pt idx="2968">
                  <c:v>2968</c:v>
                </c:pt>
                <c:pt idx="2969">
                  <c:v>2969</c:v>
                </c:pt>
                <c:pt idx="2970">
                  <c:v>2970</c:v>
                </c:pt>
                <c:pt idx="2971">
                  <c:v>2971</c:v>
                </c:pt>
                <c:pt idx="2972">
                  <c:v>2972</c:v>
                </c:pt>
                <c:pt idx="2973">
                  <c:v>2973</c:v>
                </c:pt>
                <c:pt idx="2974">
                  <c:v>2974</c:v>
                </c:pt>
                <c:pt idx="2975">
                  <c:v>2975</c:v>
                </c:pt>
                <c:pt idx="2976">
                  <c:v>2976</c:v>
                </c:pt>
                <c:pt idx="2977">
                  <c:v>2977</c:v>
                </c:pt>
                <c:pt idx="2978">
                  <c:v>2978</c:v>
                </c:pt>
                <c:pt idx="2979">
                  <c:v>2979</c:v>
                </c:pt>
                <c:pt idx="2980">
                  <c:v>2980</c:v>
                </c:pt>
                <c:pt idx="2981">
                  <c:v>2981</c:v>
                </c:pt>
                <c:pt idx="2982">
                  <c:v>2982</c:v>
                </c:pt>
                <c:pt idx="2983">
                  <c:v>2983</c:v>
                </c:pt>
                <c:pt idx="2984">
                  <c:v>2984</c:v>
                </c:pt>
                <c:pt idx="2985">
                  <c:v>2985</c:v>
                </c:pt>
                <c:pt idx="2986">
                  <c:v>2986</c:v>
                </c:pt>
                <c:pt idx="2987">
                  <c:v>2987</c:v>
                </c:pt>
                <c:pt idx="2988">
                  <c:v>2988</c:v>
                </c:pt>
                <c:pt idx="2989">
                  <c:v>2989</c:v>
                </c:pt>
                <c:pt idx="2990">
                  <c:v>2990</c:v>
                </c:pt>
                <c:pt idx="2991">
                  <c:v>2991</c:v>
                </c:pt>
                <c:pt idx="2992">
                  <c:v>2992</c:v>
                </c:pt>
                <c:pt idx="2993">
                  <c:v>2993</c:v>
                </c:pt>
                <c:pt idx="2994">
                  <c:v>2994</c:v>
                </c:pt>
                <c:pt idx="2995">
                  <c:v>2995</c:v>
                </c:pt>
                <c:pt idx="2996">
                  <c:v>2996</c:v>
                </c:pt>
                <c:pt idx="2997">
                  <c:v>2997</c:v>
                </c:pt>
                <c:pt idx="2998">
                  <c:v>2998</c:v>
                </c:pt>
                <c:pt idx="2999">
                  <c:v>2999</c:v>
                </c:pt>
                <c:pt idx="3000">
                  <c:v>3000</c:v>
                </c:pt>
              </c:numCache>
            </c:numRef>
          </c:xVal>
          <c:yVal>
            <c:numRef>
              <c:f>'50uM DHP+50uM NAM'!$U$9:$U$3009</c:f>
              <c:numCache>
                <c:formatCode>General</c:formatCode>
                <c:ptCount val="3001"/>
                <c:pt idx="0">
                  <c:v>0</c:v>
                </c:pt>
                <c:pt idx="1">
                  <c:v>7.513359193459899E-8</c:v>
                </c:pt>
                <c:pt idx="2">
                  <c:v>1.4998997396246542E-7</c:v>
                </c:pt>
                <c:pt idx="3">
                  <c:v>2.2457067743253475E-7</c:v>
                </c:pt>
                <c:pt idx="4">
                  <c:v>2.9887722243527363E-7</c:v>
                </c:pt>
                <c:pt idx="5">
                  <c:v>3.7291111790595452E-7</c:v>
                </c:pt>
                <c:pt idx="6">
                  <c:v>4.4667386172679698E-7</c:v>
                </c:pt>
                <c:pt idx="7">
                  <c:v>5.2016694082798788E-7</c:v>
                </c:pt>
                <c:pt idx="8">
                  <c:v>5.9339183128759608E-7</c:v>
                </c:pt>
                <c:pt idx="9">
                  <c:v>6.6634999843039488E-7</c:v>
                </c:pt>
                <c:pt idx="10">
                  <c:v>7.3904289692560711E-7</c:v>
                </c:pt>
                <c:pt idx="11">
                  <c:v>8.1147197088358554E-7</c:v>
                </c:pt>
                <c:pt idx="12">
                  <c:v>8.836386539514426E-7</c:v>
                </c:pt>
                <c:pt idx="13">
                  <c:v>9.5554436940764341E-7</c:v>
                </c:pt>
                <c:pt idx="14">
                  <c:v>1.0271905302555717E-6</c:v>
                </c:pt>
                <c:pt idx="15">
                  <c:v>1.0985785393160902E-6</c:v>
                </c:pt>
                <c:pt idx="16">
                  <c:v>1.1697097893190937E-6</c:v>
                </c:pt>
                <c:pt idx="17">
                  <c:v>1.2405856629940862E-6</c:v>
                </c:pt>
                <c:pt idx="18">
                  <c:v>1.3112075331597741E-6</c:v>
                </c:pt>
                <c:pt idx="19">
                  <c:v>1.3815767628127053E-6</c:v>
                </c:pt>
                <c:pt idx="20">
                  <c:v>1.4516947052149558E-6</c:v>
                </c:pt>
                <c:pt idx="21">
                  <c:v>1.5215627039808784E-6</c:v>
                </c:pt>
                <c:pt idx="22">
                  <c:v>1.5911820931629254E-6</c:v>
                </c:pt>
                <c:pt idx="23">
                  <c:v>1.6605541973365588E-6</c:v>
                </c:pt>
                <c:pt idx="24">
                  <c:v>1.7296803316842549E-6</c:v>
                </c:pt>
                <c:pt idx="25">
                  <c:v>1.7985618020786167E-6</c:v>
                </c:pt>
                <c:pt idx="26">
                  <c:v>1.8671999051646069E-6</c:v>
                </c:pt>
                <c:pt idx="27">
                  <c:v>1.9355959284409126E-6</c:v>
                </c:pt>
                <c:pt idx="28">
                  <c:v>2.0037511503404452E-6</c:v>
                </c:pt>
                <c:pt idx="29">
                  <c:v>2.0716668403099967E-6</c:v>
                </c:pt>
                <c:pt idx="30">
                  <c:v>2.1393442588890549E-6</c:v>
                </c:pt>
                <c:pt idx="31">
                  <c:v>2.2067846577877905E-6</c:v>
                </c:pt>
                <c:pt idx="32">
                  <c:v>2.2739892799642283E-6</c:v>
                </c:pt>
                <c:pt idx="33">
                  <c:v>2.3409593597006099E-6</c:v>
                </c:pt>
                <c:pt idx="34">
                  <c:v>2.4076961226789549E-6</c:v>
                </c:pt>
                <c:pt idx="35">
                  <c:v>2.4742007860558373E-6</c:v>
                </c:pt>
                <c:pt idx="36">
                  <c:v>2.5404745585363839E-6</c:v>
                </c:pt>
                <c:pt idx="37">
                  <c:v>2.6065186404474987E-6</c:v>
                </c:pt>
                <c:pt idx="38">
                  <c:v>2.6723342238103331E-6</c:v>
                </c:pt>
                <c:pt idx="39">
                  <c:v>2.7379224924119989E-6</c:v>
                </c:pt>
                <c:pt idx="40">
                  <c:v>2.8032846218765456E-6</c:v>
                </c:pt>
                <c:pt idx="41">
                  <c:v>2.8684217797352011E-6</c:v>
                </c:pt>
                <c:pt idx="42">
                  <c:v>2.9333351254958884E-6</c:v>
                </c:pt>
                <c:pt idx="43">
                  <c:v>2.9980258107120292E-6</c:v>
                </c:pt>
                <c:pt idx="44">
                  <c:v>3.0624949790506386E-6</c:v>
                </c:pt>
                <c:pt idx="45">
                  <c:v>3.1267437663597224E-6</c:v>
                </c:pt>
                <c:pt idx="46">
                  <c:v>3.1907733007349838E-6</c:v>
                </c:pt>
                <c:pt idx="47">
                  <c:v>3.2545847025858503E-6</c:v>
                </c:pt>
                <c:pt idx="48">
                  <c:v>3.3181790847008226E-6</c:v>
                </c:pt>
                <c:pt idx="49">
                  <c:v>3.3815575523121648E-6</c:v>
                </c:pt>
                <c:pt idx="50">
                  <c:v>3.4447212031599272E-6</c:v>
                </c:pt>
                <c:pt idx="51">
                  <c:v>3.5076711275553291E-6</c:v>
                </c:pt>
                <c:pt idx="52">
                  <c:v>3.5704084084434952E-6</c:v>
                </c:pt>
                <c:pt idx="53">
                  <c:v>3.6329341214655526E-6</c:v>
                </c:pt>
                <c:pt idx="54">
                  <c:v>3.6952493350201087E-6</c:v>
                </c:pt>
                <c:pt idx="55">
                  <c:v>3.757355110324106E-6</c:v>
                </c:pt>
                <c:pt idx="56">
                  <c:v>3.8192525014730607E-6</c:v>
                </c:pt>
                <c:pt idx="57">
                  <c:v>3.8809425555007014E-6</c:v>
                </c:pt>
                <c:pt idx="58">
                  <c:v>3.942426312438007E-6</c:v>
                </c:pt>
                <c:pt idx="59">
                  <c:v>4.0037048053716525E-6</c:v>
                </c:pt>
                <c:pt idx="60">
                  <c:v>4.0647790605018733E-6</c:v>
                </c:pt>
                <c:pt idx="61">
                  <c:v>4.1256500971997489E-6</c:v>
                </c:pt>
                <c:pt idx="62">
                  <c:v>4.1863189280639155E-6</c:v>
                </c:pt>
                <c:pt idx="63">
                  <c:v>4.2467865589767182E-6</c:v>
                </c:pt>
                <c:pt idx="64">
                  <c:v>4.3070539891598043E-6</c:v>
                </c:pt>
                <c:pt idx="65">
                  <c:v>4.3671222112291566E-6</c:v>
                </c:pt>
                <c:pt idx="66">
                  <c:v>4.4269922112495977E-6</c:v>
                </c:pt>
                <c:pt idx="67">
                  <c:v>4.4866649687887433E-6</c:v>
                </c:pt>
                <c:pt idx="68">
                  <c:v>4.546141456970427E-6</c:v>
                </c:pt>
                <c:pt idx="69">
                  <c:v>4.6054226425276005E-6</c:v>
                </c:pt>
                <c:pt idx="70">
                  <c:v>4.66450948585471E-6</c:v>
                </c:pt>
                <c:pt idx="71">
                  <c:v>4.7234029410595599E-6</c:v>
                </c:pt>
                <c:pt idx="72">
                  <c:v>4.7821039560146722E-6</c:v>
                </c:pt>
                <c:pt idx="73">
                  <c:v>4.8406134724081331E-6</c:v>
                </c:pt>
                <c:pt idx="74">
                  <c:v>4.898932425793957E-6</c:v>
                </c:pt>
                <c:pt idx="75">
                  <c:v>4.9570617456419417E-6</c:v>
                </c:pt>
                <c:pt idx="76">
                  <c:v>5.0150023553870589E-6</c:v>
                </c:pt>
                <c:pt idx="77">
                  <c:v>5.0727551724783419E-6</c:v>
                </c:pt>
                <c:pt idx="78">
                  <c:v>5.1303211084273177E-6</c:v>
                </c:pt>
                <c:pt idx="79">
                  <c:v>5.1877010688559611E-6</c:v>
                </c:pt>
                <c:pt idx="80">
                  <c:v>5.2448959535441835E-6</c:v>
                </c:pt>
                <c:pt idx="81">
                  <c:v>5.3019066564768639E-6</c:v>
                </c:pt>
                <c:pt idx="82">
                  <c:v>5.3587340658904335E-6</c:v>
                </c:pt>
                <c:pt idx="83">
                  <c:v>5.415379064318997E-6</c:v>
                </c:pt>
                <c:pt idx="84">
                  <c:v>5.4718425286400291E-6</c:v>
                </c:pt>
                <c:pt idx="85">
                  <c:v>5.5281253301196127E-6</c:v>
                </c:pt>
                <c:pt idx="86">
                  <c:v>5.5842283344572651E-6</c:v>
                </c:pt>
                <c:pt idx="87">
                  <c:v>5.6401524018303085E-6</c:v>
                </c:pt>
                <c:pt idx="88">
                  <c:v>5.695898386937844E-6</c:v>
                </c:pt>
                <c:pt idx="89">
                  <c:v>5.7514671390442891E-6</c:v>
                </c:pt>
                <c:pt idx="90">
                  <c:v>5.8068595020225032E-6</c:v>
                </c:pt>
                <c:pt idx="91">
                  <c:v>5.862076314396511E-6</c:v>
                </c:pt>
                <c:pt idx="92">
                  <c:v>5.9171184093838082E-6</c:v>
                </c:pt>
                <c:pt idx="93">
                  <c:v>5.9719866149372798E-6</c:v>
                </c:pt>
                <c:pt idx="94">
                  <c:v>6.0266817537867035E-6</c:v>
                </c:pt>
                <c:pt idx="95">
                  <c:v>6.0812046434798852E-6</c:v>
                </c:pt>
                <c:pt idx="96">
                  <c:v>6.1355560964233845E-6</c:v>
                </c:pt>
                <c:pt idx="97">
                  <c:v>6.1897369199228661E-6</c:v>
                </c:pt>
                <c:pt idx="98">
                  <c:v>6.2437479162230744E-6</c:v>
                </c:pt>
                <c:pt idx="99">
                  <c:v>6.2975898825474281E-6</c:v>
                </c:pt>
                <c:pt idx="100">
                  <c:v>6.3512636111372438E-6</c:v>
                </c:pt>
                <c:pt idx="101">
                  <c:v>6.4047698892905946E-6</c:v>
                </c:pt>
                <c:pt idx="102">
                  <c:v>6.4581094994008066E-6</c:v>
                </c:pt>
                <c:pt idx="103">
                  <c:v>6.51128321899459E-6</c:v>
                </c:pt>
                <c:pt idx="104">
                  <c:v>6.5642918207698246E-6</c:v>
                </c:pt>
                <c:pt idx="105">
                  <c:v>6.6171360726329777E-6</c:v>
                </c:pt>
                <c:pt idx="106">
                  <c:v>6.6698167377362047E-6</c:v>
                </c:pt>
                <c:pt idx="107">
                  <c:v>6.7223345745140696E-6</c:v>
                </c:pt>
                <c:pt idx="108">
                  <c:v>6.7746903367199435E-6</c:v>
                </c:pt>
                <c:pt idx="109">
                  <c:v>6.8268847734620755E-6</c:v>
                </c:pt>
                <c:pt idx="110">
                  <c:v>6.8789186292393131E-6</c:v>
                </c:pt>
                <c:pt idx="111">
                  <c:v>6.9307926439764997E-6</c:v>
                </c:pt>
                <c:pt idx="112">
                  <c:v>6.9825075530595492E-6</c:v>
                </c:pt>
                <c:pt idx="113">
                  <c:v>7.0340640873702025E-6</c:v>
                </c:pt>
                <c:pt idx="114">
                  <c:v>7.0854629733204533E-6</c:v>
                </c:pt>
                <c:pt idx="115">
                  <c:v>7.1367049328866592E-6</c:v>
                </c:pt>
                <c:pt idx="116">
                  <c:v>7.1877906836433641E-6</c:v>
                </c:pt>
                <c:pt idx="117">
                  <c:v>7.2387209387967719E-6</c:v>
                </c:pt>
                <c:pt idx="118">
                  <c:v>7.2894964072179539E-6</c:v>
                </c:pt>
                <c:pt idx="119">
                  <c:v>7.3401177934757292E-6</c:v>
                </c:pt>
                <c:pt idx="120">
                  <c:v>7.3905857978692592E-6</c:v>
                </c:pt>
                <c:pt idx="121">
                  <c:v>7.4409011164603323E-6</c:v>
                </c:pt>
                <c:pt idx="122">
                  <c:v>7.491064441105372E-6</c:v>
                </c:pt>
                <c:pt idx="123">
                  <c:v>7.5410764594871523E-6</c:v>
                </c:pt>
                <c:pt idx="124">
                  <c:v>7.59093785514621E-6</c:v>
                </c:pt>
                <c:pt idx="125">
                  <c:v>7.6406493075119929E-6</c:v>
                </c:pt>
                <c:pt idx="126">
                  <c:v>7.690211491933725E-6</c:v>
                </c:pt>
                <c:pt idx="127">
                  <c:v>7.7396250797109838E-6</c:v>
                </c:pt>
                <c:pt idx="128">
                  <c:v>7.7888907381240075E-6</c:v>
                </c:pt>
                <c:pt idx="129">
                  <c:v>7.8380091304637379E-6</c:v>
                </c:pt>
                <c:pt idx="130">
                  <c:v>7.8869809160615834E-6</c:v>
                </c:pt>
                <c:pt idx="131">
                  <c:v>7.9358067503189177E-6</c:v>
                </c:pt>
                <c:pt idx="132">
                  <c:v>7.9844872847363329E-6</c:v>
                </c:pt>
                <c:pt idx="133">
                  <c:v>8.0330231669425964E-6</c:v>
                </c:pt>
                <c:pt idx="134">
                  <c:v>8.0814150407233854E-6</c:v>
                </c:pt>
                <c:pt idx="135">
                  <c:v>8.1296635460497437E-6</c:v>
                </c:pt>
                <c:pt idx="136">
                  <c:v>8.1777693191063035E-6</c:v>
                </c:pt>
                <c:pt idx="137">
                  <c:v>8.2257329923192324E-6</c:v>
                </c:pt>
                <c:pt idx="138">
                  <c:v>8.2735551943839581E-6</c:v>
                </c:pt>
                <c:pt idx="139">
                  <c:v>8.3212365502926362E-6</c:v>
                </c:pt>
                <c:pt idx="140">
                  <c:v>8.368777681361374E-6</c:v>
                </c:pt>
                <c:pt idx="141">
                  <c:v>8.4161792052572251E-6</c:v>
                </c:pt>
                <c:pt idx="142">
                  <c:v>8.4634417360249273E-6</c:v>
                </c:pt>
                <c:pt idx="143">
                  <c:v>8.5105658841134344E-6</c:v>
                </c:pt>
                <c:pt idx="144">
                  <c:v>8.5575522564021785E-6</c:v>
                </c:pt>
                <c:pt idx="145">
                  <c:v>8.604401456227139E-6</c:v>
                </c:pt>
                <c:pt idx="146">
                  <c:v>8.6511140834066593E-6</c:v>
                </c:pt>
                <c:pt idx="147">
                  <c:v>8.6976907342670435E-6</c:v>
                </c:pt>
                <c:pt idx="148">
                  <c:v>8.744132001667939E-6</c:v>
                </c:pt>
                <c:pt idx="149">
                  <c:v>8.7904384750274833E-6</c:v>
                </c:pt>
                <c:pt idx="150">
                  <c:v>8.8366107403472537E-6</c:v>
                </c:pt>
                <c:pt idx="151">
                  <c:v>8.8826493802369637E-6</c:v>
                </c:pt>
                <c:pt idx="152">
                  <c:v>8.9285549739389864E-6</c:v>
                </c:pt>
                <c:pt idx="153">
                  <c:v>8.9743280973526456E-6</c:v>
                </c:pt>
                <c:pt idx="154">
                  <c:v>9.0199693230582986E-6</c:v>
                </c:pt>
                <c:pt idx="155">
                  <c:v>9.0654792203411936E-6</c:v>
                </c:pt>
                <c:pt idx="156">
                  <c:v>9.1108583552151685E-6</c:v>
                </c:pt>
                <c:pt idx="157">
                  <c:v>9.1561072904460978E-6</c:v>
                </c:pt>
                <c:pt idx="158">
                  <c:v>9.2012265855751526E-6</c:v>
                </c:pt>
                <c:pt idx="159">
                  <c:v>9.246216796941882E-6</c:v>
                </c:pt>
                <c:pt idx="160">
                  <c:v>9.2910784777070697E-6</c:v>
                </c:pt>
                <c:pt idx="161">
                  <c:v>9.3358121778753951E-6</c:v>
                </c:pt>
                <c:pt idx="162">
                  <c:v>9.3804184443179308E-6</c:v>
                </c:pt>
                <c:pt idx="163">
                  <c:v>9.4248978207944164E-6</c:v>
                </c:pt>
                <c:pt idx="164">
                  <c:v>9.4692508479753485E-6</c:v>
                </c:pt>
                <c:pt idx="165">
                  <c:v>9.5134780634638973E-6</c:v>
                </c:pt>
                <c:pt idx="166">
                  <c:v>9.5575800018176294E-6</c:v>
                </c:pt>
                <c:pt idx="167">
                  <c:v>9.6015571945700346E-6</c:v>
                </c:pt>
                <c:pt idx="168">
                  <c:v>9.6454101702518858E-6</c:v>
                </c:pt>
                <c:pt idx="169">
                  <c:v>9.6891394544124139E-6</c:v>
                </c:pt>
                <c:pt idx="170">
                  <c:v>9.7327455696403048E-6</c:v>
                </c:pt>
                <c:pt idx="171">
                  <c:v>9.7762290355845053E-6</c:v>
                </c:pt>
                <c:pt idx="172">
                  <c:v>9.8195903689748813E-6</c:v>
                </c:pt>
                <c:pt idx="173">
                  <c:v>9.8628300836426708E-6</c:v>
                </c:pt>
                <c:pt idx="174">
                  <c:v>9.9059486905407972E-6</c:v>
                </c:pt>
                <c:pt idx="175">
                  <c:v>9.9489466977639712E-6</c:v>
                </c:pt>
                <c:pt idx="176">
                  <c:v>9.9918246105686792E-6</c:v>
                </c:pt>
                <c:pt idx="177">
                  <c:v>1.0034582931392951E-5</c:v>
                </c:pt>
                <c:pt idx="178">
                  <c:v>1.0077222159875982E-5</c:v>
                </c:pt>
                <c:pt idx="179">
                  <c:v>1.0119742792877629E-5</c:v>
                </c:pt>
                <c:pt idx="180">
                  <c:v>1.0162145324497658E-5</c:v>
                </c:pt>
                <c:pt idx="181">
                  <c:v>1.0204430246094922E-5</c:v>
                </c:pt>
                <c:pt idx="182">
                  <c:v>1.0246598046306331E-5</c:v>
                </c:pt>
                <c:pt idx="183">
                  <c:v>1.0288649211065668E-5</c:v>
                </c:pt>
                <c:pt idx="184">
                  <c:v>1.0330584223622258E-5</c:v>
                </c:pt>
                <c:pt idx="185">
                  <c:v>1.0372403564559479E-5</c:v>
                </c:pt>
                <c:pt idx="186">
                  <c:v>1.0414107711813129E-5</c:v>
                </c:pt>
                <c:pt idx="187">
                  <c:v>1.0455697140689617E-5</c:v>
                </c:pt>
                <c:pt idx="188">
                  <c:v>1.0497172323884035E-5</c:v>
                </c:pt>
                <c:pt idx="189">
                  <c:v>1.0538533731498063E-5</c:v>
                </c:pt>
                <c:pt idx="190">
                  <c:v>1.0579781831057717E-5</c:v>
                </c:pt>
                <c:pt idx="191">
                  <c:v>1.0620917087530996E-5</c:v>
                </c:pt>
                <c:pt idx="192">
                  <c:v>1.0661939963345315E-5</c:v>
                </c:pt>
                <c:pt idx="193">
                  <c:v>1.0702850918404864E-5</c:v>
                </c:pt>
                <c:pt idx="194">
                  <c:v>1.0743650410107773E-5</c:v>
                </c:pt>
                <c:pt idx="195">
                  <c:v>1.0784338893363169E-5</c:v>
                </c:pt>
                <c:pt idx="196">
                  <c:v>1.0824916820608093E-5</c:v>
                </c:pt>
                <c:pt idx="197">
                  <c:v>1.0865384641824239E-5</c:v>
                </c:pt>
                <c:pt idx="198">
                  <c:v>1.0905742804554631E-5</c:v>
                </c:pt>
                <c:pt idx="199">
                  <c:v>1.0945991753920079E-5</c:v>
                </c:pt>
                <c:pt idx="200">
                  <c:v>1.0986131932635567E-5</c:v>
                </c:pt>
                <c:pt idx="201">
                  <c:v>1.1026163781026487E-5</c:v>
                </c:pt>
                <c:pt idx="202">
                  <c:v>1.1066087737044721E-5</c:v>
                </c:pt>
                <c:pt idx="203">
                  <c:v>1.1105904236284637E-5</c:v>
                </c:pt>
                <c:pt idx="204">
                  <c:v>1.1145613711998912E-5</c:v>
                </c:pt>
                <c:pt idx="205">
                  <c:v>1.1185216595114251E-5</c:v>
                </c:pt>
                <c:pt idx="206">
                  <c:v>1.1224713314246981E-5</c:v>
                </c:pt>
                <c:pt idx="207">
                  <c:v>1.1264104295718506E-5</c:v>
                </c:pt>
                <c:pt idx="208">
                  <c:v>1.1303389963570655E-5</c:v>
                </c:pt>
                <c:pt idx="209">
                  <c:v>1.1342570739580887E-5</c:v>
                </c:pt>
                <c:pt idx="210">
                  <c:v>1.1381647043277395E-5</c:v>
                </c:pt>
                <c:pt idx="211">
                  <c:v>1.1420619291954074E-5</c:v>
                </c:pt>
                <c:pt idx="212">
                  <c:v>1.1459487900685382E-5</c:v>
                </c:pt>
                <c:pt idx="213">
                  <c:v>1.1498253282341067E-5</c:v>
                </c:pt>
                <c:pt idx="214">
                  <c:v>1.1536915847600785E-5</c:v>
                </c:pt>
                <c:pt idx="215">
                  <c:v>1.157547600496862E-5</c:v>
                </c:pt>
                <c:pt idx="216">
                  <c:v>1.1613934160787449E-5</c:v>
                </c:pt>
                <c:pt idx="217">
                  <c:v>1.1652290719253227E-5</c:v>
                </c:pt>
                <c:pt idx="218">
                  <c:v>1.1690546082429152E-5</c:v>
                </c:pt>
                <c:pt idx="219">
                  <c:v>1.1728700650259701E-5</c:v>
                </c:pt>
                <c:pt idx="220">
                  <c:v>1.1766754820584574E-5</c:v>
                </c:pt>
                <c:pt idx="221">
                  <c:v>1.1804708989152522E-5</c:v>
                </c:pt>
                <c:pt idx="222">
                  <c:v>1.1842563549635069E-5</c:v>
                </c:pt>
                <c:pt idx="223">
                  <c:v>1.1880318893640122E-5</c:v>
                </c:pt>
                <c:pt idx="224">
                  <c:v>1.1917975410725466E-5</c:v>
                </c:pt>
                <c:pt idx="225">
                  <c:v>1.195553348841217E-5</c:v>
                </c:pt>
                <c:pt idx="226">
                  <c:v>1.1992993512197883E-5</c:v>
                </c:pt>
                <c:pt idx="227">
                  <c:v>1.2030355865570015E-5</c:v>
                </c:pt>
                <c:pt idx="228">
                  <c:v>1.2067620930018833E-5</c:v>
                </c:pt>
                <c:pt idx="229">
                  <c:v>1.2104789085050434E-5</c:v>
                </c:pt>
                <c:pt idx="230">
                  <c:v>1.2141860708199643E-5</c:v>
                </c:pt>
                <c:pt idx="231">
                  <c:v>1.2178836175042777E-5</c:v>
                </c:pt>
                <c:pt idx="232">
                  <c:v>1.221571585921034E-5</c:v>
                </c:pt>
                <c:pt idx="233">
                  <c:v>1.2252500132399618E-5</c:v>
                </c:pt>
                <c:pt idx="234">
                  <c:v>1.2289189364387134E-5</c:v>
                </c:pt>
                <c:pt idx="235">
                  <c:v>1.2325783923041081E-5</c:v>
                </c:pt>
                <c:pt idx="236">
                  <c:v>1.2362284174333577E-5</c:v>
                </c:pt>
                <c:pt idx="237">
                  <c:v>1.2398690482352893E-5</c:v>
                </c:pt>
                <c:pt idx="238">
                  <c:v>1.2435003209315552E-5</c:v>
                </c:pt>
                <c:pt idx="239">
                  <c:v>1.247122271557833E-5</c:v>
                </c:pt>
                <c:pt idx="240">
                  <c:v>1.2507349359650198E-5</c:v>
                </c:pt>
                <c:pt idx="241">
                  <c:v>1.2543383498204122E-5</c:v>
                </c:pt>
                <c:pt idx="242">
                  <c:v>1.2579325486088829E-5</c:v>
                </c:pt>
                <c:pt idx="243">
                  <c:v>1.2615175676340437E-5</c:v>
                </c:pt>
                <c:pt idx="244">
                  <c:v>1.265093442019403E-5</c:v>
                </c:pt>
                <c:pt idx="245">
                  <c:v>1.2686602067095108E-5</c:v>
                </c:pt>
                <c:pt idx="246">
                  <c:v>1.2722178964710987E-5</c:v>
                </c:pt>
                <c:pt idx="247">
                  <c:v>1.2757665458942081E-5</c:v>
                </c:pt>
                <c:pt idx="248">
                  <c:v>1.2793061893933131E-5</c:v>
                </c:pt>
                <c:pt idx="249">
                  <c:v>1.2828368612084315E-5</c:v>
                </c:pt>
                <c:pt idx="250">
                  <c:v>1.286358595406229E-5</c:v>
                </c:pt>
                <c:pt idx="251">
                  <c:v>1.2898714258811155E-5</c:v>
                </c:pt>
                <c:pt idx="252">
                  <c:v>1.293375386356332E-5</c:v>
                </c:pt>
                <c:pt idx="253">
                  <c:v>1.2968705103850302E-5</c:v>
                </c:pt>
                <c:pt idx="254">
                  <c:v>1.3003568313513431E-5</c:v>
                </c:pt>
                <c:pt idx="255">
                  <c:v>1.303834382471447E-5</c:v>
                </c:pt>
                <c:pt idx="256">
                  <c:v>1.3073031967946192E-5</c:v>
                </c:pt>
                <c:pt idx="257">
                  <c:v>1.310763307204282E-5</c:v>
                </c:pt>
                <c:pt idx="258">
                  <c:v>1.3142147464190433E-5</c:v>
                </c:pt>
                <c:pt idx="259">
                  <c:v>1.3176575469937272E-5</c:v>
                </c:pt>
                <c:pt idx="260">
                  <c:v>1.3210917413203992E-5</c:v>
                </c:pt>
                <c:pt idx="261">
                  <c:v>1.3245173616293787E-5</c:v>
                </c:pt>
                <c:pt idx="262">
                  <c:v>1.3279344399902512E-5</c:v>
                </c:pt>
                <c:pt idx="263">
                  <c:v>1.3313430083128668E-5</c:v>
                </c:pt>
                <c:pt idx="264">
                  <c:v>1.3347430983483334E-5</c:v>
                </c:pt>
                <c:pt idx="265">
                  <c:v>1.3381347416900037E-5</c:v>
                </c:pt>
                <c:pt idx="266">
                  <c:v>1.3415179697744531E-5</c:v>
                </c:pt>
                <c:pt idx="267">
                  <c:v>1.3448928138824512E-5</c:v>
                </c:pt>
                <c:pt idx="268">
                  <c:v>1.3482593051399251E-5</c:v>
                </c:pt>
                <c:pt idx="269">
                  <c:v>1.3516174745189177E-5</c:v>
                </c:pt>
                <c:pt idx="270">
                  <c:v>1.3549673528385362E-5</c:v>
                </c:pt>
                <c:pt idx="271">
                  <c:v>1.358308970765896E-5</c:v>
                </c:pt>
                <c:pt idx="272">
                  <c:v>1.3616423588170553E-5</c:v>
                </c:pt>
                <c:pt idx="273">
                  <c:v>1.3649675473579455E-5</c:v>
                </c:pt>
                <c:pt idx="274">
                  <c:v>1.3682845666052922E-5</c:v>
                </c:pt>
                <c:pt idx="275">
                  <c:v>1.37159344662753E-5</c:v>
                </c:pt>
                <c:pt idx="276">
                  <c:v>1.3748942173457135E-5</c:v>
                </c:pt>
                <c:pt idx="277">
                  <c:v>1.3781869085344161E-5</c:v>
                </c:pt>
                <c:pt idx="278">
                  <c:v>1.3814715498226275E-5</c:v>
                </c:pt>
                <c:pt idx="279">
                  <c:v>1.3847481706946407E-5</c:v>
                </c:pt>
                <c:pt idx="280">
                  <c:v>1.3880168004909371E-5</c:v>
                </c:pt>
                <c:pt idx="281">
                  <c:v>1.3912774684090577E-5</c:v>
                </c:pt>
                <c:pt idx="282">
                  <c:v>1.3945302035044779E-5</c:v>
                </c:pt>
                <c:pt idx="283">
                  <c:v>1.3977750346914651E-5</c:v>
                </c:pt>
                <c:pt idx="284">
                  <c:v>1.40101199074394E-5</c:v>
                </c:pt>
                <c:pt idx="285">
                  <c:v>1.404241100296325E-5</c:v>
                </c:pt>
                <c:pt idx="286">
                  <c:v>1.4074623918443869E-5</c:v>
                </c:pt>
                <c:pt idx="287">
                  <c:v>1.4106758937460799E-5</c:v>
                </c:pt>
                <c:pt idx="288">
                  <c:v>1.4138816342223728E-5</c:v>
                </c:pt>
                <c:pt idx="289">
                  <c:v>1.4170796413580774E-5</c:v>
                </c:pt>
                <c:pt idx="290">
                  <c:v>1.4202699431026692E-5</c:v>
                </c:pt>
                <c:pt idx="291">
                  <c:v>1.4234525672711009E-5</c:v>
                </c:pt>
                <c:pt idx="292">
                  <c:v>1.426627541544609E-5</c:v>
                </c:pt>
                <c:pt idx="293">
                  <c:v>1.4297948934715205E-5</c:v>
                </c:pt>
                <c:pt idx="294">
                  <c:v>1.432954650468046E-5</c:v>
                </c:pt>
                <c:pt idx="295">
                  <c:v>1.4361068398190713E-5</c:v>
                </c:pt>
                <c:pt idx="296">
                  <c:v>1.4392514886789445E-5</c:v>
                </c:pt>
                <c:pt idx="297">
                  <c:v>1.4423886240722545E-5</c:v>
                </c:pt>
                <c:pt idx="298">
                  <c:v>1.445518272894605E-5</c:v>
                </c:pt>
                <c:pt idx="299">
                  <c:v>1.4486404619133842E-5</c:v>
                </c:pt>
                <c:pt idx="300">
                  <c:v>1.4517552177685259E-5</c:v>
                </c:pt>
                <c:pt idx="301">
                  <c:v>1.4548625669732692E-5</c:v>
                </c:pt>
                <c:pt idx="302">
                  <c:v>1.4579625359149107E-5</c:v>
                </c:pt>
                <c:pt idx="303">
                  <c:v>1.4610551508555493E-5</c:v>
                </c:pt>
                <c:pt idx="304">
                  <c:v>1.4641404379328301E-5</c:v>
                </c:pt>
                <c:pt idx="305">
                  <c:v>1.467218423160681E-5</c:v>
                </c:pt>
                <c:pt idx="306">
                  <c:v>1.4702891324300403E-5</c:v>
                </c:pt>
                <c:pt idx="307">
                  <c:v>1.4733525915095879E-5</c:v>
                </c:pt>
                <c:pt idx="308">
                  <c:v>1.4764088260464609E-5</c:v>
                </c:pt>
                <c:pt idx="309">
                  <c:v>1.4794578615669735E-5</c:v>
                </c:pt>
                <c:pt idx="310">
                  <c:v>1.4824997234773255E-5</c:v>
                </c:pt>
                <c:pt idx="311">
                  <c:v>1.4855344370643083E-5</c:v>
                </c:pt>
                <c:pt idx="312">
                  <c:v>1.4885620274960059E-5</c:v>
                </c:pt>
                <c:pt idx="313">
                  <c:v>1.4915825198224897E-5</c:v>
                </c:pt>
                <c:pt idx="314">
                  <c:v>1.4945959389765114E-5</c:v>
                </c:pt>
                <c:pt idx="315">
                  <c:v>1.4976023097741876E-5</c:v>
                </c:pt>
                <c:pt idx="316">
                  <c:v>1.5006016569156801E-5</c:v>
                </c:pt>
                <c:pt idx="317">
                  <c:v>1.5035940049858747E-5</c:v>
                </c:pt>
                <c:pt idx="318">
                  <c:v>1.5065793784550506E-5</c:v>
                </c:pt>
                <c:pt idx="319">
                  <c:v>1.5095578016795501E-5</c:v>
                </c:pt>
                <c:pt idx="320">
                  <c:v>1.5125292989024384E-5</c:v>
                </c:pt>
                <c:pt idx="321">
                  <c:v>1.515493894254162E-5</c:v>
                </c:pt>
                <c:pt idx="322">
                  <c:v>1.5184516117532031E-5</c:v>
                </c:pt>
                <c:pt idx="323">
                  <c:v>1.5214024753067264E-5</c:v>
                </c:pt>
                <c:pt idx="324">
                  <c:v>1.5243465087112258E-5</c:v>
                </c:pt>
                <c:pt idx="325">
                  <c:v>1.5272837356531612E-5</c:v>
                </c:pt>
                <c:pt idx="326">
                  <c:v>1.5302141797095956E-5</c:v>
                </c:pt>
                <c:pt idx="327">
                  <c:v>1.5331378643488254E-5</c:v>
                </c:pt>
                <c:pt idx="328">
                  <c:v>1.5360548129310067E-5</c:v>
                </c:pt>
                <c:pt idx="329">
                  <c:v>1.5389650487087776E-5</c:v>
                </c:pt>
                <c:pt idx="330">
                  <c:v>1.5418685948278762E-5</c:v>
                </c:pt>
                <c:pt idx="331">
                  <c:v>1.5447654743277546E-5</c:v>
                </c:pt>
                <c:pt idx="332">
                  <c:v>1.5476557101421878E-5</c:v>
                </c:pt>
                <c:pt idx="333">
                  <c:v>1.5505393250998776E-5</c:v>
                </c:pt>
                <c:pt idx="334">
                  <c:v>1.5534163419250561E-5</c:v>
                </c:pt>
                <c:pt idx="335">
                  <c:v>1.5562867832380822E-5</c:v>
                </c:pt>
                <c:pt idx="336">
                  <c:v>1.5591506715560326E-5</c:v>
                </c:pt>
                <c:pt idx="337">
                  <c:v>1.5620080292932916E-5</c:v>
                </c:pt>
                <c:pt idx="338">
                  <c:v>1.5648588787621367E-5</c:v>
                </c:pt>
                <c:pt idx="339">
                  <c:v>1.5677032421733185E-5</c:v>
                </c:pt>
                <c:pt idx="340">
                  <c:v>1.5705411416366371E-5</c:v>
                </c:pt>
                <c:pt idx="341">
                  <c:v>1.5733725991615173E-5</c:v>
                </c:pt>
                <c:pt idx="342">
                  <c:v>1.5761976366575734E-5</c:v>
                </c:pt>
                <c:pt idx="343">
                  <c:v>1.5790162759351786E-5</c:v>
                </c:pt>
                <c:pt idx="344">
                  <c:v>1.5818285387060233E-5</c:v>
                </c:pt>
                <c:pt idx="345">
                  <c:v>1.5846344465836748E-5</c:v>
                </c:pt>
                <c:pt idx="346">
                  <c:v>1.5874340210841291E-5</c:v>
                </c:pt>
                <c:pt idx="347">
                  <c:v>1.590227283626362E-5</c:v>
                </c:pt>
                <c:pt idx="348">
                  <c:v>1.5930142555328753E-5</c:v>
                </c:pt>
                <c:pt idx="349">
                  <c:v>1.595794958030238E-5</c:v>
                </c:pt>
                <c:pt idx="350">
                  <c:v>1.5985694122496281E-5</c:v>
                </c:pt>
                <c:pt idx="351">
                  <c:v>1.6013376392273646E-5</c:v>
                </c:pt>
                <c:pt idx="352">
                  <c:v>1.6040996599054409E-5</c:v>
                </c:pt>
                <c:pt idx="353">
                  <c:v>1.6068554951320526E-5</c:v>
                </c:pt>
                <c:pt idx="354">
                  <c:v>1.6096051656621234E-5</c:v>
                </c:pt>
                <c:pt idx="355">
                  <c:v>1.6123486921578227E-5</c:v>
                </c:pt>
                <c:pt idx="356">
                  <c:v>1.6150860951890871E-5</c:v>
                </c:pt>
                <c:pt idx="357">
                  <c:v>1.6178173952341311E-5</c:v>
                </c:pt>
                <c:pt idx="358">
                  <c:v>1.6205426126799609E-5</c:v>
                </c:pt>
                <c:pt idx="359">
                  <c:v>1.6232617678228789E-5</c:v>
                </c:pt>
                <c:pt idx="360">
                  <c:v>1.6259748808689884E-5</c:v>
                </c:pt>
                <c:pt idx="361">
                  <c:v>1.6286819719346962E-5</c:v>
                </c:pt>
                <c:pt idx="362">
                  <c:v>1.6313830610472063E-5</c:v>
                </c:pt>
                <c:pt idx="363">
                  <c:v>1.6340781681450169E-5</c:v>
                </c:pt>
                <c:pt idx="364">
                  <c:v>1.6367673130784078E-5</c:v>
                </c:pt>
                <c:pt idx="365">
                  <c:v>1.6394505156099313E-5</c:v>
                </c:pt>
                <c:pt idx="366">
                  <c:v>1.6421277954148936E-5</c:v>
                </c:pt>
                <c:pt idx="367">
                  <c:v>1.6447991720818375E-5</c:v>
                </c:pt>
                <c:pt idx="368">
                  <c:v>1.6474646651130177E-5</c:v>
                </c:pt>
                <c:pt idx="369">
                  <c:v>1.6501242939248789E-5</c:v>
                </c:pt>
                <c:pt idx="370">
                  <c:v>1.6527780778485237E-5</c:v>
                </c:pt>
                <c:pt idx="371">
                  <c:v>1.6554260361301852E-5</c:v>
                </c:pt>
                <c:pt idx="372">
                  <c:v>1.6580681879316856E-5</c:v>
                </c:pt>
                <c:pt idx="373">
                  <c:v>1.6607045523309059E-5</c:v>
                </c:pt>
                <c:pt idx="374">
                  <c:v>1.6633351483222412E-5</c:v>
                </c:pt>
                <c:pt idx="375">
                  <c:v>1.6659599948170551E-5</c:v>
                </c:pt>
                <c:pt idx="376">
                  <c:v>1.6685791106441383E-5</c:v>
                </c:pt>
                <c:pt idx="377">
                  <c:v>1.6711925145501534E-5</c:v>
                </c:pt>
                <c:pt idx="378">
                  <c:v>1.6738002252000857E-5</c:v>
                </c:pt>
                <c:pt idx="379">
                  <c:v>1.6764022611776852E-5</c:v>
                </c:pt>
                <c:pt idx="380">
                  <c:v>1.6789986409859096E-5</c:v>
                </c:pt>
                <c:pt idx="381">
                  <c:v>1.681589383047363E-5</c:v>
                </c:pt>
                <c:pt idx="382">
                  <c:v>1.6841745057047301E-5</c:v>
                </c:pt>
                <c:pt idx="383">
                  <c:v>1.6867540272212103E-5</c:v>
                </c:pt>
                <c:pt idx="384">
                  <c:v>1.6893279657809486E-5</c:v>
                </c:pt>
                <c:pt idx="385">
                  <c:v>1.6918963394894604E-5</c:v>
                </c:pt>
                <c:pt idx="386">
                  <c:v>1.694459166374057E-5</c:v>
                </c:pt>
                <c:pt idx="387">
                  <c:v>1.69701646438427E-5</c:v>
                </c:pt>
                <c:pt idx="388">
                  <c:v>1.6995682513922666E-5</c:v>
                </c:pt>
                <c:pt idx="389">
                  <c:v>1.7021145451932672E-5</c:v>
                </c:pt>
                <c:pt idx="390">
                  <c:v>1.704655363505961E-5</c:v>
                </c:pt>
                <c:pt idx="391">
                  <c:v>1.7071907239729143E-5</c:v>
                </c:pt>
                <c:pt idx="392">
                  <c:v>1.7097206441609791E-5</c:v>
                </c:pt>
                <c:pt idx="393">
                  <c:v>1.7122451415617017E-5</c:v>
                </c:pt>
                <c:pt idx="394">
                  <c:v>1.7147642335917221E-5</c:v>
                </c:pt>
                <c:pt idx="395">
                  <c:v>1.7172779375931764E-5</c:v>
                </c:pt>
                <c:pt idx="396">
                  <c:v>1.7197862708340954E-5</c:v>
                </c:pt>
                <c:pt idx="397">
                  <c:v>1.7222892505087985E-5</c:v>
                </c:pt>
                <c:pt idx="398">
                  <c:v>1.7247868937382872E-5</c:v>
                </c:pt>
                <c:pt idx="399">
                  <c:v>1.727279217570636E-5</c:v>
                </c:pt>
                <c:pt idx="400">
                  <c:v>1.7297662389813793E-5</c:v>
                </c:pt>
                <c:pt idx="401">
                  <c:v>1.7322479748738973E-5</c:v>
                </c:pt>
                <c:pt idx="402">
                  <c:v>1.7347244420797995E-5</c:v>
                </c:pt>
                <c:pt idx="403">
                  <c:v>1.7371956573593048E-5</c:v>
                </c:pt>
                <c:pt idx="404">
                  <c:v>1.7396616374016186E-5</c:v>
                </c:pt>
                <c:pt idx="405">
                  <c:v>1.7421223988253094E-5</c:v>
                </c:pt>
                <c:pt idx="406">
                  <c:v>1.7445779581786834E-5</c:v>
                </c:pt>
                <c:pt idx="407">
                  <c:v>1.7470283319401533E-5</c:v>
                </c:pt>
                <c:pt idx="408">
                  <c:v>1.7494735365186074E-5</c:v>
                </c:pt>
                <c:pt idx="409">
                  <c:v>1.7519135882537772E-5</c:v>
                </c:pt>
                <c:pt idx="410">
                  <c:v>1.7543485034165993E-5</c:v>
                </c:pt>
                <c:pt idx="411">
                  <c:v>1.7567782982095795E-5</c:v>
                </c:pt>
                <c:pt idx="412">
                  <c:v>1.7592029887671494E-5</c:v>
                </c:pt>
                <c:pt idx="413">
                  <c:v>1.7616225911560257E-5</c:v>
                </c:pt>
                <c:pt idx="414">
                  <c:v>1.7640371213755644E-5</c:v>
                </c:pt>
                <c:pt idx="415">
                  <c:v>1.7664465953581141E-5</c:v>
                </c:pt>
                <c:pt idx="416">
                  <c:v>1.7688510289693636E-5</c:v>
                </c:pt>
                <c:pt idx="417">
                  <c:v>1.7712504380086951E-5</c:v>
                </c:pt>
                <c:pt idx="418">
                  <c:v>1.7736448382095248E-5</c:v>
                </c:pt>
                <c:pt idx="419">
                  <c:v>1.7760342452396518E-5</c:v>
                </c:pt>
                <c:pt idx="420">
                  <c:v>1.7784186747015951E-5</c:v>
                </c:pt>
                <c:pt idx="421">
                  <c:v>1.7807981421329378E-5</c:v>
                </c:pt>
                <c:pt idx="422">
                  <c:v>1.7831726630066601E-5</c:v>
                </c:pt>
                <c:pt idx="423">
                  <c:v>1.7855422527314793E-5</c:v>
                </c:pt>
                <c:pt idx="424">
                  <c:v>1.7879069266521798E-5</c:v>
                </c:pt>
                <c:pt idx="425">
                  <c:v>1.7902667000499448E-5</c:v>
                </c:pt>
                <c:pt idx="426">
                  <c:v>1.7926215881426858E-5</c:v>
                </c:pt>
                <c:pt idx="427">
                  <c:v>1.7949716060853709E-5</c:v>
                </c:pt>
                <c:pt idx="428">
                  <c:v>1.7973167689703481E-5</c:v>
                </c:pt>
                <c:pt idx="429">
                  <c:v>1.79965709182767E-5</c:v>
                </c:pt>
                <c:pt idx="430">
                  <c:v>1.8019925896254132E-5</c:v>
                </c:pt>
                <c:pt idx="431">
                  <c:v>1.804323277269999E-5</c:v>
                </c:pt>
                <c:pt idx="432">
                  <c:v>1.8066491696065095E-5</c:v>
                </c:pt>
                <c:pt idx="433">
                  <c:v>1.8089702814190027E-5</c:v>
                </c:pt>
                <c:pt idx="434">
                  <c:v>1.811286627430827E-5</c:v>
                </c:pt>
                <c:pt idx="435">
                  <c:v>1.8135982223049309E-5</c:v>
                </c:pt>
                <c:pt idx="436">
                  <c:v>1.815905080644174E-5</c:v>
                </c:pt>
                <c:pt idx="437">
                  <c:v>1.8182072169916317E-5</c:v>
                </c:pt>
                <c:pt idx="438">
                  <c:v>1.8205046458309062E-5</c:v>
                </c:pt>
                <c:pt idx="439">
                  <c:v>1.8227973815864234E-5</c:v>
                </c:pt>
                <c:pt idx="440">
                  <c:v>1.8250854386237397E-5</c:v>
                </c:pt>
                <c:pt idx="441">
                  <c:v>1.8273688312498408E-5</c:v>
                </c:pt>
                <c:pt idx="442">
                  <c:v>1.8296475737134395E-5</c:v>
                </c:pt>
                <c:pt idx="443">
                  <c:v>1.8319216802052712E-5</c:v>
                </c:pt>
                <c:pt idx="444">
                  <c:v>1.8341911648583914E-5</c:v>
                </c:pt>
                <c:pt idx="445">
                  <c:v>1.8364560417484641E-5</c:v>
                </c:pt>
                <c:pt idx="446">
                  <c:v>1.8387163248940575E-5</c:v>
                </c:pt>
                <c:pt idx="447">
                  <c:v>1.8409720282569299E-5</c:v>
                </c:pt>
                <c:pt idx="448">
                  <c:v>1.843223165742318E-5</c:v>
                </c:pt>
                <c:pt idx="449">
                  <c:v>1.8454697511992239E-5</c:v>
                </c:pt>
                <c:pt idx="450">
                  <c:v>1.8477117984206978E-5</c:v>
                </c:pt>
                <c:pt idx="451">
                  <c:v>1.8499493211441191E-5</c:v>
                </c:pt>
                <c:pt idx="452">
                  <c:v>1.8521823330514816E-5</c:v>
                </c:pt>
                <c:pt idx="453">
                  <c:v>1.8544108477696654E-5</c:v>
                </c:pt>
                <c:pt idx="454">
                  <c:v>1.8566348788707211E-5</c:v>
                </c:pt>
                <c:pt idx="455">
                  <c:v>1.8588544398721397E-5</c:v>
                </c:pt>
                <c:pt idx="456">
                  <c:v>1.8610695442371309E-5</c:v>
                </c:pt>
                <c:pt idx="457">
                  <c:v>1.8632802053748921E-5</c:v>
                </c:pt>
                <c:pt idx="458">
                  <c:v>1.8654864366408809E-5</c:v>
                </c:pt>
                <c:pt idx="459">
                  <c:v>1.8676882513370828E-5</c:v>
                </c:pt>
                <c:pt idx="460">
                  <c:v>1.8698856627122795E-5</c:v>
                </c:pt>
                <c:pt idx="461">
                  <c:v>1.8720786839623131E-5</c:v>
                </c:pt>
                <c:pt idx="462">
                  <c:v>1.8742673282303534E-5</c:v>
                </c:pt>
                <c:pt idx="463">
                  <c:v>1.8764516086071568E-5</c:v>
                </c:pt>
                <c:pt idx="464">
                  <c:v>1.8786315381313292E-5</c:v>
                </c:pt>
                <c:pt idx="465">
                  <c:v>1.8808071297895864E-5</c:v>
                </c:pt>
                <c:pt idx="466">
                  <c:v>1.8829783965170083E-5</c:v>
                </c:pt>
                <c:pt idx="467">
                  <c:v>1.8851453511973001E-5</c:v>
                </c:pt>
                <c:pt idx="468">
                  <c:v>1.8873080066630437E-5</c:v>
                </c:pt>
                <c:pt idx="469">
                  <c:v>1.8894663756959514E-5</c:v>
                </c:pt>
                <c:pt idx="470">
                  <c:v>1.8916204710271202E-5</c:v>
                </c:pt>
                <c:pt idx="471">
                  <c:v>1.8937703053372788E-5</c:v>
                </c:pt>
                <c:pt idx="472">
                  <c:v>1.8959158912570382E-5</c:v>
                </c:pt>
                <c:pt idx="473">
                  <c:v>1.8980572413671389E-5</c:v>
                </c:pt>
                <c:pt idx="474">
                  <c:v>1.9001943681986968E-5</c:v>
                </c:pt>
                <c:pt idx="475">
                  <c:v>1.902327284233447E-5</c:v>
                </c:pt>
                <c:pt idx="476">
                  <c:v>1.9044560019039882E-5</c:v>
                </c:pt>
                <c:pt idx="477">
                  <c:v>1.9065805335940223E-5</c:v>
                </c:pt>
                <c:pt idx="478">
                  <c:v>1.9087008916385959E-5</c:v>
                </c:pt>
                <c:pt idx="479">
                  <c:v>1.9108170883243401E-5</c:v>
                </c:pt>
                <c:pt idx="480">
                  <c:v>1.9129291358897037E-5</c:v>
                </c:pt>
                <c:pt idx="481">
                  <c:v>1.9150370465251945E-5</c:v>
                </c:pt>
                <c:pt idx="482">
                  <c:v>1.9171408323736097E-5</c:v>
                </c:pt>
                <c:pt idx="483">
                  <c:v>1.9192405055302713E-5</c:v>
                </c:pt>
                <c:pt idx="484">
                  <c:v>1.9213360780432565E-5</c:v>
                </c:pt>
                <c:pt idx="485">
                  <c:v>1.9234275619136291E-5</c:v>
                </c:pt>
                <c:pt idx="486">
                  <c:v>1.9255149690956693E-5</c:v>
                </c:pt>
                <c:pt idx="487">
                  <c:v>1.927598311497099E-5</c:v>
                </c:pt>
                <c:pt idx="488">
                  <c:v>1.9296776009793106E-5</c:v>
                </c:pt>
                <c:pt idx="489">
                  <c:v>1.9317528493575906E-5</c:v>
                </c:pt>
                <c:pt idx="490">
                  <c:v>1.933824068401345E-5</c:v>
                </c:pt>
                <c:pt idx="491">
                  <c:v>1.9358912698343196E-5</c:v>
                </c:pt>
                <c:pt idx="492">
                  <c:v>1.9379544653348235E-5</c:v>
                </c:pt>
                <c:pt idx="493">
                  <c:v>1.940013666535947E-5</c:v>
                </c:pt>
                <c:pt idx="494">
                  <c:v>1.9420688850257818E-5</c:v>
                </c:pt>
                <c:pt idx="495">
                  <c:v>1.9441201323476362E-5</c:v>
                </c:pt>
                <c:pt idx="496">
                  <c:v>1.9461674200002561E-5</c:v>
                </c:pt>
                <c:pt idx="497">
                  <c:v>1.9482107594380329E-5</c:v>
                </c:pt>
                <c:pt idx="498">
                  <c:v>1.9502501620712233E-5</c:v>
                </c:pt>
                <c:pt idx="499">
                  <c:v>1.9522856392661579E-5</c:v>
                </c:pt>
                <c:pt idx="500">
                  <c:v>1.9543172023454532E-5</c:v>
                </c:pt>
                <c:pt idx="501">
                  <c:v>1.9563448625882231E-5</c:v>
                </c:pt>
                <c:pt idx="502">
                  <c:v>1.9583686312302855E-5</c:v>
                </c:pt>
                <c:pt idx="503">
                  <c:v>1.9603885194643715E-5</c:v>
                </c:pt>
                <c:pt idx="504">
                  <c:v>1.9624045384403315E-5</c:v>
                </c:pt>
                <c:pt idx="505">
                  <c:v>1.9644166992653379E-5</c:v>
                </c:pt>
                <c:pt idx="506">
                  <c:v>1.966425013004093E-5</c:v>
                </c:pt>
                <c:pt idx="507">
                  <c:v>1.9684294906790292E-5</c:v>
                </c:pt>
                <c:pt idx="508">
                  <c:v>1.9704301432705111E-5</c:v>
                </c:pt>
                <c:pt idx="509">
                  <c:v>1.9724269817170372E-5</c:v>
                </c:pt>
                <c:pt idx="510">
                  <c:v>1.9744200169154367E-5</c:v>
                </c:pt>
                <c:pt idx="511">
                  <c:v>1.9764092597210718E-5</c:v>
                </c:pt>
                <c:pt idx="512">
                  <c:v>1.9783947209480291E-5</c:v>
                </c:pt>
                <c:pt idx="513">
                  <c:v>1.9803764113693224E-5</c:v>
                </c:pt>
                <c:pt idx="514">
                  <c:v>1.9823543417170806E-5</c:v>
                </c:pt>
                <c:pt idx="515">
                  <c:v>1.9843285226827467E-5</c:v>
                </c:pt>
                <c:pt idx="516">
                  <c:v>1.9862989649172677E-5</c:v>
                </c:pt>
                <c:pt idx="517">
                  <c:v>1.9882656790312878E-5</c:v>
                </c:pt>
                <c:pt idx="518">
                  <c:v>1.9902286755953371E-5</c:v>
                </c:pt>
                <c:pt idx="519">
                  <c:v>1.9921879651400225E-5</c:v>
                </c:pt>
                <c:pt idx="520">
                  <c:v>1.994143558156214E-5</c:v>
                </c:pt>
                <c:pt idx="521">
                  <c:v>1.9960954650952357E-5</c:v>
                </c:pt>
                <c:pt idx="522">
                  <c:v>1.9980436963690476E-5</c:v>
                </c:pt>
                <c:pt idx="523">
                  <c:v>1.9999882623504343E-5</c:v>
                </c:pt>
                <c:pt idx="524">
                  <c:v>2.001929173373186E-5</c:v>
                </c:pt>
                <c:pt idx="525">
                  <c:v>2.0038664397322837E-5</c:v>
                </c:pt>
                <c:pt idx="526">
                  <c:v>2.0058000716840815E-5</c:v>
                </c:pt>
                <c:pt idx="527">
                  <c:v>2.0077300794464854E-5</c:v>
                </c:pt>
                <c:pt idx="528">
                  <c:v>2.0096564731991353E-5</c:v>
                </c:pt>
                <c:pt idx="529">
                  <c:v>2.0115792630835827E-5</c:v>
                </c:pt>
                <c:pt idx="530">
                  <c:v>2.0134984592034704E-5</c:v>
                </c:pt>
                <c:pt idx="531">
                  <c:v>2.0154140716247069E-5</c:v>
                </c:pt>
                <c:pt idx="532">
                  <c:v>2.0173261103756449E-5</c:v>
                </c:pt>
                <c:pt idx="533">
                  <c:v>2.0192345854472549E-5</c:v>
                </c:pt>
                <c:pt idx="534">
                  <c:v>2.0211395067932985E-5</c:v>
                </c:pt>
                <c:pt idx="535">
                  <c:v>2.0230408843305047E-5</c:v>
                </c:pt>
                <c:pt idx="536">
                  <c:v>2.0249387279387364E-5</c:v>
                </c:pt>
                <c:pt idx="537">
                  <c:v>2.0268330474611685E-5</c:v>
                </c:pt>
                <c:pt idx="538">
                  <c:v>2.0287238527044518E-5</c:v>
                </c:pt>
                <c:pt idx="539">
                  <c:v>2.030611153438887E-5</c:v>
                </c:pt>
                <c:pt idx="540">
                  <c:v>2.0324949593985876E-5</c:v>
                </c:pt>
                <c:pt idx="541">
                  <c:v>2.0343752802816549E-5</c:v>
                </c:pt>
                <c:pt idx="542">
                  <c:v>2.0362521257503357E-5</c:v>
                </c:pt>
                <c:pt idx="543">
                  <c:v>2.0381255054311964E-5</c:v>
                </c:pt>
                <c:pt idx="544">
                  <c:v>2.0399954289152788E-5</c:v>
                </c:pt>
                <c:pt idx="545">
                  <c:v>2.0418619057582713E-5</c:v>
                </c:pt>
                <c:pt idx="546">
                  <c:v>2.0437249454806686E-5</c:v>
                </c:pt>
                <c:pt idx="547">
                  <c:v>2.0455845575679324E-5</c:v>
                </c:pt>
                <c:pt idx="548">
                  <c:v>2.0474407514706541E-5</c:v>
                </c:pt>
                <c:pt idx="549">
                  <c:v>2.0492935366047142E-5</c:v>
                </c:pt>
                <c:pt idx="550">
                  <c:v>2.0511429223514428E-5</c:v>
                </c:pt>
                <c:pt idx="551">
                  <c:v>2.0529889180577759E-5</c:v>
                </c:pt>
                <c:pt idx="552">
                  <c:v>2.0548315330364136E-5</c:v>
                </c:pt>
                <c:pt idx="553">
                  <c:v>2.0566707765659779E-5</c:v>
                </c:pt>
                <c:pt idx="554">
                  <c:v>2.0585066578911658E-5</c:v>
                </c:pt>
                <c:pt idx="555">
                  <c:v>2.060339186222909E-5</c:v>
                </c:pt>
                <c:pt idx="556">
                  <c:v>2.0621683707385213E-5</c:v>
                </c:pt>
                <c:pt idx="557">
                  <c:v>2.0639942205818574E-5</c:v>
                </c:pt>
                <c:pt idx="558">
                  <c:v>2.0658167448634617E-5</c:v>
                </c:pt>
                <c:pt idx="559">
                  <c:v>2.0676359526607236E-5</c:v>
                </c:pt>
                <c:pt idx="560">
                  <c:v>2.0694518530180245E-5</c:v>
                </c:pt>
                <c:pt idx="561">
                  <c:v>2.071264454946888E-5</c:v>
                </c:pt>
                <c:pt idx="562">
                  <c:v>2.0730737674261319E-5</c:v>
                </c:pt>
                <c:pt idx="563">
                  <c:v>2.0748797994020139E-5</c:v>
                </c:pt>
                <c:pt idx="564">
                  <c:v>2.07668255978838E-5</c:v>
                </c:pt>
                <c:pt idx="565">
                  <c:v>2.0784820574668106E-5</c:v>
                </c:pt>
                <c:pt idx="566">
                  <c:v>2.0802783012867667E-5</c:v>
                </c:pt>
                <c:pt idx="567">
                  <c:v>2.0820713000657353E-5</c:v>
                </c:pt>
                <c:pt idx="568">
                  <c:v>2.083861062589373E-5</c:v>
                </c:pt>
                <c:pt idx="569">
                  <c:v>2.0856475976116507E-5</c:v>
                </c:pt>
                <c:pt idx="570">
                  <c:v>2.0874309138549937E-5</c:v>
                </c:pt>
                <c:pt idx="571">
                  <c:v>2.0892110200104266E-5</c:v>
                </c:pt>
                <c:pt idx="572">
                  <c:v>2.0909879247377131E-5</c:v>
                </c:pt>
                <c:pt idx="573">
                  <c:v>2.0927616366654975E-5</c:v>
                </c:pt>
                <c:pt idx="574">
                  <c:v>2.0945321643914418E-5</c:v>
                </c:pt>
                <c:pt idx="575">
                  <c:v>2.0962995164823672E-5</c:v>
                </c:pt>
                <c:pt idx="576">
                  <c:v>2.0980637014743914E-5</c:v>
                </c:pt>
                <c:pt idx="577">
                  <c:v>2.0998247278730655E-5</c:v>
                </c:pt>
                <c:pt idx="578">
                  <c:v>2.1015826041535122E-5</c:v>
                </c:pt>
                <c:pt idx="579">
                  <c:v>2.1033373387605601E-5</c:v>
                </c:pt>
                <c:pt idx="580">
                  <c:v>2.1050889401088785E-5</c:v>
                </c:pt>
                <c:pt idx="581">
                  <c:v>2.106837416583116E-5</c:v>
                </c:pt>
                <c:pt idx="582">
                  <c:v>2.108582776538028E-5</c:v>
                </c:pt>
                <c:pt idx="583">
                  <c:v>2.1103250282986147E-5</c:v>
                </c:pt>
                <c:pt idx="584">
                  <c:v>2.1120641801602519E-5</c:v>
                </c:pt>
                <c:pt idx="585">
                  <c:v>2.1138002403888222E-5</c:v>
                </c:pt>
                <c:pt idx="586">
                  <c:v>2.1155332172208454E-5</c:v>
                </c:pt>
                <c:pt idx="587">
                  <c:v>2.117263118863612E-5</c:v>
                </c:pt>
                <c:pt idx="588">
                  <c:v>2.1189899534953083E-5</c:v>
                </c:pt>
                <c:pt idx="589">
                  <c:v>2.1207137292651483E-5</c:v>
                </c:pt>
                <c:pt idx="590">
                  <c:v>2.122434454293501E-5</c:v>
                </c:pt>
                <c:pt idx="591">
                  <c:v>2.1241521366720181E-5</c:v>
                </c:pt>
                <c:pt idx="592">
                  <c:v>2.1258667844637592E-5</c:v>
                </c:pt>
                <c:pt idx="593">
                  <c:v>2.1275784057033215E-5</c:v>
                </c:pt>
                <c:pt idx="594">
                  <c:v>2.1292870083969631E-5</c:v>
                </c:pt>
                <c:pt idx="595">
                  <c:v>2.1309926005227256E-5</c:v>
                </c:pt>
                <c:pt idx="596">
                  <c:v>2.1326951900305631E-5</c:v>
                </c:pt>
                <c:pt idx="597">
                  <c:v>2.1343947848424625E-5</c:v>
                </c:pt>
                <c:pt idx="598">
                  <c:v>2.1360913928525668E-5</c:v>
                </c:pt>
                <c:pt idx="599">
                  <c:v>2.1377850219272978E-5</c:v>
                </c:pt>
                <c:pt idx="600">
                  <c:v>2.1394756799054775E-5</c:v>
                </c:pt>
                <c:pt idx="601">
                  <c:v>2.1411633745984495E-5</c:v>
                </c:pt>
                <c:pt idx="602">
                  <c:v>2.1428481137901976E-5</c:v>
                </c:pt>
                <c:pt idx="603">
                  <c:v>2.144529905237468E-5</c:v>
                </c:pt>
                <c:pt idx="604">
                  <c:v>2.1462087566698866E-5</c:v>
                </c:pt>
                <c:pt idx="605">
                  <c:v>2.1478846757900786E-5</c:v>
                </c:pt>
                <c:pt idx="606">
                  <c:v>2.1495576702737838E-5</c:v>
                </c:pt>
                <c:pt idx="607">
                  <c:v>2.1512277477699773E-5</c:v>
                </c:pt>
                <c:pt idx="608">
                  <c:v>2.1528949159009843E-5</c:v>
                </c:pt>
                <c:pt idx="609">
                  <c:v>2.1545591822625938E-5</c:v>
                </c:pt>
                <c:pt idx="610">
                  <c:v>2.1562205544241808E-5</c:v>
                </c:pt>
                <c:pt idx="611">
                  <c:v>2.1578790399288113E-5</c:v>
                </c:pt>
                <c:pt idx="612">
                  <c:v>2.1595346462933652E-5</c:v>
                </c:pt>
                <c:pt idx="613">
                  <c:v>2.1611873810086449E-5</c:v>
                </c:pt>
                <c:pt idx="614">
                  <c:v>2.1628372515394915E-5</c:v>
                </c:pt>
                <c:pt idx="615">
                  <c:v>2.1644842653248914E-5</c:v>
                </c:pt>
                <c:pt idx="616">
                  <c:v>2.166128429778097E-5</c:v>
                </c:pt>
                <c:pt idx="617">
                  <c:v>2.1677697522867292E-5</c:v>
                </c:pt>
                <c:pt idx="618">
                  <c:v>2.169408240212895E-5</c:v>
                </c:pt>
                <c:pt idx="619">
                  <c:v>2.1710439008932909E-5</c:v>
                </c:pt>
                <c:pt idx="620">
                  <c:v>2.1726767416393204E-5</c:v>
                </c:pt>
                <c:pt idx="621">
                  <c:v>2.1743067697371948E-5</c:v>
                </c:pt>
                <c:pt idx="622">
                  <c:v>2.175933992448046E-5</c:v>
                </c:pt>
                <c:pt idx="623">
                  <c:v>2.1775584170080352E-5</c:v>
                </c:pt>
                <c:pt idx="624">
                  <c:v>2.1791800506284569E-5</c:v>
                </c:pt>
                <c:pt idx="625">
                  <c:v>2.1807989004958482E-5</c:v>
                </c:pt>
                <c:pt idx="626">
                  <c:v>2.1824149737720937E-5</c:v>
                </c:pt>
                <c:pt idx="627">
                  <c:v>2.184028277594532E-5</c:v>
                </c:pt>
                <c:pt idx="628">
                  <c:v>2.1856388190760592E-5</c:v>
                </c:pt>
                <c:pt idx="629">
                  <c:v>2.1872466053052345E-5</c:v>
                </c:pt>
                <c:pt idx="630">
                  <c:v>2.1888516433463855E-5</c:v>
                </c:pt>
                <c:pt idx="631">
                  <c:v>2.1904539402397093E-5</c:v>
                </c:pt>
                <c:pt idx="632">
                  <c:v>2.1920535030013762E-5</c:v>
                </c:pt>
                <c:pt idx="633">
                  <c:v>2.1936503386236335E-5</c:v>
                </c:pt>
                <c:pt idx="634">
                  <c:v>2.1952444540749049E-5</c:v>
                </c:pt>
                <c:pt idx="635">
                  <c:v>2.1968358562998944E-5</c:v>
                </c:pt>
                <c:pt idx="636">
                  <c:v>2.1984245522196851E-5</c:v>
                </c:pt>
                <c:pt idx="637">
                  <c:v>2.2000105487318407E-5</c:v>
                </c:pt>
                <c:pt idx="638">
                  <c:v>2.2015938527105057E-5</c:v>
                </c:pt>
                <c:pt idx="639">
                  <c:v>2.2031744710065024E-5</c:v>
                </c:pt>
                <c:pt idx="640">
                  <c:v>2.2047524104474339E-5</c:v>
                </c:pt>
                <c:pt idx="641">
                  <c:v>2.2063276778377759E-5</c:v>
                </c:pt>
                <c:pt idx="642">
                  <c:v>2.2079002799589824E-5</c:v>
                </c:pt>
                <c:pt idx="643">
                  <c:v>2.2094702235695784E-5</c:v>
                </c:pt>
                <c:pt idx="644">
                  <c:v>2.2110375154052551E-5</c:v>
                </c:pt>
                <c:pt idx="645">
                  <c:v>2.2126021621789701E-5</c:v>
                </c:pt>
                <c:pt idx="646">
                  <c:v>2.2141641705810424E-5</c:v>
                </c:pt>
                <c:pt idx="647">
                  <c:v>2.215723547279245E-5</c:v>
                </c:pt>
                <c:pt idx="648">
                  <c:v>2.2172802989189044E-5</c:v>
                </c:pt>
                <c:pt idx="649">
                  <c:v>2.2188344321229899E-5</c:v>
                </c:pt>
                <c:pt idx="650">
                  <c:v>2.2203859534922117E-5</c:v>
                </c:pt>
                <c:pt idx="651">
                  <c:v>2.2219348696051117E-5</c:v>
                </c:pt>
                <c:pt idx="652">
                  <c:v>2.2234811870181574E-5</c:v>
                </c:pt>
                <c:pt idx="653">
                  <c:v>2.2250249122658363E-5</c:v>
                </c:pt>
                <c:pt idx="654">
                  <c:v>2.2265660518607441E-5</c:v>
                </c:pt>
                <c:pt idx="655">
                  <c:v>2.2281046122936778E-5</c:v>
                </c:pt>
                <c:pt idx="656">
                  <c:v>2.2296406000337304E-5</c:v>
                </c:pt>
                <c:pt idx="657">
                  <c:v>2.2311740215283742E-5</c:v>
                </c:pt>
                <c:pt idx="658">
                  <c:v>2.2327048832035595E-5</c:v>
                </c:pt>
                <c:pt idx="659">
                  <c:v>2.234233191463797E-5</c:v>
                </c:pt>
                <c:pt idx="660">
                  <c:v>2.2357589526922528E-5</c:v>
                </c:pt>
                <c:pt idx="661">
                  <c:v>2.2372821732508327E-5</c:v>
                </c:pt>
                <c:pt idx="662">
                  <c:v>2.2388028594802731E-5</c:v>
                </c:pt>
                <c:pt idx="663">
                  <c:v>2.2403210177002293E-5</c:v>
                </c:pt>
                <c:pt idx="664">
                  <c:v>2.2418366542093621E-5</c:v>
                </c:pt>
                <c:pt idx="665">
                  <c:v>2.2433497752854247E-5</c:v>
                </c:pt>
                <c:pt idx="666">
                  <c:v>2.2448603871853498E-5</c:v>
                </c:pt>
                <c:pt idx="667">
                  <c:v>2.2463684961453359E-5</c:v>
                </c:pt>
                <c:pt idx="668">
                  <c:v>2.2478741083809337E-5</c:v>
                </c:pt>
                <c:pt idx="669">
                  <c:v>2.2493772300871285E-5</c:v>
                </c:pt>
                <c:pt idx="670">
                  <c:v>2.2508778674384316E-5</c:v>
                </c:pt>
                <c:pt idx="671">
                  <c:v>2.2523760265889565E-5</c:v>
                </c:pt>
                <c:pt idx="672">
                  <c:v>2.2538717136725099E-5</c:v>
                </c:pt>
                <c:pt idx="673">
                  <c:v>2.255364934802672E-5</c:v>
                </c:pt>
                <c:pt idx="674">
                  <c:v>2.2568556960728803E-5</c:v>
                </c:pt>
                <c:pt idx="675">
                  <c:v>2.2583440035565132E-5</c:v>
                </c:pt>
                <c:pt idx="676">
                  <c:v>2.2598298633069719E-5</c:v>
                </c:pt>
                <c:pt idx="677">
                  <c:v>2.2613132813577615E-5</c:v>
                </c:pt>
                <c:pt idx="678">
                  <c:v>2.2627942637225765E-5</c:v>
                </c:pt>
                <c:pt idx="679">
                  <c:v>2.2642728163953767E-5</c:v>
                </c:pt>
                <c:pt idx="680">
                  <c:v>2.2657489453504714E-5</c:v>
                </c:pt>
                <c:pt idx="681">
                  <c:v>2.2672226565425996E-5</c:v>
                </c:pt>
                <c:pt idx="682">
                  <c:v>2.2686939559070102E-5</c:v>
                </c:pt>
                <c:pt idx="683">
                  <c:v>2.2701628493595395E-5</c:v>
                </c:pt>
                <c:pt idx="684">
                  <c:v>2.2716293427966922E-5</c:v>
                </c:pt>
                <c:pt idx="685">
                  <c:v>2.2730934420957231E-5</c:v>
                </c:pt>
                <c:pt idx="686">
                  <c:v>2.2745551531147087E-5</c:v>
                </c:pt>
                <c:pt idx="687">
                  <c:v>2.2760144816926326E-5</c:v>
                </c:pt>
                <c:pt idx="688">
                  <c:v>2.2774714336494574E-5</c:v>
                </c:pt>
                <c:pt idx="689">
                  <c:v>2.2789260147862069E-5</c:v>
                </c:pt>
                <c:pt idx="690">
                  <c:v>2.2803782308850392E-5</c:v>
                </c:pt>
                <c:pt idx="691">
                  <c:v>2.2818280877093259E-5</c:v>
                </c:pt>
                <c:pt idx="692">
                  <c:v>2.2832755910037273E-5</c:v>
                </c:pt>
                <c:pt idx="693">
                  <c:v>2.2847207464942683E-5</c:v>
                </c:pt>
                <c:pt idx="694">
                  <c:v>2.2861635598884133E-5</c:v>
                </c:pt>
                <c:pt idx="695">
                  <c:v>2.2876040368751435E-5</c:v>
                </c:pt>
                <c:pt idx="696">
                  <c:v>2.2890421831250282E-5</c:v>
                </c:pt>
                <c:pt idx="697">
                  <c:v>2.2904780042903032E-5</c:v>
                </c:pt>
                <c:pt idx="698">
                  <c:v>2.2919115060049425E-5</c:v>
                </c:pt>
                <c:pt idx="699">
                  <c:v>2.2933426938847318E-5</c:v>
                </c:pt>
                <c:pt idx="700">
                  <c:v>2.2947715735273409E-5</c:v>
                </c:pt>
                <c:pt idx="701">
                  <c:v>2.2961981505124018E-5</c:v>
                </c:pt>
                <c:pt idx="702">
                  <c:v>2.2976224304015745E-5</c:v>
                </c:pt>
                <c:pt idx="703">
                  <c:v>2.2990444187386236E-5</c:v>
                </c:pt>
                <c:pt idx="704">
                  <c:v>2.3004641210494896E-5</c:v>
                </c:pt>
                <c:pt idx="705">
                  <c:v>2.3018815428423595E-5</c:v>
                </c:pt>
                <c:pt idx="706">
                  <c:v>2.303296689607738E-5</c:v>
                </c:pt>
                <c:pt idx="707">
                  <c:v>2.3047095668185201E-5</c:v>
                </c:pt>
                <c:pt idx="708">
                  <c:v>2.3061201799300582E-5</c:v>
                </c:pt>
                <c:pt idx="709">
                  <c:v>2.3075285343802381E-5</c:v>
                </c:pt>
                <c:pt idx="710">
                  <c:v>2.3089346355895426E-5</c:v>
                </c:pt>
                <c:pt idx="711">
                  <c:v>2.3103384889611236E-5</c:v>
                </c:pt>
                <c:pt idx="712">
                  <c:v>2.3117400998808739E-5</c:v>
                </c:pt>
                <c:pt idx="713">
                  <c:v>2.3131394737174909E-5</c:v>
                </c:pt>
                <c:pt idx="714">
                  <c:v>2.3145366158225505E-5</c:v>
                </c:pt>
                <c:pt idx="715">
                  <c:v>2.3159315315305712E-5</c:v>
                </c:pt>
                <c:pt idx="716">
                  <c:v>2.317324226159083E-5</c:v>
                </c:pt>
                <c:pt idx="717">
                  <c:v>2.3187147050086965E-5</c:v>
                </c:pt>
                <c:pt idx="718">
                  <c:v>2.3201029733631698E-5</c:v>
                </c:pt>
                <c:pt idx="719">
                  <c:v>2.3214890364894732E-5</c:v>
                </c:pt>
                <c:pt idx="720">
                  <c:v>2.3228728996378588E-5</c:v>
                </c:pt>
                <c:pt idx="721">
                  <c:v>2.3242545680419235E-5</c:v>
                </c:pt>
                <c:pt idx="722">
                  <c:v>2.3256340469186798E-5</c:v>
                </c:pt>
                <c:pt idx="723">
                  <c:v>2.327011341468615E-5</c:v>
                </c:pt>
                <c:pt idx="724">
                  <c:v>2.3283864568757634E-5</c:v>
                </c:pt>
                <c:pt idx="725">
                  <c:v>2.3297593983077649E-5</c:v>
                </c:pt>
                <c:pt idx="726">
                  <c:v>2.3311301709159359E-5</c:v>
                </c:pt>
                <c:pt idx="727">
                  <c:v>2.3324987798353282E-5</c:v>
                </c:pt>
                <c:pt idx="728">
                  <c:v>2.3338652301847973E-5</c:v>
                </c:pt>
                <c:pt idx="729">
                  <c:v>2.3352295270670632E-5</c:v>
                </c:pt>
                <c:pt idx="730">
                  <c:v>2.3365916755687759E-5</c:v>
                </c:pt>
                <c:pt idx="731">
                  <c:v>2.3379516807605779E-5</c:v>
                </c:pt>
                <c:pt idx="732">
                  <c:v>2.3393095476971667E-5</c:v>
                </c:pt>
                <c:pt idx="733">
                  <c:v>2.3406652814173584E-5</c:v>
                </c:pt>
                <c:pt idx="734">
                  <c:v>2.3420188869441509E-5</c:v>
                </c:pt>
                <c:pt idx="735">
                  <c:v>2.3433703692847808E-5</c:v>
                </c:pt>
                <c:pt idx="736">
                  <c:v>2.3447197334307922E-5</c:v>
                </c:pt>
                <c:pt idx="737">
                  <c:v>2.3460669843580941E-5</c:v>
                </c:pt>
                <c:pt idx="738">
                  <c:v>2.3474121270270213E-5</c:v>
                </c:pt>
                <c:pt idx="739">
                  <c:v>2.3487551663823971E-5</c:v>
                </c:pt>
                <c:pt idx="740">
                  <c:v>2.3500961073535932E-5</c:v>
                </c:pt>
                <c:pt idx="741">
                  <c:v>2.3514349548545889E-5</c:v>
                </c:pt>
                <c:pt idx="742">
                  <c:v>2.352771713784035E-5</c:v>
                </c:pt>
                <c:pt idx="743">
                  <c:v>2.3541063890253054E-5</c:v>
                </c:pt>
                <c:pt idx="744">
                  <c:v>2.3554389854465664E-5</c:v>
                </c:pt>
                <c:pt idx="745">
                  <c:v>2.3567695079008304E-5</c:v>
                </c:pt>
                <c:pt idx="746">
                  <c:v>2.3580979612260133E-5</c:v>
                </c:pt>
                <c:pt idx="747">
                  <c:v>2.3594243502449989E-5</c:v>
                </c:pt>
                <c:pt idx="748">
                  <c:v>2.3607486797656922E-5</c:v>
                </c:pt>
                <c:pt idx="749">
                  <c:v>2.3620709545810789E-5</c:v>
                </c:pt>
                <c:pt idx="750">
                  <c:v>2.3633911794692844E-5</c:v>
                </c:pt>
                <c:pt idx="751">
                  <c:v>2.3647093591936297E-5</c:v>
                </c:pt>
                <c:pt idx="752">
                  <c:v>2.3660254985026905E-5</c:v>
                </c:pt>
                <c:pt idx="753">
                  <c:v>2.3673396021303517E-5</c:v>
                </c:pt>
                <c:pt idx="754">
                  <c:v>2.3686516747958673E-5</c:v>
                </c:pt>
                <c:pt idx="755">
                  <c:v>2.3699617212039142E-5</c:v>
                </c:pt>
                <c:pt idx="756">
                  <c:v>2.3712697460446503E-5</c:v>
                </c:pt>
                <c:pt idx="757">
                  <c:v>2.3725757539937681E-5</c:v>
                </c:pt>
                <c:pt idx="758">
                  <c:v>2.3738797497125536E-5</c:v>
                </c:pt>
                <c:pt idx="759">
                  <c:v>2.3751817378479395E-5</c:v>
                </c:pt>
                <c:pt idx="760">
                  <c:v>2.3764817230325602E-5</c:v>
                </c:pt>
                <c:pt idx="761">
                  <c:v>2.3777797098848101E-5</c:v>
                </c:pt>
                <c:pt idx="762">
                  <c:v>2.3790757030088919E-5</c:v>
                </c:pt>
                <c:pt idx="763">
                  <c:v>2.3803697069948783E-5</c:v>
                </c:pt>
                <c:pt idx="764">
                  <c:v>2.3816617264187609E-5</c:v>
                </c:pt>
                <c:pt idx="765">
                  <c:v>2.3829517658425076E-5</c:v>
                </c:pt>
                <c:pt idx="766">
                  <c:v>2.3842398298141129E-5</c:v>
                </c:pt>
                <c:pt idx="767">
                  <c:v>2.3855259228676534E-5</c:v>
                </c:pt>
                <c:pt idx="768">
                  <c:v>2.3868100495233425E-5</c:v>
                </c:pt>
                <c:pt idx="769">
                  <c:v>2.3880922142875804E-5</c:v>
                </c:pt>
                <c:pt idx="770">
                  <c:v>2.3893724216530072E-5</c:v>
                </c:pt>
                <c:pt idx="771">
                  <c:v>2.3906506760985576E-5</c:v>
                </c:pt>
                <c:pt idx="772">
                  <c:v>2.3919269820895118E-5</c:v>
                </c:pt>
                <c:pt idx="773">
                  <c:v>2.3932013440775454E-5</c:v>
                </c:pt>
                <c:pt idx="774">
                  <c:v>2.3944737665007863E-5</c:v>
                </c:pt>
                <c:pt idx="775">
                  <c:v>2.3957442537838603E-5</c:v>
                </c:pt>
                <c:pt idx="776">
                  <c:v>2.3970128103379476E-5</c:v>
                </c:pt>
                <c:pt idx="777">
                  <c:v>2.3982794405608297E-5</c:v>
                </c:pt>
                <c:pt idx="778">
                  <c:v>2.3995441488369412E-5</c:v>
                </c:pt>
                <c:pt idx="779">
                  <c:v>2.4008069395374251E-5</c:v>
                </c:pt>
                <c:pt idx="780">
                  <c:v>2.4020678170201742E-5</c:v>
                </c:pt>
                <c:pt idx="781">
                  <c:v>2.4033267856298904E-5</c:v>
                </c:pt>
                <c:pt idx="782">
                  <c:v>2.4045838496981274E-5</c:v>
                </c:pt>
                <c:pt idx="783">
                  <c:v>2.4058390135433456E-5</c:v>
                </c:pt>
                <c:pt idx="784">
                  <c:v>2.4070922814709584E-5</c:v>
                </c:pt>
                <c:pt idx="785">
                  <c:v>2.4083436577733823E-5</c:v>
                </c:pt>
                <c:pt idx="786">
                  <c:v>2.4095931467300869E-5</c:v>
                </c:pt>
                <c:pt idx="787">
                  <c:v>2.4108407526076412E-5</c:v>
                </c:pt>
                <c:pt idx="788">
                  <c:v>2.4120864796597654E-5</c:v>
                </c:pt>
                <c:pt idx="789">
                  <c:v>2.4133303321273766E-5</c:v>
                </c:pt>
                <c:pt idx="790">
                  <c:v>2.4145723142386389E-5</c:v>
                </c:pt>
                <c:pt idx="791">
                  <c:v>2.4158124302090086E-5</c:v>
                </c:pt>
                <c:pt idx="792">
                  <c:v>2.4170506842412855E-5</c:v>
                </c:pt>
                <c:pt idx="793">
                  <c:v>2.4182870805256581E-5</c:v>
                </c:pt>
                <c:pt idx="794">
                  <c:v>2.4195216232397505E-5</c:v>
                </c:pt>
                <c:pt idx="795">
                  <c:v>2.4207543165486706E-5</c:v>
                </c:pt>
                <c:pt idx="796">
                  <c:v>2.4219851646050563E-5</c:v>
                </c:pt>
                <c:pt idx="797">
                  <c:v>2.4232141715491238E-5</c:v>
                </c:pt>
                <c:pt idx="798">
                  <c:v>2.4244413415087103E-5</c:v>
                </c:pt>
                <c:pt idx="799">
                  <c:v>2.4256666785993247E-5</c:v>
                </c:pt>
                <c:pt idx="800">
                  <c:v>2.42689018692419E-5</c:v>
                </c:pt>
                <c:pt idx="801">
                  <c:v>2.4281118705742915E-5</c:v>
                </c:pt>
                <c:pt idx="802">
                  <c:v>2.4293317336284209E-5</c:v>
                </c:pt>
                <c:pt idx="803">
                  <c:v>2.4305497801532223E-5</c:v>
                </c:pt>
                <c:pt idx="804">
                  <c:v>2.4317660142032372E-5</c:v>
                </c:pt>
                <c:pt idx="805">
                  <c:v>2.4329804398209504E-5</c:v>
                </c:pt>
                <c:pt idx="806">
                  <c:v>2.4341930610368327E-5</c:v>
                </c:pt>
                <c:pt idx="807">
                  <c:v>2.4354038818693879E-5</c:v>
                </c:pt>
                <c:pt idx="808">
                  <c:v>2.4366129063251955E-5</c:v>
                </c:pt>
                <c:pt idx="809">
                  <c:v>2.4378201383989558E-5</c:v>
                </c:pt>
                <c:pt idx="810">
                  <c:v>2.4390255820735332E-5</c:v>
                </c:pt>
                <c:pt idx="811">
                  <c:v>2.4402292413200009E-5</c:v>
                </c:pt>
                <c:pt idx="812">
                  <c:v>2.4414311200976826E-5</c:v>
                </c:pt>
                <c:pt idx="813">
                  <c:v>2.4426312223541996E-5</c:v>
                </c:pt>
                <c:pt idx="814">
                  <c:v>2.4438295520255099E-5</c:v>
                </c:pt>
                <c:pt idx="815">
                  <c:v>2.4450261130359535E-5</c:v>
                </c:pt>
                <c:pt idx="816">
                  <c:v>2.4462209092982949E-5</c:v>
                </c:pt>
                <c:pt idx="817">
                  <c:v>2.4474139447137654E-5</c:v>
                </c:pt>
                <c:pt idx="818">
                  <c:v>2.4486052231721063E-5</c:v>
                </c:pt>
                <c:pt idx="819">
                  <c:v>2.4497947485516097E-5</c:v>
                </c:pt>
                <c:pt idx="820">
                  <c:v>2.4509825247191633E-5</c:v>
                </c:pt>
                <c:pt idx="821">
                  <c:v>2.4521685555302879E-5</c:v>
                </c:pt>
                <c:pt idx="822">
                  <c:v>2.4533528448291847E-5</c:v>
                </c:pt>
                <c:pt idx="823">
                  <c:v>2.4545353964487708E-5</c:v>
                </c:pt>
                <c:pt idx="824">
                  <c:v>2.4557162142107265E-5</c:v>
                </c:pt>
                <c:pt idx="825">
                  <c:v>2.4568953019255318E-5</c:v>
                </c:pt>
                <c:pt idx="826">
                  <c:v>2.4580726633925103E-5</c:v>
                </c:pt>
                <c:pt idx="827">
                  <c:v>2.4592483023998689E-5</c:v>
                </c:pt>
                <c:pt idx="828">
                  <c:v>2.4604222227247363E-5</c:v>
                </c:pt>
                <c:pt idx="829">
                  <c:v>2.4615944281332086E-5</c:v>
                </c:pt>
                <c:pt idx="830">
                  <c:v>2.4627649223803847E-5</c:v>
                </c:pt>
                <c:pt idx="831">
                  <c:v>2.4639337092104094E-5</c:v>
                </c:pt>
                <c:pt idx="832">
                  <c:v>2.4651007923565102E-5</c:v>
                </c:pt>
                <c:pt idx="833">
                  <c:v>2.4662661755410417E-5</c:v>
                </c:pt>
                <c:pt idx="834">
                  <c:v>2.4674298624755212E-5</c:v>
                </c:pt>
                <c:pt idx="835">
                  <c:v>2.4685918568606685E-5</c:v>
                </c:pt>
                <c:pt idx="836">
                  <c:v>2.4697521623864475E-5</c:v>
                </c:pt>
                <c:pt idx="837">
                  <c:v>2.4709107827321033E-5</c:v>
                </c:pt>
                <c:pt idx="838">
                  <c:v>2.4720677215662011E-5</c:v>
                </c:pt>
                <c:pt idx="839">
                  <c:v>2.4732229825466665E-5</c:v>
                </c:pt>
                <c:pt idx="840">
                  <c:v>2.4743765693208216E-5</c:v>
                </c:pt>
                <c:pt idx="841">
                  <c:v>2.4755284855254262E-5</c:v>
                </c:pt>
                <c:pt idx="842">
                  <c:v>2.4766787347867127E-5</c:v>
                </c:pt>
                <c:pt idx="843">
                  <c:v>2.4778273207204282E-5</c:v>
                </c:pt>
                <c:pt idx="844">
                  <c:v>2.4789742469318688E-5</c:v>
                </c:pt>
                <c:pt idx="845">
                  <c:v>2.480119517015919E-5</c:v>
                </c:pt>
                <c:pt idx="846">
                  <c:v>2.4812631345570887E-5</c:v>
                </c:pt>
                <c:pt idx="847">
                  <c:v>2.4824051031295514E-5</c:v>
                </c:pt>
                <c:pt idx="848">
                  <c:v>2.4835454262971801E-5</c:v>
                </c:pt>
                <c:pt idx="849">
                  <c:v>2.4846841076135871E-5</c:v>
                </c:pt>
                <c:pt idx="850">
                  <c:v>2.4858211506221569E-5</c:v>
                </c:pt>
                <c:pt idx="851">
                  <c:v>2.4869565588560854E-5</c:v>
                </c:pt>
                <c:pt idx="852">
                  <c:v>2.4880903358384169E-5</c:v>
                </c:pt>
                <c:pt idx="853">
                  <c:v>2.4892224850820791E-5</c:v>
                </c:pt>
                <c:pt idx="854">
                  <c:v>2.490353010089921E-5</c:v>
                </c:pt>
                <c:pt idx="855">
                  <c:v>2.4914819143547476E-5</c:v>
                </c:pt>
                <c:pt idx="856">
                  <c:v>2.4926092013593557E-5</c:v>
                </c:pt>
                <c:pt idx="857">
                  <c:v>2.493734874576571E-5</c:v>
                </c:pt>
                <c:pt idx="858">
                  <c:v>2.4948589374692834E-5</c:v>
                </c:pt>
                <c:pt idx="859">
                  <c:v>2.4959813934904823E-5</c:v>
                </c:pt>
                <c:pt idx="860">
                  <c:v>2.4971022460832899E-5</c:v>
                </c:pt>
                <c:pt idx="861">
                  <c:v>2.4982214986810024E-5</c:v>
                </c:pt>
                <c:pt idx="862">
                  <c:v>2.4993391547071173E-5</c:v>
                </c:pt>
                <c:pt idx="863">
                  <c:v>2.5004552175753743E-5</c:v>
                </c:pt>
                <c:pt idx="864">
                  <c:v>2.5015696906897859E-5</c:v>
                </c:pt>
                <c:pt idx="865">
                  <c:v>2.5026825774446758E-5</c:v>
                </c:pt>
                <c:pt idx="866">
                  <c:v>2.503793881224711E-5</c:v>
                </c:pt>
                <c:pt idx="867">
                  <c:v>2.5049036054049364E-5</c:v>
                </c:pt>
                <c:pt idx="868">
                  <c:v>2.506011753350809E-5</c:v>
                </c:pt>
                <c:pt idx="869">
                  <c:v>2.5071183284182317E-5</c:v>
                </c:pt>
                <c:pt idx="870">
                  <c:v>2.508223333953589E-5</c:v>
                </c:pt>
                <c:pt idx="871">
                  <c:v>2.5093267732937788E-5</c:v>
                </c:pt>
                <c:pt idx="872">
                  <c:v>2.5104286497662449E-5</c:v>
                </c:pt>
                <c:pt idx="873">
                  <c:v>2.5115289666890151E-5</c:v>
                </c:pt>
                <c:pt idx="874">
                  <c:v>2.512627727370728E-5</c:v>
                </c:pt>
                <c:pt idx="875">
                  <c:v>2.5137249351106715E-5</c:v>
                </c:pt>
                <c:pt idx="876">
                  <c:v>2.5148205931988154E-5</c:v>
                </c:pt>
                <c:pt idx="877">
                  <c:v>2.5159147049158394E-5</c:v>
                </c:pt>
                <c:pt idx="878">
                  <c:v>2.5170072735331716E-5</c:v>
                </c:pt>
                <c:pt idx="879">
                  <c:v>2.5180983023130185E-5</c:v>
                </c:pt>
                <c:pt idx="880">
                  <c:v>2.5191877945083966E-5</c:v>
                </c:pt>
                <c:pt idx="881">
                  <c:v>2.5202757533631683E-5</c:v>
                </c:pt>
                <c:pt idx="882">
                  <c:v>2.5213621821120677E-5</c:v>
                </c:pt>
                <c:pt idx="883">
                  <c:v>2.5224470839807411E-5</c:v>
                </c:pt>
                <c:pt idx="884">
                  <c:v>2.5235304621857718E-5</c:v>
                </c:pt>
                <c:pt idx="885">
                  <c:v>2.5246123199347149E-5</c:v>
                </c:pt>
                <c:pt idx="886">
                  <c:v>2.5256926604261287E-5</c:v>
                </c:pt>
                <c:pt idx="887">
                  <c:v>2.5267714868496061E-5</c:v>
                </c:pt>
                <c:pt idx="888">
                  <c:v>2.5278488023858068E-5</c:v>
                </c:pt>
                <c:pt idx="889">
                  <c:v>2.5289246102064862E-5</c:v>
                </c:pt>
                <c:pt idx="890">
                  <c:v>2.5299989134745295E-5</c:v>
                </c:pt>
                <c:pt idx="891">
                  <c:v>2.5310717153439806E-5</c:v>
                </c:pt>
                <c:pt idx="892">
                  <c:v>2.5321430189600732E-5</c:v>
                </c:pt>
                <c:pt idx="893">
                  <c:v>2.5332128274592636E-5</c:v>
                </c:pt>
                <c:pt idx="894">
                  <c:v>2.5342811439692581E-5</c:v>
                </c:pt>
                <c:pt idx="895">
                  <c:v>2.5353479716090459E-5</c:v>
                </c:pt>
                <c:pt idx="896">
                  <c:v>2.5364133134889282E-5</c:v>
                </c:pt>
                <c:pt idx="897">
                  <c:v>2.537477172710549E-5</c:v>
                </c:pt>
                <c:pt idx="898">
                  <c:v>2.5385395523669248E-5</c:v>
                </c:pt>
                <c:pt idx="899">
                  <c:v>2.5396004555424758E-5</c:v>
                </c:pt>
                <c:pt idx="900">
                  <c:v>2.5406598853130544E-5</c:v>
                </c:pt>
                <c:pt idx="901">
                  <c:v>2.5417178447459738E-5</c:v>
                </c:pt>
                <c:pt idx="902">
                  <c:v>2.5427743369000415E-5</c:v>
                </c:pt>
                <c:pt idx="903">
                  <c:v>2.5438293648255847E-5</c:v>
                </c:pt>
                <c:pt idx="904">
                  <c:v>2.5448829315644817E-5</c:v>
                </c:pt>
                <c:pt idx="905">
                  <c:v>2.545935040150191E-5</c:v>
                </c:pt>
                <c:pt idx="906">
                  <c:v>2.5469856936077805E-5</c:v>
                </c:pt>
                <c:pt idx="907">
                  <c:v>2.5480348949539562E-5</c:v>
                </c:pt>
                <c:pt idx="908">
                  <c:v>2.5490826471970896E-5</c:v>
                </c:pt>
                <c:pt idx="909">
                  <c:v>2.5501289533372502E-5</c:v>
                </c:pt>
                <c:pt idx="910">
                  <c:v>2.5511738163662306E-5</c:v>
                </c:pt>
                <c:pt idx="911">
                  <c:v>2.5522172392675751E-5</c:v>
                </c:pt>
                <c:pt idx="912">
                  <c:v>2.5532592250166114E-5</c:v>
                </c:pt>
                <c:pt idx="913">
                  <c:v>2.5542997765804759E-5</c:v>
                </c:pt>
                <c:pt idx="914">
                  <c:v>2.5553388969181429E-5</c:v>
                </c:pt>
                <c:pt idx="915">
                  <c:v>2.5563765889804515E-5</c:v>
                </c:pt>
                <c:pt idx="916">
                  <c:v>2.5574128557101355E-5</c:v>
                </c:pt>
                <c:pt idx="917">
                  <c:v>2.5584477000418501E-5</c:v>
                </c:pt>
                <c:pt idx="918">
                  <c:v>2.5594811249021992E-5</c:v>
                </c:pt>
                <c:pt idx="919">
                  <c:v>2.5605131332097649E-5</c:v>
                </c:pt>
                <c:pt idx="920">
                  <c:v>2.5615437278751302E-5</c:v>
                </c:pt>
                <c:pt idx="921">
                  <c:v>2.5625729118009142E-5</c:v>
                </c:pt>
                <c:pt idx="922">
                  <c:v>2.5636006878817919E-5</c:v>
                </c:pt>
                <c:pt idx="923">
                  <c:v>2.5646270590045248E-5</c:v>
                </c:pt>
                <c:pt idx="924">
                  <c:v>2.5656520280479885E-5</c:v>
                </c:pt>
                <c:pt idx="925">
                  <c:v>2.5666755978831968E-5</c:v>
                </c:pt>
                <c:pt idx="926">
                  <c:v>2.5676977713733321E-5</c:v>
                </c:pt>
                <c:pt idx="927">
                  <c:v>2.5687185513737699E-5</c:v>
                </c:pt>
                <c:pt idx="928">
                  <c:v>2.5697379407321046E-5</c:v>
                </c:pt>
                <c:pt idx="929">
                  <c:v>2.570755942288177E-5</c:v>
                </c:pt>
                <c:pt idx="930">
                  <c:v>2.5717725588741046E-5</c:v>
                </c:pt>
                <c:pt idx="931">
                  <c:v>2.5727877933142976E-5</c:v>
                </c:pt>
                <c:pt idx="932">
                  <c:v>2.5738016484254977E-5</c:v>
                </c:pt>
                <c:pt idx="933">
                  <c:v>2.5748141270167939E-5</c:v>
                </c:pt>
                <c:pt idx="934">
                  <c:v>2.5758252318896547E-5</c:v>
                </c:pt>
                <c:pt idx="935">
                  <c:v>2.5768349658379505E-5</c:v>
                </c:pt>
                <c:pt idx="936">
                  <c:v>2.5778433316479814E-5</c:v>
                </c:pt>
                <c:pt idx="937">
                  <c:v>2.5788503320985026E-5</c:v>
                </c:pt>
                <c:pt idx="938">
                  <c:v>2.5798559699607474E-5</c:v>
                </c:pt>
                <c:pt idx="939">
                  <c:v>2.5808602479984553E-5</c:v>
                </c:pt>
                <c:pt idx="940">
                  <c:v>2.5818631689678985E-5</c:v>
                </c:pt>
                <c:pt idx="941">
                  <c:v>2.5828647356179022E-5</c:v>
                </c:pt>
                <c:pt idx="942">
                  <c:v>2.5838649506898747E-5</c:v>
                </c:pt>
                <c:pt idx="943">
                  <c:v>2.58486381691783E-5</c:v>
                </c:pt>
                <c:pt idx="944">
                  <c:v>2.5858613370284135E-5</c:v>
                </c:pt>
                <c:pt idx="945">
                  <c:v>2.5868575137409256E-5</c:v>
                </c:pt>
                <c:pt idx="946">
                  <c:v>2.5878523497673472E-5</c:v>
                </c:pt>
                <c:pt idx="947">
                  <c:v>2.5888458478123647E-5</c:v>
                </c:pt>
                <c:pt idx="948">
                  <c:v>2.5898380105733959E-5</c:v>
                </c:pt>
                <c:pt idx="949">
                  <c:v>2.5908288407406088E-5</c:v>
                </c:pt>
                <c:pt idx="950">
                  <c:v>2.5918183409969539E-5</c:v>
                </c:pt>
                <c:pt idx="951">
                  <c:v>2.5928065140181816E-5</c:v>
                </c:pt>
                <c:pt idx="952">
                  <c:v>2.5937933624728708E-5</c:v>
                </c:pt>
                <c:pt idx="953">
                  <c:v>2.5947788890224492E-5</c:v>
                </c:pt>
                <c:pt idx="954">
                  <c:v>2.5957630963212209E-5</c:v>
                </c:pt>
                <c:pt idx="955">
                  <c:v>2.5967459870163875E-5</c:v>
                </c:pt>
                <c:pt idx="956">
                  <c:v>2.5977275637480741E-5</c:v>
                </c:pt>
                <c:pt idx="957">
                  <c:v>2.5987078291493508E-5</c:v>
                </c:pt>
                <c:pt idx="958">
                  <c:v>2.5996867858462561E-5</c:v>
                </c:pt>
                <c:pt idx="959">
                  <c:v>2.6006644364578234E-5</c:v>
                </c:pt>
                <c:pt idx="960">
                  <c:v>2.6016407835961013E-5</c:v>
                </c:pt>
                <c:pt idx="961">
                  <c:v>2.6026158298661778E-5</c:v>
                </c:pt>
                <c:pt idx="962">
                  <c:v>2.6035895778662039E-5</c:v>
                </c:pt>
                <c:pt idx="963">
                  <c:v>2.6045620301874162E-5</c:v>
                </c:pt>
                <c:pt idx="964">
                  <c:v>2.6055331894141602E-5</c:v>
                </c:pt>
                <c:pt idx="965">
                  <c:v>2.6065030581239129E-5</c:v>
                </c:pt>
                <c:pt idx="966">
                  <c:v>2.607471638887305E-5</c:v>
                </c:pt>
                <c:pt idx="967">
                  <c:v>2.608438934268146E-5</c:v>
                </c:pt>
                <c:pt idx="968">
                  <c:v>2.6094049468234442E-5</c:v>
                </c:pt>
                <c:pt idx="969">
                  <c:v>2.6103696791034303E-5</c:v>
                </c:pt>
                <c:pt idx="970">
                  <c:v>2.6113331336515793E-5</c:v>
                </c:pt>
                <c:pt idx="971">
                  <c:v>2.6122953130046332E-5</c:v>
                </c:pt>
                <c:pt idx="972">
                  <c:v>2.6132562196926247E-5</c:v>
                </c:pt>
                <c:pt idx="973">
                  <c:v>2.6142158562388969E-5</c:v>
                </c:pt>
                <c:pt idx="974">
                  <c:v>2.6151742251601268E-5</c:v>
                </c:pt>
                <c:pt idx="975">
                  <c:v>2.6161313289663457E-5</c:v>
                </c:pt>
                <c:pt idx="976">
                  <c:v>2.6170871701609656E-5</c:v>
                </c:pt>
                <c:pt idx="977">
                  <c:v>2.6180417512407951E-5</c:v>
                </c:pt>
                <c:pt idx="978">
                  <c:v>2.6189950746960648E-5</c:v>
                </c:pt>
                <c:pt idx="979">
                  <c:v>2.6199471430104479E-5</c:v>
                </c:pt>
                <c:pt idx="980">
                  <c:v>2.6208979586610823E-5</c:v>
                </c:pt>
                <c:pt idx="981">
                  <c:v>2.6218475241185904E-5</c:v>
                </c:pt>
                <c:pt idx="982">
                  <c:v>2.6227958418471043E-5</c:v>
                </c:pt>
                <c:pt idx="983">
                  <c:v>2.6237429143042828E-5</c:v>
                </c:pt>
                <c:pt idx="984">
                  <c:v>2.6246887439413343E-5</c:v>
                </c:pt>
                <c:pt idx="985">
                  <c:v>2.6256333332030381E-5</c:v>
                </c:pt>
                <c:pt idx="986">
                  <c:v>2.6265766845277663E-5</c:v>
                </c:pt>
                <c:pt idx="987">
                  <c:v>2.627518800347505E-5</c:v>
                </c:pt>
                <c:pt idx="988">
                  <c:v>2.6284596830878712E-5</c:v>
                </c:pt>
                <c:pt idx="989">
                  <c:v>2.6293993351681375E-5</c:v>
                </c:pt>
                <c:pt idx="990">
                  <c:v>2.6303377590012543E-5</c:v>
                </c:pt>
                <c:pt idx="991">
                  <c:v>2.6312749569938648E-5</c:v>
                </c:pt>
                <c:pt idx="992">
                  <c:v>2.6322109315463314E-5</c:v>
                </c:pt>
                <c:pt idx="993">
                  <c:v>2.633145685052751E-5</c:v>
                </c:pt>
                <c:pt idx="994">
                  <c:v>2.634079219900981E-5</c:v>
                </c:pt>
                <c:pt idx="995">
                  <c:v>2.6350115384726537E-5</c:v>
                </c:pt>
                <c:pt idx="996">
                  <c:v>2.6359426431432015E-5</c:v>
                </c:pt>
                <c:pt idx="997">
                  <c:v>2.6368725362818749E-5</c:v>
                </c:pt>
                <c:pt idx="998">
                  <c:v>2.6378012202517622E-5</c:v>
                </c:pt>
                <c:pt idx="999">
                  <c:v>2.6387286974098107E-5</c:v>
                </c:pt>
                <c:pt idx="1000">
                  <c:v>2.6396549701068446E-5</c:v>
                </c:pt>
                <c:pt idx="1001">
                  <c:v>2.6405800406875882E-5</c:v>
                </c:pt>
                <c:pt idx="1002">
                  <c:v>2.6415039114906823E-5</c:v>
                </c:pt>
                <c:pt idx="1003">
                  <c:v>2.642426584848707E-5</c:v>
                </c:pt>
                <c:pt idx="1004">
                  <c:v>2.6433480630881979E-5</c:v>
                </c:pt>
                <c:pt idx="1005">
                  <c:v>2.6442683485296682E-5</c:v>
                </c:pt>
                <c:pt idx="1006">
                  <c:v>2.6451874434876282E-5</c:v>
                </c:pt>
                <c:pt idx="1007">
                  <c:v>2.6461053502706032E-5</c:v>
                </c:pt>
                <c:pt idx="1008">
                  <c:v>2.6470220711811534E-5</c:v>
                </c:pt>
                <c:pt idx="1009">
                  <c:v>2.6479376085158945E-5</c:v>
                </c:pt>
                <c:pt idx="1010">
                  <c:v>2.6488519645655134E-5</c:v>
                </c:pt>
                <c:pt idx="1011">
                  <c:v>2.6497651416147925E-5</c:v>
                </c:pt>
                <c:pt idx="1012">
                  <c:v>2.6506771419426239E-5</c:v>
                </c:pt>
                <c:pt idx="1013">
                  <c:v>2.6515879678220308E-5</c:v>
                </c:pt>
                <c:pt idx="1014">
                  <c:v>2.6524976215201865E-5</c:v>
                </c:pt>
                <c:pt idx="1015">
                  <c:v>2.6534061052984307E-5</c:v>
                </c:pt>
                <c:pt idx="1016">
                  <c:v>2.6543134214122936E-5</c:v>
                </c:pt>
                <c:pt idx="1017">
                  <c:v>2.6552195721115068E-5</c:v>
                </c:pt>
                <c:pt idx="1018">
                  <c:v>2.6561245596400302E-5</c:v>
                </c:pt>
                <c:pt idx="1019">
                  <c:v>2.6570283862360644E-5</c:v>
                </c:pt>
                <c:pt idx="1020">
                  <c:v>2.6579310541320714E-5</c:v>
                </c:pt>
                <c:pt idx="1021">
                  <c:v>2.6588325655547925E-5</c:v>
                </c:pt>
                <c:pt idx="1022">
                  <c:v>2.6597329227252685E-5</c:v>
                </c:pt>
                <c:pt idx="1023">
                  <c:v>2.6606321278588554E-5</c:v>
                </c:pt>
                <c:pt idx="1024">
                  <c:v>2.6615301831652437E-5</c:v>
                </c:pt>
                <c:pt idx="1025">
                  <c:v>2.6624270908484757E-5</c:v>
                </c:pt>
                <c:pt idx="1026">
                  <c:v>2.6633228531069659E-5</c:v>
                </c:pt>
                <c:pt idx="1027">
                  <c:v>2.6642174721335148E-5</c:v>
                </c:pt>
                <c:pt idx="1028">
                  <c:v>2.6651109501153319E-5</c:v>
                </c:pt>
                <c:pt idx="1029">
                  <c:v>2.6660032892340506E-5</c:v>
                </c:pt>
                <c:pt idx="1030">
                  <c:v>2.6668944916657428E-5</c:v>
                </c:pt>
                <c:pt idx="1031">
                  <c:v>2.667784559580944E-5</c:v>
                </c:pt>
                <c:pt idx="1032">
                  <c:v>2.6686734951446661E-5</c:v>
                </c:pt>
                <c:pt idx="1033">
                  <c:v>2.6695613005164144E-5</c:v>
                </c:pt>
                <c:pt idx="1034">
                  <c:v>2.6704479778502074E-5</c:v>
                </c:pt>
                <c:pt idx="1035">
                  <c:v>2.6713335292945941E-5</c:v>
                </c:pt>
                <c:pt idx="1036">
                  <c:v>2.672217956992669E-5</c:v>
                </c:pt>
                <c:pt idx="1037">
                  <c:v>2.6731012630820911E-5</c:v>
                </c:pt>
                <c:pt idx="1038">
                  <c:v>2.6739834496951039E-5</c:v>
                </c:pt>
                <c:pt idx="1039">
                  <c:v>2.6748645189585452E-5</c:v>
                </c:pt>
                <c:pt idx="1040">
                  <c:v>2.6757444729938716E-5</c:v>
                </c:pt>
                <c:pt idx="1041">
                  <c:v>2.6766233139171709E-5</c:v>
                </c:pt>
                <c:pt idx="1042">
                  <c:v>2.677501043839183E-5</c:v>
                </c:pt>
                <c:pt idx="1043">
                  <c:v>2.6783776648653118E-5</c:v>
                </c:pt>
                <c:pt idx="1044">
                  <c:v>2.6792531790956469E-5</c:v>
                </c:pt>
                <c:pt idx="1045">
                  <c:v>2.6801275886249768E-5</c:v>
                </c:pt>
                <c:pt idx="1046">
                  <c:v>2.681000895542808E-5</c:v>
                </c:pt>
                <c:pt idx="1047">
                  <c:v>2.6818731019333804E-5</c:v>
                </c:pt>
                <c:pt idx="1048">
                  <c:v>2.682744209875683E-5</c:v>
                </c:pt>
                <c:pt idx="1049">
                  <c:v>2.6836142214434743E-5</c:v>
                </c:pt>
                <c:pt idx="1050">
                  <c:v>2.6844831387052927E-5</c:v>
                </c:pt>
                <c:pt idx="1051">
                  <c:v>2.6853509637244791E-5</c:v>
                </c:pt>
                <c:pt idx="1052">
                  <c:v>2.6862176985591884E-5</c:v>
                </c:pt>
                <c:pt idx="1053">
                  <c:v>2.6870833452624084E-5</c:v>
                </c:pt>
                <c:pt idx="1054">
                  <c:v>2.6879479058819762E-5</c:v>
                </c:pt>
                <c:pt idx="1055">
                  <c:v>2.6888113824605917E-5</c:v>
                </c:pt>
                <c:pt idx="1056">
                  <c:v>2.6896737770358374E-5</c:v>
                </c:pt>
                <c:pt idx="1057">
                  <c:v>2.6905350916401905E-5</c:v>
                </c:pt>
                <c:pt idx="1058">
                  <c:v>2.6913953283010423E-5</c:v>
                </c:pt>
                <c:pt idx="1059">
                  <c:v>2.6922544890407132E-5</c:v>
                </c:pt>
                <c:pt idx="1060">
                  <c:v>2.6931125758764659E-5</c:v>
                </c:pt>
                <c:pt idx="1061">
                  <c:v>2.6939695908205245E-5</c:v>
                </c:pt>
                <c:pt idx="1062">
                  <c:v>2.6948255358800904E-5</c:v>
                </c:pt>
                <c:pt idx="1063">
                  <c:v>2.6956804130573541E-5</c:v>
                </c:pt>
                <c:pt idx="1064">
                  <c:v>2.6965342243495148E-5</c:v>
                </c:pt>
                <c:pt idx="1065">
                  <c:v>2.6973869717487946E-5</c:v>
                </c:pt>
                <c:pt idx="1066">
                  <c:v>2.6982386572424523E-5</c:v>
                </c:pt>
                <c:pt idx="1067">
                  <c:v>2.6990892828128027E-5</c:v>
                </c:pt>
                <c:pt idx="1068">
                  <c:v>2.6999388504372282E-5</c:v>
                </c:pt>
                <c:pt idx="1069">
                  <c:v>2.7007873620881956E-5</c:v>
                </c:pt>
                <c:pt idx="1070">
                  <c:v>2.7016348197332726E-5</c:v>
                </c:pt>
                <c:pt idx="1071">
                  <c:v>2.7024812253351399E-5</c:v>
                </c:pt>
                <c:pt idx="1072">
                  <c:v>2.7033265808516098E-5</c:v>
                </c:pt>
                <c:pt idx="1073">
                  <c:v>2.7041708882356377E-5</c:v>
                </c:pt>
                <c:pt idx="1074">
                  <c:v>2.7050141494353432E-5</c:v>
                </c:pt>
                <c:pt idx="1075">
                  <c:v>2.7058563663940166E-5</c:v>
                </c:pt>
                <c:pt idx="1076">
                  <c:v>2.7066975410501414E-5</c:v>
                </c:pt>
                <c:pt idx="1077">
                  <c:v>2.7075376753374033E-5</c:v>
                </c:pt>
                <c:pt idx="1078">
                  <c:v>2.7083767711847108E-5</c:v>
                </c:pt>
                <c:pt idx="1079">
                  <c:v>2.7092148305162043E-5</c:v>
                </c:pt>
                <c:pt idx="1080">
                  <c:v>2.7100518552512753E-5</c:v>
                </c:pt>
                <c:pt idx="1081">
                  <c:v>2.710887847304578E-5</c:v>
                </c:pt>
                <c:pt idx="1082">
                  <c:v>2.7117228085860455E-5</c:v>
                </c:pt>
                <c:pt idx="1083">
                  <c:v>2.7125567410009046E-5</c:v>
                </c:pt>
                <c:pt idx="1084">
                  <c:v>2.713389646449689E-5</c:v>
                </c:pt>
                <c:pt idx="1085">
                  <c:v>2.7142215268282528E-5</c:v>
                </c:pt>
                <c:pt idx="1086">
                  <c:v>2.7150523840277897E-5</c:v>
                </c:pt>
                <c:pt idx="1087">
                  <c:v>2.7158822199348413E-5</c:v>
                </c:pt>
                <c:pt idx="1088">
                  <c:v>2.716711036431316E-5</c:v>
                </c:pt>
                <c:pt idx="1089">
                  <c:v>2.717538835394501E-5</c:v>
                </c:pt>
                <c:pt idx="1090">
                  <c:v>2.7183656186970751E-5</c:v>
                </c:pt>
                <c:pt idx="1091">
                  <c:v>2.7191913882071273E-5</c:v>
                </c:pt>
                <c:pt idx="1092">
                  <c:v>2.7200161457881662E-5</c:v>
                </c:pt>
                <c:pt idx="1093">
                  <c:v>2.7208398932991368E-5</c:v>
                </c:pt>
                <c:pt idx="1094">
                  <c:v>2.721662632594433E-5</c:v>
                </c:pt>
                <c:pt idx="1095">
                  <c:v>2.722484365523913E-5</c:v>
                </c:pt>
                <c:pt idx="1096">
                  <c:v>2.7233050939329115E-5</c:v>
                </c:pt>
                <c:pt idx="1097">
                  <c:v>2.7241248196622555E-5</c:v>
                </c:pt>
                <c:pt idx="1098">
                  <c:v>2.7249435445482755E-5</c:v>
                </c:pt>
                <c:pt idx="1099">
                  <c:v>2.7257612704228208E-5</c:v>
                </c:pt>
                <c:pt idx="1100">
                  <c:v>2.7265779991132738E-5</c:v>
                </c:pt>
                <c:pt idx="1101">
                  <c:v>2.7273937324425631E-5</c:v>
                </c:pt>
                <c:pt idx="1102">
                  <c:v>2.7282084722291747E-5</c:v>
                </c:pt>
                <c:pt idx="1103">
                  <c:v>2.7290222202871704E-5</c:v>
                </c:pt>
                <c:pt idx="1104">
                  <c:v>2.7298349784261951E-5</c:v>
                </c:pt>
                <c:pt idx="1105">
                  <c:v>2.7306467484514968E-5</c:v>
                </c:pt>
                <c:pt idx="1106">
                  <c:v>2.7314575321639345E-5</c:v>
                </c:pt>
                <c:pt idx="1107">
                  <c:v>2.7322673313599937E-5</c:v>
                </c:pt>
                <c:pt idx="1108">
                  <c:v>2.7330761478318021E-5</c:v>
                </c:pt>
                <c:pt idx="1109">
                  <c:v>2.7338839833671368E-5</c:v>
                </c:pt>
                <c:pt idx="1110">
                  <c:v>2.7346908397494438E-5</c:v>
                </c:pt>
                <c:pt idx="1111">
                  <c:v>2.7354967187578483E-5</c:v>
                </c:pt>
                <c:pt idx="1112">
                  <c:v>2.7363016221671662E-5</c:v>
                </c:pt>
                <c:pt idx="1113">
                  <c:v>2.7371055517479197E-5</c:v>
                </c:pt>
                <c:pt idx="1114">
                  <c:v>2.7379085092663499E-5</c:v>
                </c:pt>
                <c:pt idx="1115">
                  <c:v>2.7387104964844288E-5</c:v>
                </c:pt>
                <c:pt idx="1116">
                  <c:v>2.739511515159872E-5</c:v>
                </c:pt>
                <c:pt idx="1117">
                  <c:v>2.7403115670461533E-5</c:v>
                </c:pt>
                <c:pt idx="1118">
                  <c:v>2.7411106538925152E-5</c:v>
                </c:pt>
                <c:pt idx="1119">
                  <c:v>2.7419087774439846E-5</c:v>
                </c:pt>
                <c:pt idx="1120">
                  <c:v>2.7427059394413805E-5</c:v>
                </c:pt>
                <c:pt idx="1121">
                  <c:v>2.743502141621333E-5</c:v>
                </c:pt>
                <c:pt idx="1122">
                  <c:v>2.7442973857162913E-5</c:v>
                </c:pt>
                <c:pt idx="1123">
                  <c:v>2.7450916734545378E-5</c:v>
                </c:pt>
                <c:pt idx="1124">
                  <c:v>2.7458850065602013E-5</c:v>
                </c:pt>
                <c:pt idx="1125">
                  <c:v>2.7466773867532675E-5</c:v>
                </c:pt>
                <c:pt idx="1126">
                  <c:v>2.7474688157495938E-5</c:v>
                </c:pt>
                <c:pt idx="1127">
                  <c:v>2.7482592952609195E-5</c:v>
                </c:pt>
                <c:pt idx="1128">
                  <c:v>2.7490488269948805E-5</c:v>
                </c:pt>
                <c:pt idx="1129">
                  <c:v>2.7498374126550188E-5</c:v>
                </c:pt>
                <c:pt idx="1130">
                  <c:v>2.7506250539407973E-5</c:v>
                </c:pt>
                <c:pt idx="1131">
                  <c:v>2.7514117525476108E-5</c:v>
                </c:pt>
                <c:pt idx="1132">
                  <c:v>2.7521975101667979E-5</c:v>
                </c:pt>
                <c:pt idx="1133">
                  <c:v>2.7529823284856531E-5</c:v>
                </c:pt>
                <c:pt idx="1134">
                  <c:v>2.7537662091874413E-5</c:v>
                </c:pt>
                <c:pt idx="1135">
                  <c:v>2.7545491539514042E-5</c:v>
                </c:pt>
                <c:pt idx="1136">
                  <c:v>2.7553311644527806E-5</c:v>
                </c:pt>
                <c:pt idx="1137">
                  <c:v>2.7561122423628099E-5</c:v>
                </c:pt>
                <c:pt idx="1138">
                  <c:v>2.7568923893487499E-5</c:v>
                </c:pt>
                <c:pt idx="1139">
                  <c:v>2.7576716070738842E-5</c:v>
                </c:pt>
                <c:pt idx="1140">
                  <c:v>2.75844989719754E-5</c:v>
                </c:pt>
                <c:pt idx="1141">
                  <c:v>2.7592272613750926E-5</c:v>
                </c:pt>
                <c:pt idx="1142">
                  <c:v>2.760003701257983E-5</c:v>
                </c:pt>
                <c:pt idx="1143">
                  <c:v>2.7607792184937259E-5</c:v>
                </c:pt>
                <c:pt idx="1144">
                  <c:v>2.761553814725925E-5</c:v>
                </c:pt>
                <c:pt idx="1145">
                  <c:v>2.76232749159428E-5</c:v>
                </c:pt>
                <c:pt idx="1146">
                  <c:v>2.7631002507346036E-5</c:v>
                </c:pt>
                <c:pt idx="1147">
                  <c:v>2.7638720937788243E-5</c:v>
                </c:pt>
                <c:pt idx="1148">
                  <c:v>2.764643022355011E-5</c:v>
                </c:pt>
                <c:pt idx="1149">
                  <c:v>2.765413038087372E-5</c:v>
                </c:pt>
                <c:pt idx="1150">
                  <c:v>2.7661821425962733E-5</c:v>
                </c:pt>
                <c:pt idx="1151">
                  <c:v>2.7669503374982473E-5</c:v>
                </c:pt>
                <c:pt idx="1152">
                  <c:v>2.7677176244060056E-5</c:v>
                </c:pt>
                <c:pt idx="1153">
                  <c:v>2.7684840049284509E-5</c:v>
                </c:pt>
                <c:pt idx="1154">
                  <c:v>2.7692494806706837E-5</c:v>
                </c:pt>
                <c:pt idx="1155">
                  <c:v>2.7700140532340199E-5</c:v>
                </c:pt>
                <c:pt idx="1156">
                  <c:v>2.770777724215997E-5</c:v>
                </c:pt>
                <c:pt idx="1157">
                  <c:v>2.7715404952103881E-5</c:v>
                </c:pt>
                <c:pt idx="1158">
                  <c:v>2.7723023678072129E-5</c:v>
                </c:pt>
                <c:pt idx="1159">
                  <c:v>2.7730633435927443E-5</c:v>
                </c:pt>
                <c:pt idx="1160">
                  <c:v>2.7738234241495271E-5</c:v>
                </c:pt>
                <c:pt idx="1161">
                  <c:v>2.7745826110563819E-5</c:v>
                </c:pt>
                <c:pt idx="1162">
                  <c:v>2.7753409058884215E-5</c:v>
                </c:pt>
                <c:pt idx="1163">
                  <c:v>2.7760983102170558E-5</c:v>
                </c:pt>
                <c:pt idx="1164">
                  <c:v>2.7768548256100098E-5</c:v>
                </c:pt>
                <c:pt idx="1165">
                  <c:v>2.7776104536313277E-5</c:v>
                </c:pt>
                <c:pt idx="1166">
                  <c:v>2.7783651958413889E-5</c:v>
                </c:pt>
                <c:pt idx="1167">
                  <c:v>2.779119053796915E-5</c:v>
                </c:pt>
                <c:pt idx="1168">
                  <c:v>2.7798720290509814E-5</c:v>
                </c:pt>
                <c:pt idx="1169">
                  <c:v>2.7806241231530321E-5</c:v>
                </c:pt>
                <c:pt idx="1170">
                  <c:v>2.7813753376488834E-5</c:v>
                </c:pt>
                <c:pt idx="1171">
                  <c:v>2.7821256740807389E-5</c:v>
                </c:pt>
                <c:pt idx="1172">
                  <c:v>2.7828751339872E-5</c:v>
                </c:pt>
                <c:pt idx="1173">
                  <c:v>2.783623718903274E-5</c:v>
                </c:pt>
                <c:pt idx="1174">
                  <c:v>2.7843714303603867E-5</c:v>
                </c:pt>
                <c:pt idx="1175">
                  <c:v>2.7851182698863926E-5</c:v>
                </c:pt>
                <c:pt idx="1176">
                  <c:v>2.7858642390055843E-5</c:v>
                </c:pt>
                <c:pt idx="1177">
                  <c:v>2.7866093392387039E-5</c:v>
                </c:pt>
                <c:pt idx="1178">
                  <c:v>2.7873535721029521E-5</c:v>
                </c:pt>
                <c:pt idx="1179">
                  <c:v>2.7880969391120009E-5</c:v>
                </c:pt>
                <c:pt idx="1180">
                  <c:v>2.7888394417760016E-5</c:v>
                </c:pt>
                <c:pt idx="1181">
                  <c:v>2.7895810816015948E-5</c:v>
                </c:pt>
                <c:pt idx="1182">
                  <c:v>2.7903218600919217E-5</c:v>
                </c:pt>
                <c:pt idx="1183">
                  <c:v>2.7910617787466358E-5</c:v>
                </c:pt>
                <c:pt idx="1184">
                  <c:v>2.7918008390619094E-5</c:v>
                </c:pt>
                <c:pt idx="1185">
                  <c:v>2.7925390425304456E-5</c:v>
                </c:pt>
                <c:pt idx="1186">
                  <c:v>2.7932763906414897E-5</c:v>
                </c:pt>
                <c:pt idx="1187">
                  <c:v>2.7940128848808359E-5</c:v>
                </c:pt>
                <c:pt idx="1188">
                  <c:v>2.7947485267308415E-5</c:v>
                </c:pt>
                <c:pt idx="1189">
                  <c:v>2.7954833176704326E-5</c:v>
                </c:pt>
                <c:pt idx="1190">
                  <c:v>2.7962172591751167E-5</c:v>
                </c:pt>
                <c:pt idx="1191">
                  <c:v>2.7969503527169924E-5</c:v>
                </c:pt>
                <c:pt idx="1192">
                  <c:v>2.7976825997647573E-5</c:v>
                </c:pt>
                <c:pt idx="1193">
                  <c:v>2.7984140017837204E-5</c:v>
                </c:pt>
                <c:pt idx="1194">
                  <c:v>2.7991445602358089E-5</c:v>
                </c:pt>
                <c:pt idx="1195">
                  <c:v>2.7998742765795835E-5</c:v>
                </c:pt>
                <c:pt idx="1196">
                  <c:v>2.8006031522702399E-5</c:v>
                </c:pt>
                <c:pt idx="1197">
                  <c:v>2.8013311887596252E-5</c:v>
                </c:pt>
                <c:pt idx="1198">
                  <c:v>2.802058387496245E-5</c:v>
                </c:pt>
                <c:pt idx="1199">
                  <c:v>2.802784749925272E-5</c:v>
                </c:pt>
                <c:pt idx="1200">
                  <c:v>2.8035102774885606E-5</c:v>
                </c:pt>
                <c:pt idx="1201">
                  <c:v>2.8042349716246461E-5</c:v>
                </c:pt>
                <c:pt idx="1202">
                  <c:v>2.8049588337687669E-5</c:v>
                </c:pt>
                <c:pt idx="1203">
                  <c:v>2.8056818653528648E-5</c:v>
                </c:pt>
                <c:pt idx="1204">
                  <c:v>2.8064040678055983E-5</c:v>
                </c:pt>
                <c:pt idx="1205">
                  <c:v>2.8071254425523506E-5</c:v>
                </c:pt>
                <c:pt idx="1206">
                  <c:v>2.8078459910152396E-5</c:v>
                </c:pt>
                <c:pt idx="1207">
                  <c:v>2.8085657146131283E-5</c:v>
                </c:pt>
                <c:pt idx="1208">
                  <c:v>2.8092846147616317E-5</c:v>
                </c:pt>
                <c:pt idx="1209">
                  <c:v>2.8100026928731277E-5</c:v>
                </c:pt>
                <c:pt idx="1210">
                  <c:v>2.8107199503567665E-5</c:v>
                </c:pt>
                <c:pt idx="1211">
                  <c:v>2.8114363886184791E-5</c:v>
                </c:pt>
                <c:pt idx="1212">
                  <c:v>2.8121520090609869E-5</c:v>
                </c:pt>
                <c:pt idx="1213">
                  <c:v>2.8128668130838096E-5</c:v>
                </c:pt>
                <c:pt idx="1214">
                  <c:v>2.8135808020832773E-5</c:v>
                </c:pt>
                <c:pt idx="1215">
                  <c:v>2.8142939774525353E-5</c:v>
                </c:pt>
                <c:pt idx="1216">
                  <c:v>2.8150063405815588E-5</c:v>
                </c:pt>
                <c:pt idx="1217">
                  <c:v>2.8157178928571559E-5</c:v>
                </c:pt>
                <c:pt idx="1218">
                  <c:v>2.8164286356629815E-5</c:v>
                </c:pt>
                <c:pt idx="1219">
                  <c:v>2.8171385703795408E-5</c:v>
                </c:pt>
                <c:pt idx="1220">
                  <c:v>2.8178476983842055E-5</c:v>
                </c:pt>
                <c:pt idx="1221">
                  <c:v>2.8185560210512174E-5</c:v>
                </c:pt>
                <c:pt idx="1222">
                  <c:v>2.8192635397516978E-5</c:v>
                </c:pt>
                <c:pt idx="1223">
                  <c:v>2.8199702558536581E-5</c:v>
                </c:pt>
                <c:pt idx="1224">
                  <c:v>2.8206761707220075E-5</c:v>
                </c:pt>
                <c:pt idx="1225">
                  <c:v>2.8213812857185623E-5</c:v>
                </c:pt>
                <c:pt idx="1226">
                  <c:v>2.8220856022020542E-5</c:v>
                </c:pt>
                <c:pt idx="1227">
                  <c:v>2.8227891215281392E-5</c:v>
                </c:pt>
                <c:pt idx="1228">
                  <c:v>2.8234918450494065E-5</c:v>
                </c:pt>
                <c:pt idx="1229">
                  <c:v>2.8241937741153869E-5</c:v>
                </c:pt>
                <c:pt idx="1230">
                  <c:v>2.8248949100725605E-5</c:v>
                </c:pt>
                <c:pt idx="1231">
                  <c:v>2.8255952542643686E-5</c:v>
                </c:pt>
                <c:pt idx="1232">
                  <c:v>2.8262948080312189E-5</c:v>
                </c:pt>
                <c:pt idx="1233">
                  <c:v>2.8269935727104938E-5</c:v>
                </c:pt>
                <c:pt idx="1234">
                  <c:v>2.8276915496365632E-5</c:v>
                </c:pt>
                <c:pt idx="1235">
                  <c:v>2.828388740140787E-5</c:v>
                </c:pt>
                <c:pt idx="1236">
                  <c:v>2.8290851455515281E-5</c:v>
                </c:pt>
                <c:pt idx="1237">
                  <c:v>2.8297807671941606E-5</c:v>
                </c:pt>
                <c:pt idx="1238">
                  <c:v>2.8304756063910747E-5</c:v>
                </c:pt>
                <c:pt idx="1239">
                  <c:v>2.8311696644616889E-5</c:v>
                </c:pt>
                <c:pt idx="1240">
                  <c:v>2.8318629427224567E-5</c:v>
                </c:pt>
                <c:pt idx="1241">
                  <c:v>2.8325554424868744E-5</c:v>
                </c:pt>
                <c:pt idx="1242">
                  <c:v>2.8332471650654902E-5</c:v>
                </c:pt>
                <c:pt idx="1243">
                  <c:v>2.8339381117659131E-5</c:v>
                </c:pt>
                <c:pt idx="1244">
                  <c:v>2.8346282838928191E-5</c:v>
                </c:pt>
                <c:pt idx="1245">
                  <c:v>2.8353176827479621E-5</c:v>
                </c:pt>
                <c:pt idx="1246">
                  <c:v>2.836006309630179E-5</c:v>
                </c:pt>
                <c:pt idx="1247">
                  <c:v>2.836694165835401E-5</c:v>
                </c:pt>
                <c:pt idx="1248">
                  <c:v>2.8373812526566599E-5</c:v>
                </c:pt>
                <c:pt idx="1249">
                  <c:v>2.8380675713840956E-5</c:v>
                </c:pt>
                <c:pt idx="1250">
                  <c:v>2.8387531233049667E-5</c:v>
                </c:pt>
                <c:pt idx="1251">
                  <c:v>2.8394379097036551E-5</c:v>
                </c:pt>
                <c:pt idx="1252">
                  <c:v>2.8401219318616783E-5</c:v>
                </c:pt>
                <c:pt idx="1253">
                  <c:v>2.8408051910576918E-5</c:v>
                </c:pt>
                <c:pt idx="1254">
                  <c:v>2.841487688567503E-5</c:v>
                </c:pt>
                <c:pt idx="1255">
                  <c:v>2.842169425664075E-5</c:v>
                </c:pt>
                <c:pt idx="1256">
                  <c:v>2.8428504036175366E-5</c:v>
                </c:pt>
                <c:pt idx="1257">
                  <c:v>2.8435306236951895E-5</c:v>
                </c:pt>
                <c:pt idx="1258">
                  <c:v>2.8442100871615151E-5</c:v>
                </c:pt>
                <c:pt idx="1259">
                  <c:v>2.8448887952781838E-5</c:v>
                </c:pt>
                <c:pt idx="1260">
                  <c:v>2.8455667493040639E-5</c:v>
                </c:pt>
                <c:pt idx="1261">
                  <c:v>2.8462439504952265E-5</c:v>
                </c:pt>
                <c:pt idx="1262">
                  <c:v>2.8469204001049541E-5</c:v>
                </c:pt>
                <c:pt idx="1263">
                  <c:v>2.8475960993837489E-5</c:v>
                </c:pt>
                <c:pt idx="1264">
                  <c:v>2.8482710495793441E-5</c:v>
                </c:pt>
                <c:pt idx="1265">
                  <c:v>2.8489452519367014E-5</c:v>
                </c:pt>
                <c:pt idx="1266">
                  <c:v>2.8496187076980314E-5</c:v>
                </c:pt>
                <c:pt idx="1267">
                  <c:v>2.8502914181027918E-5</c:v>
                </c:pt>
                <c:pt idx="1268">
                  <c:v>2.8509633843876986E-5</c:v>
                </c:pt>
                <c:pt idx="1269">
                  <c:v>2.8516346077867338E-5</c:v>
                </c:pt>
                <c:pt idx="1270">
                  <c:v>2.8523050895311523E-5</c:v>
                </c:pt>
                <c:pt idx="1271">
                  <c:v>2.8529748308494895E-5</c:v>
                </c:pt>
                <c:pt idx="1272">
                  <c:v>2.853643832967569E-5</c:v>
                </c:pt>
                <c:pt idx="1273">
                  <c:v>2.8543120971085099E-5</c:v>
                </c:pt>
                <c:pt idx="1274">
                  <c:v>2.854979624492735E-5</c:v>
                </c:pt>
                <c:pt idx="1275">
                  <c:v>2.8556464163379772E-5</c:v>
                </c:pt>
                <c:pt idx="1276">
                  <c:v>2.8563124738592859E-5</c:v>
                </c:pt>
                <c:pt idx="1277">
                  <c:v>2.8569777982690379E-5</c:v>
                </c:pt>
                <c:pt idx="1278">
                  <c:v>2.857642390776942E-5</c:v>
                </c:pt>
                <c:pt idx="1279">
                  <c:v>2.8583062525900443E-5</c:v>
                </c:pt>
                <c:pt idx="1280">
                  <c:v>2.8589693849127432E-5</c:v>
                </c:pt>
                <c:pt idx="1281">
                  <c:v>2.8596317889467877E-5</c:v>
                </c:pt>
                <c:pt idx="1282">
                  <c:v>2.8602934658912893E-5</c:v>
                </c:pt>
                <c:pt idx="1283">
                  <c:v>2.8609544169427296E-5</c:v>
                </c:pt>
                <c:pt idx="1284">
                  <c:v>2.8616146432949661E-5</c:v>
                </c:pt>
                <c:pt idx="1285">
                  <c:v>2.8622741461392384E-5</c:v>
                </c:pt>
                <c:pt idx="1286">
                  <c:v>2.8629329266641784E-5</c:v>
                </c:pt>
                <c:pt idx="1287">
                  <c:v>2.8635909860558148E-5</c:v>
                </c:pt>
                <c:pt idx="1288">
                  <c:v>2.8642483254975825E-5</c:v>
                </c:pt>
                <c:pt idx="1289">
                  <c:v>2.8649049461703257E-5</c:v>
                </c:pt>
                <c:pt idx="1290">
                  <c:v>2.8655608492523102E-5</c:v>
                </c:pt>
                <c:pt idx="1291">
                  <c:v>2.8662160359192269E-5</c:v>
                </c:pt>
                <c:pt idx="1292">
                  <c:v>2.8668705073441991E-5</c:v>
                </c:pt>
                <c:pt idx="1293">
                  <c:v>2.8675242646977912E-5</c:v>
                </c:pt>
                <c:pt idx="1294">
                  <c:v>2.8681773091480144E-5</c:v>
                </c:pt>
                <c:pt idx="1295">
                  <c:v>2.868829641860333E-5</c:v>
                </c:pt>
                <c:pt idx="1296">
                  <c:v>2.8694812639976741E-5</c:v>
                </c:pt>
                <c:pt idx="1297">
                  <c:v>2.870132176720431E-5</c:v>
                </c:pt>
                <c:pt idx="1298">
                  <c:v>2.8707823811864725E-5</c:v>
                </c:pt>
                <c:pt idx="1299">
                  <c:v>2.8714318785511494E-5</c:v>
                </c:pt>
                <c:pt idx="1300">
                  <c:v>2.8720806699672993E-5</c:v>
                </c:pt>
                <c:pt idx="1301">
                  <c:v>2.8727287565852581E-5</c:v>
                </c:pt>
                <c:pt idx="1302">
                  <c:v>2.8733761395528607E-5</c:v>
                </c:pt>
                <c:pt idx="1303">
                  <c:v>2.8740228200154519E-5</c:v>
                </c:pt>
                <c:pt idx="1304">
                  <c:v>2.8746687991158935E-5</c:v>
                </c:pt>
                <c:pt idx="1305">
                  <c:v>2.8753140779945671E-5</c:v>
                </c:pt>
                <c:pt idx="1306">
                  <c:v>2.8759586577893856E-5</c:v>
                </c:pt>
                <c:pt idx="1307">
                  <c:v>2.8766025396357965E-5</c:v>
                </c:pt>
                <c:pt idx="1308">
                  <c:v>2.8772457246667902E-5</c:v>
                </c:pt>
                <c:pt idx="1309">
                  <c:v>2.8778882140129056E-5</c:v>
                </c:pt>
                <c:pt idx="1310">
                  <c:v>2.8785300088022377E-5</c:v>
                </c:pt>
                <c:pt idx="1311">
                  <c:v>2.8791711101604439E-5</c:v>
                </c:pt>
                <c:pt idx="1312">
                  <c:v>2.8798115192107502E-5</c:v>
                </c:pt>
                <c:pt idx="1313">
                  <c:v>2.880451237073958E-5</c:v>
                </c:pt>
                <c:pt idx="1314">
                  <c:v>2.8810902648684517E-5</c:v>
                </c:pt>
                <c:pt idx="1315">
                  <c:v>2.8817286037102016E-5</c:v>
                </c:pt>
                <c:pt idx="1316">
                  <c:v>2.8823662547127765E-5</c:v>
                </c:pt>
                <c:pt idx="1317">
                  <c:v>2.8830032189873427E-5</c:v>
                </c:pt>
                <c:pt idx="1318">
                  <c:v>2.8836394976426782E-5</c:v>
                </c:pt>
                <c:pt idx="1319">
                  <c:v>2.8842750917851723E-5</c:v>
                </c:pt>
                <c:pt idx="1320">
                  <c:v>2.8849100025188383E-5</c:v>
                </c:pt>
                <c:pt idx="1321">
                  <c:v>2.8855442309453133E-5</c:v>
                </c:pt>
                <c:pt idx="1322">
                  <c:v>2.8861777781638689E-5</c:v>
                </c:pt>
                <c:pt idx="1323">
                  <c:v>2.8868106452714186E-5</c:v>
                </c:pt>
                <c:pt idx="1324">
                  <c:v>2.8874428333625193E-5</c:v>
                </c:pt>
                <c:pt idx="1325">
                  <c:v>2.8880743435293823E-5</c:v>
                </c:pt>
                <c:pt idx="1326">
                  <c:v>2.888705176861877E-5</c:v>
                </c:pt>
                <c:pt idx="1327">
                  <c:v>2.8893353344475376E-5</c:v>
                </c:pt>
                <c:pt idx="1328">
                  <c:v>2.8899648173715695E-5</c:v>
                </c:pt>
                <c:pt idx="1329">
                  <c:v>2.8905936267168573E-5</c:v>
                </c:pt>
                <c:pt idx="1330">
                  <c:v>2.8912217635639674E-5</c:v>
                </c:pt>
                <c:pt idx="1331">
                  <c:v>2.8918492289911574E-5</c:v>
                </c:pt>
                <c:pt idx="1332">
                  <c:v>2.8924760240743794E-5</c:v>
                </c:pt>
                <c:pt idx="1333">
                  <c:v>2.8931021498872897E-5</c:v>
                </c:pt>
                <c:pt idx="1334">
                  <c:v>2.8937276075012526E-5</c:v>
                </c:pt>
                <c:pt idx="1335">
                  <c:v>2.8943523979853454E-5</c:v>
                </c:pt>
                <c:pt idx="1336">
                  <c:v>2.8949765224063677E-5</c:v>
                </c:pt>
                <c:pt idx="1337">
                  <c:v>2.895599981828845E-5</c:v>
                </c:pt>
                <c:pt idx="1338">
                  <c:v>2.8962227773150362E-5</c:v>
                </c:pt>
                <c:pt idx="1339">
                  <c:v>2.8968449099249377E-5</c:v>
                </c:pt>
                <c:pt idx="1340">
                  <c:v>2.8974663807162921E-5</c:v>
                </c:pt>
                <c:pt idx="1341">
                  <c:v>2.8980871907445908E-5</c:v>
                </c:pt>
                <c:pt idx="1342">
                  <c:v>2.8987073410630848E-5</c:v>
                </c:pt>
                <c:pt idx="1343">
                  <c:v>2.899326832722785E-5</c:v>
                </c:pt>
                <c:pt idx="1344">
                  <c:v>2.8999456667724734E-5</c:v>
                </c:pt>
                <c:pt idx="1345">
                  <c:v>2.900563844258704E-5</c:v>
                </c:pt>
                <c:pt idx="1346">
                  <c:v>2.9011813662258132E-5</c:v>
                </c:pt>
                <c:pt idx="1347">
                  <c:v>2.9017982337159228E-5</c:v>
                </c:pt>
                <c:pt idx="1348">
                  <c:v>2.9024144477689481E-5</c:v>
                </c:pt>
                <c:pt idx="1349">
                  <c:v>2.9030300094225997E-5</c:v>
                </c:pt>
                <c:pt idx="1350">
                  <c:v>2.903644919712395E-5</c:v>
                </c:pt>
                <c:pt idx="1351">
                  <c:v>2.9042591796716596E-5</c:v>
                </c:pt>
                <c:pt idx="1352">
                  <c:v>2.9048727903315348E-5</c:v>
                </c:pt>
                <c:pt idx="1353">
                  <c:v>2.9054857527209825E-5</c:v>
                </c:pt>
                <c:pt idx="1354">
                  <c:v>2.9060980678667941E-5</c:v>
                </c:pt>
                <c:pt idx="1355">
                  <c:v>2.9067097367935903E-5</c:v>
                </c:pt>
                <c:pt idx="1356">
                  <c:v>2.9073207605238316E-5</c:v>
                </c:pt>
                <c:pt idx="1357">
                  <c:v>2.9079311400778228E-5</c:v>
                </c:pt>
                <c:pt idx="1358">
                  <c:v>2.9085408764737198E-5</c:v>
                </c:pt>
                <c:pt idx="1359">
                  <c:v>2.9091499707275311E-5</c:v>
                </c:pt>
                <c:pt idx="1360">
                  <c:v>2.9097584238531299E-5</c:v>
                </c:pt>
                <c:pt idx="1361">
                  <c:v>2.9103662368622518E-5</c:v>
                </c:pt>
                <c:pt idx="1362">
                  <c:v>2.9109734107645087E-5</c:v>
                </c:pt>
                <c:pt idx="1363">
                  <c:v>2.911579946567388E-5</c:v>
                </c:pt>
                <c:pt idx="1364">
                  <c:v>2.9121858452762619E-5</c:v>
                </c:pt>
                <c:pt idx="1365">
                  <c:v>2.9127911078943904E-5</c:v>
                </c:pt>
                <c:pt idx="1366">
                  <c:v>2.9133957354229295E-5</c:v>
                </c:pt>
                <c:pt idx="1367">
                  <c:v>2.9139997288609344E-5</c:v>
                </c:pt>
                <c:pt idx="1368">
                  <c:v>2.9146030892053667E-5</c:v>
                </c:pt>
                <c:pt idx="1369">
                  <c:v>2.9152058174510976E-5</c:v>
                </c:pt>
                <c:pt idx="1370">
                  <c:v>2.9158079145909171E-5</c:v>
                </c:pt>
                <c:pt idx="1371">
                  <c:v>2.9164093816155349E-5</c:v>
                </c:pt>
                <c:pt idx="1372">
                  <c:v>2.9170102195135899E-5</c:v>
                </c:pt>
                <c:pt idx="1373">
                  <c:v>2.9176104292716536E-5</c:v>
                </c:pt>
                <c:pt idx="1374">
                  <c:v>2.918210011874235E-5</c:v>
                </c:pt>
                <c:pt idx="1375">
                  <c:v>2.9188089683037864E-5</c:v>
                </c:pt>
                <c:pt idx="1376">
                  <c:v>2.9194072995407104E-5</c:v>
                </c:pt>
                <c:pt idx="1377">
                  <c:v>2.9200050065633647E-5</c:v>
                </c:pt>
                <c:pt idx="1378">
                  <c:v>2.9206020903480638E-5</c:v>
                </c:pt>
                <c:pt idx="1379">
                  <c:v>2.9211985518690898E-5</c:v>
                </c:pt>
                <c:pt idx="1380">
                  <c:v>2.9217943920986938E-5</c:v>
                </c:pt>
                <c:pt idx="1381">
                  <c:v>2.9223896120071036E-5</c:v>
                </c:pt>
                <c:pt idx="1382">
                  <c:v>2.9229842125625266E-5</c:v>
                </c:pt>
                <c:pt idx="1383">
                  <c:v>2.9235781947311572E-5</c:v>
                </c:pt>
                <c:pt idx="1384">
                  <c:v>2.92417155947718E-5</c:v>
                </c:pt>
                <c:pt idx="1385">
                  <c:v>2.924764307762778E-5</c:v>
                </c:pt>
                <c:pt idx="1386">
                  <c:v>2.9253564405481359E-5</c:v>
                </c:pt>
                <c:pt idx="1387">
                  <c:v>2.9259479587914418E-5</c:v>
                </c:pt>
                <c:pt idx="1388">
                  <c:v>2.9265388634489009E-5</c:v>
                </c:pt>
                <c:pt idx="1389">
                  <c:v>2.9271291554747323E-5</c:v>
                </c:pt>
                <c:pt idx="1390">
                  <c:v>2.9277188358211797E-5</c:v>
                </c:pt>
                <c:pt idx="1391">
                  <c:v>2.9283079054385113E-5</c:v>
                </c:pt>
                <c:pt idx="1392">
                  <c:v>2.9288963652750317E-5</c:v>
                </c:pt>
                <c:pt idx="1393">
                  <c:v>2.9294842162770799E-5</c:v>
                </c:pt>
                <c:pt idx="1394">
                  <c:v>2.9300714593890409E-5</c:v>
                </c:pt>
                <c:pt idx="1395">
                  <c:v>2.930658095553345E-5</c:v>
                </c:pt>
                <c:pt idx="1396">
                  <c:v>2.9312441257104758E-5</c:v>
                </c:pt>
                <c:pt idx="1397">
                  <c:v>2.9318295507989748E-5</c:v>
                </c:pt>
                <c:pt idx="1398">
                  <c:v>2.9324143717554488E-5</c:v>
                </c:pt>
                <c:pt idx="1399">
                  <c:v>2.932998589514569E-5</c:v>
                </c:pt>
                <c:pt idx="1400">
                  <c:v>2.9335822050090823E-5</c:v>
                </c:pt>
                <c:pt idx="1401">
                  <c:v>2.9341652191698107E-5</c:v>
                </c:pt>
                <c:pt idx="1402">
                  <c:v>2.9347476329256625E-5</c:v>
                </c:pt>
                <c:pt idx="1403">
                  <c:v>2.9353294472036312E-5</c:v>
                </c:pt>
                <c:pt idx="1404">
                  <c:v>2.9359106629288029E-5</c:v>
                </c:pt>
                <c:pt idx="1405">
                  <c:v>2.9364912810243627E-5</c:v>
                </c:pt>
                <c:pt idx="1406">
                  <c:v>2.9370713024115975E-5</c:v>
                </c:pt>
                <c:pt idx="1407">
                  <c:v>2.9376507280099011E-5</c:v>
                </c:pt>
                <c:pt idx="1408">
                  <c:v>2.9382295587367805E-5</c:v>
                </c:pt>
                <c:pt idx="1409">
                  <c:v>2.9388077955078598E-5</c:v>
                </c:pt>
                <c:pt idx="1410">
                  <c:v>2.9393854392368823E-5</c:v>
                </c:pt>
                <c:pt idx="1411">
                  <c:v>2.9399624908357222E-5</c:v>
                </c:pt>
                <c:pt idx="1412">
                  <c:v>2.9405389512143806E-5</c:v>
                </c:pt>
                <c:pt idx="1413">
                  <c:v>2.9411148212810003E-5</c:v>
                </c:pt>
                <c:pt idx="1414">
                  <c:v>2.9416901019418588E-5</c:v>
                </c:pt>
                <c:pt idx="1415">
                  <c:v>2.9422647941013862E-5</c:v>
                </c:pt>
                <c:pt idx="1416">
                  <c:v>2.9428388986621559E-5</c:v>
                </c:pt>
                <c:pt idx="1417">
                  <c:v>2.9434124165249032E-5</c:v>
                </c:pt>
                <c:pt idx="1418">
                  <c:v>2.9439853485885191E-5</c:v>
                </c:pt>
                <c:pt idx="1419">
                  <c:v>2.9445576957500608E-5</c:v>
                </c:pt>
                <c:pt idx="1420">
                  <c:v>2.9451294589047532E-5</c:v>
                </c:pt>
                <c:pt idx="1421">
                  <c:v>2.9457006389459999E-5</c:v>
                </c:pt>
                <c:pt idx="1422">
                  <c:v>2.9462712367653768E-5</c:v>
                </c:pt>
                <c:pt idx="1423">
                  <c:v>2.946841253252647E-5</c:v>
                </c:pt>
                <c:pt idx="1424">
                  <c:v>2.9474106892957609E-5</c:v>
                </c:pt>
                <c:pt idx="1425">
                  <c:v>2.9479795457808618E-5</c:v>
                </c:pt>
                <c:pt idx="1426">
                  <c:v>2.9485478235922878E-5</c:v>
                </c:pt>
                <c:pt idx="1427">
                  <c:v>2.9491155236125823E-5</c:v>
                </c:pt>
                <c:pt idx="1428">
                  <c:v>2.9496826467224922E-5</c:v>
                </c:pt>
                <c:pt idx="1429">
                  <c:v>2.9502491938009761E-5</c:v>
                </c:pt>
                <c:pt idx="1430">
                  <c:v>2.9508151657252084E-5</c:v>
                </c:pt>
                <c:pt idx="1431">
                  <c:v>2.9513805633705828E-5</c:v>
                </c:pt>
                <c:pt idx="1432">
                  <c:v>2.9519453876107186E-5</c:v>
                </c:pt>
                <c:pt idx="1433">
                  <c:v>2.9525096393174607E-5</c:v>
                </c:pt>
                <c:pt idx="1434">
                  <c:v>2.9530733193608918E-5</c:v>
                </c:pt>
                <c:pt idx="1435">
                  <c:v>2.9536364286093298E-5</c:v>
                </c:pt>
                <c:pt idx="1436">
                  <c:v>2.9541989679293359E-5</c:v>
                </c:pt>
                <c:pt idx="1437">
                  <c:v>2.9547609381857177E-5</c:v>
                </c:pt>
                <c:pt idx="1438">
                  <c:v>2.9553223402415334E-5</c:v>
                </c:pt>
                <c:pt idx="1439">
                  <c:v>2.955883174958098E-5</c:v>
                </c:pt>
                <c:pt idx="1440">
                  <c:v>2.956443443194987E-5</c:v>
                </c:pt>
                <c:pt idx="1441">
                  <c:v>2.9570031458100369E-5</c:v>
                </c:pt>
                <c:pt idx="1442">
                  <c:v>2.957562283659358E-5</c:v>
                </c:pt>
                <c:pt idx="1443">
                  <c:v>2.9581208575973293E-5</c:v>
                </c:pt>
                <c:pt idx="1444">
                  <c:v>2.9586788684766103E-5</c:v>
                </c:pt>
                <c:pt idx="1445">
                  <c:v>2.959236317148141E-5</c:v>
                </c:pt>
                <c:pt idx="1446">
                  <c:v>2.9597932044611488E-5</c:v>
                </c:pt>
                <c:pt idx="1447">
                  <c:v>2.960349531263148E-5</c:v>
                </c:pt>
                <c:pt idx="1448">
                  <c:v>2.9609052983999533E-5</c:v>
                </c:pt>
                <c:pt idx="1449">
                  <c:v>2.9614605067156749E-5</c:v>
                </c:pt>
                <c:pt idx="1450">
                  <c:v>2.9620151570527255E-5</c:v>
                </c:pt>
                <c:pt idx="1451">
                  <c:v>2.9625692502518272E-5</c:v>
                </c:pt>
                <c:pt idx="1452">
                  <c:v>2.9631227871520164E-5</c:v>
                </c:pt>
                <c:pt idx="1453">
                  <c:v>2.9636757685906389E-5</c:v>
                </c:pt>
                <c:pt idx="1454">
                  <c:v>2.964228195403368E-5</c:v>
                </c:pt>
                <c:pt idx="1455">
                  <c:v>2.9647800684241967E-5</c:v>
                </c:pt>
                <c:pt idx="1456">
                  <c:v>2.9653313884854488E-5</c:v>
                </c:pt>
                <c:pt idx="1457">
                  <c:v>2.9658821564177806E-5</c:v>
                </c:pt>
                <c:pt idx="1458">
                  <c:v>2.9664323730501844E-5</c:v>
                </c:pt>
                <c:pt idx="1459">
                  <c:v>2.9669820392099967E-5</c:v>
                </c:pt>
                <c:pt idx="1460">
                  <c:v>2.9675311557228956E-5</c:v>
                </c:pt>
                <c:pt idx="1461">
                  <c:v>2.968079723412913E-5</c:v>
                </c:pt>
                <c:pt idx="1462">
                  <c:v>2.9686277431024287E-5</c:v>
                </c:pt>
                <c:pt idx="1463">
                  <c:v>2.9691752156121865E-5</c:v>
                </c:pt>
                <c:pt idx="1464">
                  <c:v>2.9697221417612879E-5</c:v>
                </c:pt>
                <c:pt idx="1465">
                  <c:v>2.9702685223672008E-5</c:v>
                </c:pt>
                <c:pt idx="1466">
                  <c:v>2.9708143582457655E-5</c:v>
                </c:pt>
                <c:pt idx="1467">
                  <c:v>2.9713596502111951E-5</c:v>
                </c:pt>
                <c:pt idx="1468">
                  <c:v>2.9719043990760783E-5</c:v>
                </c:pt>
                <c:pt idx="1469">
                  <c:v>2.9724486056513901E-5</c:v>
                </c:pt>
                <c:pt idx="1470">
                  <c:v>2.9729922707464881E-5</c:v>
                </c:pt>
                <c:pt idx="1471">
                  <c:v>2.9735353951691228E-5</c:v>
                </c:pt>
                <c:pt idx="1472">
                  <c:v>2.974077979725438E-5</c:v>
                </c:pt>
                <c:pt idx="1473">
                  <c:v>2.974620025219975E-5</c:v>
                </c:pt>
                <c:pt idx="1474">
                  <c:v>2.9751615324556773E-5</c:v>
                </c:pt>
                <c:pt idx="1475">
                  <c:v>2.9757025022338964E-5</c:v>
                </c:pt>
                <c:pt idx="1476">
                  <c:v>2.9762429353543906E-5</c:v>
                </c:pt>
                <c:pt idx="1477">
                  <c:v>2.9767828326153356E-5</c:v>
                </c:pt>
                <c:pt idx="1478">
                  <c:v>2.977322194813322E-5</c:v>
                </c:pt>
                <c:pt idx="1479">
                  <c:v>2.9778610227433659E-5</c:v>
                </c:pt>
                <c:pt idx="1480">
                  <c:v>2.9783993171989043E-5</c:v>
                </c:pt>
                <c:pt idx="1481">
                  <c:v>2.9789370789718088E-5</c:v>
                </c:pt>
                <c:pt idx="1482">
                  <c:v>2.9794743088523815E-5</c:v>
                </c:pt>
                <c:pt idx="1483">
                  <c:v>2.9800110076293637E-5</c:v>
                </c:pt>
                <c:pt idx="1484">
                  <c:v>2.9805471760899355E-5</c:v>
                </c:pt>
                <c:pt idx="1485">
                  <c:v>2.9810828150197243E-5</c:v>
                </c:pt>
                <c:pt idx="1486">
                  <c:v>2.981617925202806E-5</c:v>
                </c:pt>
                <c:pt idx="1487">
                  <c:v>2.9821525074217092E-5</c:v>
                </c:pt>
                <c:pt idx="1488">
                  <c:v>2.9826865624574182E-5</c:v>
                </c:pt>
                <c:pt idx="1489">
                  <c:v>2.9832200910893802E-5</c:v>
                </c:pt>
                <c:pt idx="1490">
                  <c:v>2.9837530940955036E-5</c:v>
                </c:pt>
                <c:pt idx="1491">
                  <c:v>2.9842855722521661E-5</c:v>
                </c:pt>
                <c:pt idx="1492">
                  <c:v>2.9848175263342179E-5</c:v>
                </c:pt>
                <c:pt idx="1493">
                  <c:v>2.9853489571149832E-5</c:v>
                </c:pt>
                <c:pt idx="1494">
                  <c:v>2.9858798653662672E-5</c:v>
                </c:pt>
                <c:pt idx="1495">
                  <c:v>2.9864102518583555E-5</c:v>
                </c:pt>
                <c:pt idx="1496">
                  <c:v>2.9869401173600241E-5</c:v>
                </c:pt>
                <c:pt idx="1497">
                  <c:v>2.9874694626385358E-5</c:v>
                </c:pt>
                <c:pt idx="1498">
                  <c:v>2.98799828845965E-5</c:v>
                </c:pt>
                <c:pt idx="1499">
                  <c:v>2.9885265955876231E-5</c:v>
                </c:pt>
                <c:pt idx="1500">
                  <c:v>2.9890543847852122E-5</c:v>
                </c:pt>
                <c:pt idx="1501">
                  <c:v>2.9895816568136802E-5</c:v>
                </c:pt>
                <c:pt idx="1502">
                  <c:v>2.9901084124327998E-5</c:v>
                </c:pt>
                <c:pt idx="1503">
                  <c:v>2.9906346524008552E-5</c:v>
                </c:pt>
                <c:pt idx="1504">
                  <c:v>2.9911603774746463E-5</c:v>
                </c:pt>
                <c:pt idx="1505">
                  <c:v>2.991685588409494E-5</c:v>
                </c:pt>
                <c:pt idx="1506">
                  <c:v>2.9922102859592411E-5</c:v>
                </c:pt>
                <c:pt idx="1507">
                  <c:v>2.9927344708762592E-5</c:v>
                </c:pt>
                <c:pt idx="1508">
                  <c:v>2.9932581439114497E-5</c:v>
                </c:pt>
                <c:pt idx="1509">
                  <c:v>2.9937813058142465E-5</c:v>
                </c:pt>
                <c:pt idx="1510">
                  <c:v>2.9943039573326232E-5</c:v>
                </c:pt>
                <c:pt idx="1511">
                  <c:v>2.9948260992130948E-5</c:v>
                </c:pt>
                <c:pt idx="1512">
                  <c:v>2.9953477322007196E-5</c:v>
                </c:pt>
                <c:pt idx="1513">
                  <c:v>2.9958688570391067E-5</c:v>
                </c:pt>
                <c:pt idx="1514">
                  <c:v>2.9963894744704137E-5</c:v>
                </c:pt>
                <c:pt idx="1515">
                  <c:v>2.9969095852353572E-5</c:v>
                </c:pt>
                <c:pt idx="1516">
                  <c:v>2.9974291900732103E-5</c:v>
                </c:pt>
                <c:pt idx="1517">
                  <c:v>2.9979482897218105E-5</c:v>
                </c:pt>
                <c:pt idx="1518">
                  <c:v>2.9984668849175578E-5</c:v>
                </c:pt>
                <c:pt idx="1519">
                  <c:v>2.9989849763954275E-5</c:v>
                </c:pt>
                <c:pt idx="1520">
                  <c:v>2.9995025648889615E-5</c:v>
                </c:pt>
                <c:pt idx="1521">
                  <c:v>3.0000196511302826E-5</c:v>
                </c:pt>
                <c:pt idx="1522">
                  <c:v>3.000536235850091E-5</c:v>
                </c:pt>
                <c:pt idx="1523">
                  <c:v>3.0010523197776714E-5</c:v>
                </c:pt>
                <c:pt idx="1524">
                  <c:v>3.0015679036408949E-5</c:v>
                </c:pt>
                <c:pt idx="1525">
                  <c:v>3.0020829881662231E-5</c:v>
                </c:pt>
                <c:pt idx="1526">
                  <c:v>3.0025975740787089E-5</c:v>
                </c:pt>
                <c:pt idx="1527">
                  <c:v>3.0031116621020052E-5</c:v>
                </c:pt>
                <c:pt idx="1528">
                  <c:v>3.0036252529583634E-5</c:v>
                </c:pt>
                <c:pt idx="1529">
                  <c:v>3.0041383473686395E-5</c:v>
                </c:pt>
                <c:pt idx="1530">
                  <c:v>3.0046509460522959E-5</c:v>
                </c:pt>
                <c:pt idx="1531">
                  <c:v>3.0051630497274067E-5</c:v>
                </c:pt>
                <c:pt idx="1532">
                  <c:v>3.0056746591106576E-5</c:v>
                </c:pt>
                <c:pt idx="1533">
                  <c:v>3.0061857749173537E-5</c:v>
                </c:pt>
                <c:pt idx="1534">
                  <c:v>3.0066963978614194E-5</c:v>
                </c:pt>
                <c:pt idx="1535">
                  <c:v>3.0072065286554028E-5</c:v>
                </c:pt>
                <c:pt idx="1536">
                  <c:v>3.0077161680104797E-5</c:v>
                </c:pt>
                <c:pt idx="1537">
                  <c:v>3.0082253166364558E-5</c:v>
                </c:pt>
                <c:pt idx="1538">
                  <c:v>3.0087339752417719E-5</c:v>
                </c:pt>
                <c:pt idx="1539">
                  <c:v>3.0092421445335023E-5</c:v>
                </c:pt>
                <c:pt idx="1540">
                  <c:v>3.0097498252173671E-5</c:v>
                </c:pt>
                <c:pt idx="1541">
                  <c:v>3.0102570179977242E-5</c:v>
                </c:pt>
                <c:pt idx="1542">
                  <c:v>3.0107637235775823E-5</c:v>
                </c:pt>
                <c:pt idx="1543">
                  <c:v>3.0112699426585983E-5</c:v>
                </c:pt>
                <c:pt idx="1544">
                  <c:v>3.0117756759410832E-5</c:v>
                </c:pt>
                <c:pt idx="1545">
                  <c:v>3.0122809241240035E-5</c:v>
                </c:pt>
                <c:pt idx="1546">
                  <c:v>3.0127856879049881E-5</c:v>
                </c:pt>
                <c:pt idx="1547">
                  <c:v>3.0132899679803244E-5</c:v>
                </c:pt>
                <c:pt idx="1548">
                  <c:v>3.0137937650449698E-5</c:v>
                </c:pt>
                <c:pt idx="1549">
                  <c:v>3.0142970797925498E-5</c:v>
                </c:pt>
                <c:pt idx="1550">
                  <c:v>3.0147999129153626E-5</c:v>
                </c:pt>
                <c:pt idx="1551">
                  <c:v>3.0153022651043802E-5</c:v>
                </c:pt>
                <c:pt idx="1552">
                  <c:v>3.0158041370492571E-5</c:v>
                </c:pt>
                <c:pt idx="1553">
                  <c:v>3.0163055294383265E-5</c:v>
                </c:pt>
                <c:pt idx="1554">
                  <c:v>3.0168064429586086E-5</c:v>
                </c:pt>
                <c:pt idx="1555">
                  <c:v>3.0173068782958117E-5</c:v>
                </c:pt>
                <c:pt idx="1556">
                  <c:v>3.0178068361343355E-5</c:v>
                </c:pt>
                <c:pt idx="1557">
                  <c:v>3.0183063171572728E-5</c:v>
                </c:pt>
                <c:pt idx="1558">
                  <c:v>3.0188053220464168E-5</c:v>
                </c:pt>
                <c:pt idx="1559">
                  <c:v>3.0193038514822588E-5</c:v>
                </c:pt>
                <c:pt idx="1560">
                  <c:v>3.0198019061439962E-5</c:v>
                </c:pt>
                <c:pt idx="1561">
                  <c:v>3.0202994867095308E-5</c:v>
                </c:pt>
                <c:pt idx="1562">
                  <c:v>3.0207965938554773E-5</c:v>
                </c:pt>
                <c:pt idx="1563">
                  <c:v>3.0212932282571619E-5</c:v>
                </c:pt>
                <c:pt idx="1564">
                  <c:v>3.0217893905886269E-5</c:v>
                </c:pt>
                <c:pt idx="1565">
                  <c:v>3.0222850815226343E-5</c:v>
                </c:pt>
                <c:pt idx="1566">
                  <c:v>3.0227803017306676E-5</c:v>
                </c:pt>
                <c:pt idx="1567">
                  <c:v>3.0232750518829371E-5</c:v>
                </c:pt>
                <c:pt idx="1568">
                  <c:v>3.0237693326483792E-5</c:v>
                </c:pt>
                <c:pt idx="1569">
                  <c:v>3.024263144694663E-5</c:v>
                </c:pt>
                <c:pt idx="1570">
                  <c:v>3.0247564886881924E-5</c:v>
                </c:pt>
                <c:pt idx="1571">
                  <c:v>3.0252493652941083E-5</c:v>
                </c:pt>
                <c:pt idx="1572">
                  <c:v>3.0257417751762902E-5</c:v>
                </c:pt>
                <c:pt idx="1573">
                  <c:v>3.0262337189973631E-5</c:v>
                </c:pt>
                <c:pt idx="1574">
                  <c:v>3.0267251974186965E-5</c:v>
                </c:pt>
                <c:pt idx="1575">
                  <c:v>3.0272162111004119E-5</c:v>
                </c:pt>
                <c:pt idx="1576">
                  <c:v>3.027706760701379E-5</c:v>
                </c:pt>
                <c:pt idx="1577">
                  <c:v>3.0281968468792263E-5</c:v>
                </c:pt>
                <c:pt idx="1578">
                  <c:v>3.0286864702903381E-5</c:v>
                </c:pt>
                <c:pt idx="1579">
                  <c:v>3.02917563158986E-5</c:v>
                </c:pt>
                <c:pt idx="1580">
                  <c:v>3.0296643314317022E-5</c:v>
                </c:pt>
                <c:pt idx="1581">
                  <c:v>3.0301525704685418E-5</c:v>
                </c:pt>
                <c:pt idx="1582">
                  <c:v>3.0306403493518241E-5</c:v>
                </c:pt>
                <c:pt idx="1583">
                  <c:v>3.0311276687317709E-5</c:v>
                </c:pt>
                <c:pt idx="1584">
                  <c:v>3.0316145292573731E-5</c:v>
                </c:pt>
                <c:pt idx="1585">
                  <c:v>3.0321009315764062E-5</c:v>
                </c:pt>
                <c:pt idx="1586">
                  <c:v>3.0325868763354237E-5</c:v>
                </c:pt>
                <c:pt idx="1587">
                  <c:v>3.0330723641797647E-5</c:v>
                </c:pt>
                <c:pt idx="1588">
                  <c:v>3.0335573957535535E-5</c:v>
                </c:pt>
                <c:pt idx="1589">
                  <c:v>3.034041971699707E-5</c:v>
                </c:pt>
                <c:pt idx="1590">
                  <c:v>3.0345260926599312E-5</c:v>
                </c:pt>
                <c:pt idx="1591">
                  <c:v>3.0350097592747308E-5</c:v>
                </c:pt>
                <c:pt idx="1592">
                  <c:v>3.035492972183408E-5</c:v>
                </c:pt>
                <c:pt idx="1593">
                  <c:v>3.0359757320240643E-5</c:v>
                </c:pt>
                <c:pt idx="1594">
                  <c:v>3.0364580394336079E-5</c:v>
                </c:pt>
                <c:pt idx="1595">
                  <c:v>3.0369398950477522E-5</c:v>
                </c:pt>
                <c:pt idx="1596">
                  <c:v>3.0374212995010204E-5</c:v>
                </c:pt>
                <c:pt idx="1597">
                  <c:v>3.0379022534267483E-5</c:v>
                </c:pt>
                <c:pt idx="1598">
                  <c:v>3.0383827574570867E-5</c:v>
                </c:pt>
                <c:pt idx="1599">
                  <c:v>3.0388628122230035E-5</c:v>
                </c:pt>
                <c:pt idx="1600">
                  <c:v>3.0393424183542893E-5</c:v>
                </c:pt>
                <c:pt idx="1601">
                  <c:v>3.0398215764795566E-5</c:v>
                </c:pt>
                <c:pt idx="1602">
                  <c:v>3.0403002872262432E-5</c:v>
                </c:pt>
                <c:pt idx="1603">
                  <c:v>3.0407785512206176E-5</c:v>
                </c:pt>
                <c:pt idx="1604">
                  <c:v>3.0412563690877798E-5</c:v>
                </c:pt>
                <c:pt idx="1605">
                  <c:v>3.0417337414516625E-5</c:v>
                </c:pt>
                <c:pt idx="1606">
                  <c:v>3.0422106689350376E-5</c:v>
                </c:pt>
                <c:pt idx="1607">
                  <c:v>3.0426871521595143E-5</c:v>
                </c:pt>
                <c:pt idx="1608">
                  <c:v>3.0431631917455477E-5</c:v>
                </c:pt>
                <c:pt idx="1609">
                  <c:v>3.0436387883124337E-5</c:v>
                </c:pt>
                <c:pt idx="1610">
                  <c:v>3.0441139424783197E-5</c:v>
                </c:pt>
                <c:pt idx="1611">
                  <c:v>3.0445886548602028E-5</c:v>
                </c:pt>
                <c:pt idx="1612">
                  <c:v>3.0450629260739325E-5</c:v>
                </c:pt>
                <c:pt idx="1613">
                  <c:v>3.0455367567342136E-5</c:v>
                </c:pt>
                <c:pt idx="1614">
                  <c:v>3.0460101474546119E-5</c:v>
                </c:pt>
                <c:pt idx="1615">
                  <c:v>3.0464830988475512E-5</c:v>
                </c:pt>
                <c:pt idx="1616">
                  <c:v>3.0469556115243224E-5</c:v>
                </c:pt>
                <c:pt idx="1617">
                  <c:v>3.0474276860950805E-5</c:v>
                </c:pt>
                <c:pt idx="1618">
                  <c:v>3.0478993231688483E-5</c:v>
                </c:pt>
                <c:pt idx="1619">
                  <c:v>3.0483705233535252E-5</c:v>
                </c:pt>
                <c:pt idx="1620">
                  <c:v>3.0488412872558797E-5</c:v>
                </c:pt>
                <c:pt idx="1621">
                  <c:v>3.0493116154815618E-5</c:v>
                </c:pt>
                <c:pt idx="1622">
                  <c:v>3.0497815086350959E-5</c:v>
                </c:pt>
                <c:pt idx="1623">
                  <c:v>3.050250967319894E-5</c:v>
                </c:pt>
                <c:pt idx="1624">
                  <c:v>3.0507199921382473E-5</c:v>
                </c:pt>
                <c:pt idx="1625">
                  <c:v>3.0511885836913388E-5</c:v>
                </c:pt>
                <c:pt idx="1626">
                  <c:v>3.0516567425792392E-5</c:v>
                </c:pt>
                <c:pt idx="1627">
                  <c:v>3.0521244694009116E-5</c:v>
                </c:pt>
                <c:pt idx="1628">
                  <c:v>3.0525917647542138E-5</c:v>
                </c:pt>
                <c:pt idx="1629">
                  <c:v>3.0530586292359023E-5</c:v>
                </c:pt>
                <c:pt idx="1630">
                  <c:v>3.0535250634416329E-5</c:v>
                </c:pt>
                <c:pt idx="1631">
                  <c:v>3.053991067965964E-5</c:v>
                </c:pt>
                <c:pt idx="1632">
                  <c:v>3.0544566434023591E-5</c:v>
                </c:pt>
                <c:pt idx="1633">
                  <c:v>3.0549217903431893E-5</c:v>
                </c:pt>
                <c:pt idx="1634">
                  <c:v>3.0553865093797342E-5</c:v>
                </c:pt>
                <c:pt idx="1635">
                  <c:v>3.0558508011021902E-5</c:v>
                </c:pt>
                <c:pt idx="1636">
                  <c:v>3.0563146660996639E-5</c:v>
                </c:pt>
                <c:pt idx="1637">
                  <c:v>3.0567781049601833E-5</c:v>
                </c:pt>
                <c:pt idx="1638">
                  <c:v>3.0572411182706947E-5</c:v>
                </c:pt>
                <c:pt idx="1639">
                  <c:v>3.0577037066170671E-5</c:v>
                </c:pt>
                <c:pt idx="1640">
                  <c:v>3.0581658705840948E-5</c:v>
                </c:pt>
                <c:pt idx="1641">
                  <c:v>3.0586276107555007E-5</c:v>
                </c:pt>
                <c:pt idx="1642">
                  <c:v>3.0590889277139337E-5</c:v>
                </c:pt>
                <c:pt idx="1643">
                  <c:v>3.0595498220409808E-5</c:v>
                </c:pt>
                <c:pt idx="1644">
                  <c:v>3.0600102943171604E-5</c:v>
                </c:pt>
                <c:pt idx="1645">
                  <c:v>3.0604703451219266E-5</c:v>
                </c:pt>
                <c:pt idx="1646">
                  <c:v>3.0609299750336793E-5</c:v>
                </c:pt>
                <c:pt idx="1647">
                  <c:v>3.0613891846297523E-5</c:v>
                </c:pt>
                <c:pt idx="1648">
                  <c:v>3.0618479744864315E-5</c:v>
                </c:pt>
                <c:pt idx="1649">
                  <c:v>3.0623063451789458E-5</c:v>
                </c:pt>
                <c:pt idx="1650">
                  <c:v>3.0627642972814751E-5</c:v>
                </c:pt>
                <c:pt idx="1651">
                  <c:v>3.0632218313671476E-5</c:v>
                </c:pt>
                <c:pt idx="1652">
                  <c:v>3.0636789480080522E-5</c:v>
                </c:pt>
                <c:pt idx="1653">
                  <c:v>3.0641356477752265E-5</c:v>
                </c:pt>
                <c:pt idx="1654">
                  <c:v>3.064591931238675E-5</c:v>
                </c:pt>
                <c:pt idx="1655">
                  <c:v>3.0650477989673564E-5</c:v>
                </c:pt>
                <c:pt idx="1656">
                  <c:v>3.0655032515291983E-5</c:v>
                </c:pt>
                <c:pt idx="1657">
                  <c:v>3.0659582894910906E-5</c:v>
                </c:pt>
                <c:pt idx="1658">
                  <c:v>3.0664129134188954E-5</c:v>
                </c:pt>
                <c:pt idx="1659">
                  <c:v>3.0668671238774421E-5</c:v>
                </c:pt>
                <c:pt idx="1660">
                  <c:v>3.0673209214305347E-5</c:v>
                </c:pt>
                <c:pt idx="1661">
                  <c:v>3.0677743066409515E-5</c:v>
                </c:pt>
                <c:pt idx="1662">
                  <c:v>3.0682272800704513E-5</c:v>
                </c:pt>
                <c:pt idx="1663">
                  <c:v>3.0686798422797688E-5</c:v>
                </c:pt>
                <c:pt idx="1664">
                  <c:v>3.0691319938286247E-5</c:v>
                </c:pt>
                <c:pt idx="1665">
                  <c:v>3.0695837352757231E-5</c:v>
                </c:pt>
                <c:pt idx="1666">
                  <c:v>3.0700350671787541E-5</c:v>
                </c:pt>
                <c:pt idx="1667">
                  <c:v>3.0704859900943985E-5</c:v>
                </c:pt>
                <c:pt idx="1668">
                  <c:v>3.0709365045783281E-5</c:v>
                </c:pt>
                <c:pt idx="1669">
                  <c:v>3.0713866111852081E-5</c:v>
                </c:pt>
                <c:pt idx="1670">
                  <c:v>3.0718363104686997E-5</c:v>
                </c:pt>
                <c:pt idx="1671">
                  <c:v>3.0722856029814655E-5</c:v>
                </c:pt>
                <c:pt idx="1672">
                  <c:v>3.0727344892751625E-5</c:v>
                </c:pt>
                <c:pt idx="1673">
                  <c:v>3.0731829699004577E-5</c:v>
                </c:pt>
                <c:pt idx="1674">
                  <c:v>3.0736310454070172E-5</c:v>
                </c:pt>
                <c:pt idx="1675">
                  <c:v>3.0740787163435197E-5</c:v>
                </c:pt>
                <c:pt idx="1676">
                  <c:v>3.0745259832576487E-5</c:v>
                </c:pt>
                <c:pt idx="1677">
                  <c:v>3.0749728466961035E-5</c:v>
                </c:pt>
                <c:pt idx="1678">
                  <c:v>3.0754193072045951E-5</c:v>
                </c:pt>
                <c:pt idx="1679">
                  <c:v>3.0758653653278523E-5</c:v>
                </c:pt>
                <c:pt idx="1680">
                  <c:v>3.0763110216096209E-5</c:v>
                </c:pt>
                <c:pt idx="1681">
                  <c:v>3.0767562765926699E-5</c:v>
                </c:pt>
                <c:pt idx="1682">
                  <c:v>3.0772011308187876E-5</c:v>
                </c:pt>
                <c:pt idx="1683">
                  <c:v>3.0776455848287914E-5</c:v>
                </c:pt>
                <c:pt idx="1684">
                  <c:v>3.078089639162522E-5</c:v>
                </c:pt>
                <c:pt idx="1685">
                  <c:v>3.0785332943588549E-5</c:v>
                </c:pt>
                <c:pt idx="1686">
                  <c:v>3.0789765509556914E-5</c:v>
                </c:pt>
                <c:pt idx="1687">
                  <c:v>3.0794194094899709E-5</c:v>
                </c:pt>
                <c:pt idx="1688">
                  <c:v>3.0798618704976661E-5</c:v>
                </c:pt>
                <c:pt idx="1689">
                  <c:v>3.0803039345137916E-5</c:v>
                </c:pt>
                <c:pt idx="1690">
                  <c:v>3.0807456020723975E-5</c:v>
                </c:pt>
                <c:pt idx="1691">
                  <c:v>3.0811868737065805E-5</c:v>
                </c:pt>
                <c:pt idx="1692">
                  <c:v>3.0816277499484794E-5</c:v>
                </c:pt>
                <c:pt idx="1693">
                  <c:v>3.082068231329282E-5</c:v>
                </c:pt>
                <c:pt idx="1694">
                  <c:v>3.0825083183792229E-5</c:v>
                </c:pt>
                <c:pt idx="1695">
                  <c:v>3.0829480116275884E-5</c:v>
                </c:pt>
                <c:pt idx="1696">
                  <c:v>3.0833873116027192E-5</c:v>
                </c:pt>
                <c:pt idx="1697">
                  <c:v>3.0838262188320092E-5</c:v>
                </c:pt>
                <c:pt idx="1698">
                  <c:v>3.0842647338419123E-5</c:v>
                </c:pt>
                <c:pt idx="1699">
                  <c:v>3.0847028571579393E-5</c:v>
                </c:pt>
                <c:pt idx="1700">
                  <c:v>3.0851405893046651E-5</c:v>
                </c:pt>
                <c:pt idx="1701">
                  <c:v>3.0855779308057249E-5</c:v>
                </c:pt>
                <c:pt idx="1702">
                  <c:v>3.0860148821838255E-5</c:v>
                </c:pt>
                <c:pt idx="1703">
                  <c:v>3.0864514439607329E-5</c:v>
                </c:pt>
                <c:pt idx="1704">
                  <c:v>3.0868876166572918E-5</c:v>
                </c:pt>
                <c:pt idx="1705">
                  <c:v>3.0873234007934138E-5</c:v>
                </c:pt>
                <c:pt idx="1706">
                  <c:v>3.0877587968880868E-5</c:v>
                </c:pt>
                <c:pt idx="1707">
                  <c:v>3.088193805459373E-5</c:v>
                </c:pt>
                <c:pt idx="1708">
                  <c:v>3.088628427024414E-5</c:v>
                </c:pt>
                <c:pt idx="1709">
                  <c:v>3.0890626620994321E-5</c:v>
                </c:pt>
                <c:pt idx="1710">
                  <c:v>3.0894965111997318E-5</c:v>
                </c:pt>
                <c:pt idx="1711">
                  <c:v>3.0899299748396992E-5</c:v>
                </c:pt>
                <c:pt idx="1712">
                  <c:v>3.0903630535328111E-5</c:v>
                </c:pt>
                <c:pt idx="1713">
                  <c:v>3.0907957477916303E-5</c:v>
                </c:pt>
                <c:pt idx="1714">
                  <c:v>3.0912280581278092E-5</c:v>
                </c:pt>
                <c:pt idx="1715">
                  <c:v>3.0916599850520946E-5</c:v>
                </c:pt>
                <c:pt idx="1716">
                  <c:v>3.0920915290743278E-5</c:v>
                </c:pt>
                <c:pt idx="1717">
                  <c:v>3.0925226907034435E-5</c:v>
                </c:pt>
                <c:pt idx="1718">
                  <c:v>3.0929534704474784E-5</c:v>
                </c:pt>
                <c:pt idx="1719">
                  <c:v>3.0933838688135688E-5</c:v>
                </c:pt>
                <c:pt idx="1720">
                  <c:v>3.0938138863079517E-5</c:v>
                </c:pt>
                <c:pt idx="1721">
                  <c:v>3.0942435234359698E-5</c:v>
                </c:pt>
                <c:pt idx="1722">
                  <c:v>3.0946727807020737E-5</c:v>
                </c:pt>
                <c:pt idx="1723">
                  <c:v>3.0951016586098186E-5</c:v>
                </c:pt>
                <c:pt idx="1724">
                  <c:v>3.0955301576618744E-5</c:v>
                </c:pt>
                <c:pt idx="1725">
                  <c:v>3.0959582783600193E-5</c:v>
                </c:pt>
                <c:pt idx="1726">
                  <c:v>3.0963860212051494E-5</c:v>
                </c:pt>
                <c:pt idx="1727">
                  <c:v>3.0968133866972743E-5</c:v>
                </c:pt>
                <c:pt idx="1728">
                  <c:v>3.0972403753355227E-5</c:v>
                </c:pt>
                <c:pt idx="1729">
                  <c:v>3.0976669876181444E-5</c:v>
                </c:pt>
                <c:pt idx="1730">
                  <c:v>3.0980932240425092E-5</c:v>
                </c:pt>
                <c:pt idx="1731">
                  <c:v>3.0985190851051125E-5</c:v>
                </c:pt>
                <c:pt idx="1732">
                  <c:v>3.0989445713015755E-5</c:v>
                </c:pt>
                <c:pt idx="1733">
                  <c:v>3.0993696831266469E-5</c:v>
                </c:pt>
                <c:pt idx="1734">
                  <c:v>3.0997944210742045E-5</c:v>
                </c:pt>
                <c:pt idx="1735">
                  <c:v>3.100218785637258E-5</c:v>
                </c:pt>
                <c:pt idx="1736">
                  <c:v>3.1006427773079533E-5</c:v>
                </c:pt>
                <c:pt idx="1737">
                  <c:v>3.1010663965775674E-5</c:v>
                </c:pt>
                <c:pt idx="1738">
                  <c:v>3.1014896439365167E-5</c:v>
                </c:pt>
                <c:pt idx="1739">
                  <c:v>3.1019125198743593E-5</c:v>
                </c:pt>
                <c:pt idx="1740">
                  <c:v>3.1023350248797892E-5</c:v>
                </c:pt>
                <c:pt idx="1741">
                  <c:v>3.1027571594406497E-5</c:v>
                </c:pt>
                <c:pt idx="1742">
                  <c:v>3.1031789240439233E-5</c:v>
                </c:pt>
                <c:pt idx="1743">
                  <c:v>3.1036003191757425E-5</c:v>
                </c:pt>
                <c:pt idx="1744">
                  <c:v>3.1040213453213873E-5</c:v>
                </c:pt>
                <c:pt idx="1745">
                  <c:v>3.1044420029652894E-5</c:v>
                </c:pt>
                <c:pt idx="1746">
                  <c:v>3.1048622925910308E-5</c:v>
                </c:pt>
                <c:pt idx="1747">
                  <c:v>3.1052822146813506E-5</c:v>
                </c:pt>
                <c:pt idx="1748">
                  <c:v>3.1057017697181405E-5</c:v>
                </c:pt>
                <c:pt idx="1749">
                  <c:v>3.1061209581824544E-5</c:v>
                </c:pt>
                <c:pt idx="1750">
                  <c:v>3.106539780554501E-5</c:v>
                </c:pt>
                <c:pt idx="1751">
                  <c:v>3.1069582373136549E-5</c:v>
                </c:pt>
                <c:pt idx="1752">
                  <c:v>3.1073763289384523E-5</c:v>
                </c:pt>
                <c:pt idx="1753">
                  <c:v>3.1077940559065935E-5</c:v>
                </c:pt>
                <c:pt idx="1754">
                  <c:v>3.1082114186949486E-5</c:v>
                </c:pt>
                <c:pt idx="1755">
                  <c:v>3.1086284177795533E-5</c:v>
                </c:pt>
                <c:pt idx="1756">
                  <c:v>3.1090450536356183E-5</c:v>
                </c:pt>
                <c:pt idx="1757">
                  <c:v>3.1094613267375214E-5</c:v>
                </c:pt>
                <c:pt idx="1758">
                  <c:v>3.1098772375588203E-5</c:v>
                </c:pt>
                <c:pt idx="1759">
                  <c:v>3.1102927865722442E-5</c:v>
                </c:pt>
                <c:pt idx="1760">
                  <c:v>3.1107079742497021E-5</c:v>
                </c:pt>
                <c:pt idx="1761">
                  <c:v>3.1111228010622834E-5</c:v>
                </c:pt>
                <c:pt idx="1762">
                  <c:v>3.1115372674802587E-5</c:v>
                </c:pt>
                <c:pt idx="1763">
                  <c:v>3.1119513739730795E-5</c:v>
                </c:pt>
                <c:pt idx="1764">
                  <c:v>3.1123651210093859E-5</c:v>
                </c:pt>
                <c:pt idx="1765">
                  <c:v>3.112778509057001E-5</c:v>
                </c:pt>
                <c:pt idx="1766">
                  <c:v>3.1131915385829403E-5</c:v>
                </c:pt>
                <c:pt idx="1767">
                  <c:v>3.1136042100534066E-5</c:v>
                </c:pt>
                <c:pt idx="1768">
                  <c:v>3.114016523933797E-5</c:v>
                </c:pt>
                <c:pt idx="1769">
                  <c:v>3.1144284806886996E-5</c:v>
                </c:pt>
                <c:pt idx="1770">
                  <c:v>3.114840080781901E-5</c:v>
                </c:pt>
                <c:pt idx="1771">
                  <c:v>3.1152513246763824E-5</c:v>
                </c:pt>
                <c:pt idx="1772">
                  <c:v>3.1156622128343279E-5</c:v>
                </c:pt>
                <c:pt idx="1773">
                  <c:v>3.1160727457171161E-5</c:v>
                </c:pt>
                <c:pt idx="1774">
                  <c:v>3.1164829237853346E-5</c:v>
                </c:pt>
                <c:pt idx="1775">
                  <c:v>3.1168927474987718E-5</c:v>
                </c:pt>
                <c:pt idx="1776">
                  <c:v>3.1173022173164226E-5</c:v>
                </c:pt>
                <c:pt idx="1777">
                  <c:v>3.1177113336964884E-5</c:v>
                </c:pt>
                <c:pt idx="1778">
                  <c:v>3.1181200970963827E-5</c:v>
                </c:pt>
                <c:pt idx="1779">
                  <c:v>3.1185285079727281E-5</c:v>
                </c:pt>
                <c:pt idx="1780">
                  <c:v>3.118936566781359E-5</c:v>
                </c:pt>
                <c:pt idx="1781">
                  <c:v>3.1193442739773267E-5</c:v>
                </c:pt>
                <c:pt idx="1782">
                  <c:v>3.1197516300148975E-5</c:v>
                </c:pt>
                <c:pt idx="1783">
                  <c:v>3.1201586353475554E-5</c:v>
                </c:pt>
                <c:pt idx="1784">
                  <c:v>3.1205652904280022E-5</c:v>
                </c:pt>
                <c:pt idx="1785">
                  <c:v>3.1209715957081651E-5</c:v>
                </c:pt>
                <c:pt idx="1786">
                  <c:v>3.1213775516391902E-5</c:v>
                </c:pt>
                <c:pt idx="1787">
                  <c:v>3.1217831586714504E-5</c:v>
                </c:pt>
                <c:pt idx="1788">
                  <c:v>3.1221884172545425E-5</c:v>
                </c:pt>
                <c:pt idx="1789">
                  <c:v>3.1225933278372945E-5</c:v>
                </c:pt>
                <c:pt idx="1790">
                  <c:v>3.122997890867761E-5</c:v>
                </c:pt>
                <c:pt idx="1791">
                  <c:v>3.1234021067932297E-5</c:v>
                </c:pt>
                <c:pt idx="1792">
                  <c:v>3.1238059760602189E-5</c:v>
                </c:pt>
                <c:pt idx="1793">
                  <c:v>3.1242094991144829E-5</c:v>
                </c:pt>
                <c:pt idx="1794">
                  <c:v>3.1246126764010129E-5</c:v>
                </c:pt>
                <c:pt idx="1795">
                  <c:v>3.1250155083640368E-5</c:v>
                </c:pt>
                <c:pt idx="1796">
                  <c:v>3.1254179954470199E-5</c:v>
                </c:pt>
                <c:pt idx="1797">
                  <c:v>3.125820138092673E-5</c:v>
                </c:pt>
                <c:pt idx="1798">
                  <c:v>3.1262219367429441E-5</c:v>
                </c:pt>
                <c:pt idx="1799">
                  <c:v>3.1266233918390302E-5</c:v>
                </c:pt>
                <c:pt idx="1800">
                  <c:v>3.1270245038213723E-5</c:v>
                </c:pt>
                <c:pt idx="1801">
                  <c:v>3.1274252731296576E-5</c:v>
                </c:pt>
                <c:pt idx="1802">
                  <c:v>3.1278257002028248E-5</c:v>
                </c:pt>
                <c:pt idx="1803">
                  <c:v>3.1282257854790616E-5</c:v>
                </c:pt>
                <c:pt idx="1804">
                  <c:v>3.1286255293958077E-5</c:v>
                </c:pt>
                <c:pt idx="1805">
                  <c:v>3.1290249323897567E-5</c:v>
                </c:pt>
                <c:pt idx="1806">
                  <c:v>3.1294239948968608E-5</c:v>
                </c:pt>
                <c:pt idx="1807">
                  <c:v>3.1298227173523236E-5</c:v>
                </c:pt>
                <c:pt idx="1808">
                  <c:v>3.1302211001906132E-5</c:v>
                </c:pt>
                <c:pt idx="1809">
                  <c:v>3.1306191438454527E-5</c:v>
                </c:pt>
                <c:pt idx="1810">
                  <c:v>3.1310168487498316E-5</c:v>
                </c:pt>
                <c:pt idx="1811">
                  <c:v>3.1314142153359971E-5</c:v>
                </c:pt>
                <c:pt idx="1812">
                  <c:v>3.1318112440354683E-5</c:v>
                </c:pt>
                <c:pt idx="1813">
                  <c:v>3.1322079352790265E-5</c:v>
                </c:pt>
                <c:pt idx="1814">
                  <c:v>3.1326042894967205E-5</c:v>
                </c:pt>
                <c:pt idx="1815">
                  <c:v>3.1330003071178687E-5</c:v>
                </c:pt>
                <c:pt idx="1816">
                  <c:v>3.1333959885710643E-5</c:v>
                </c:pt>
                <c:pt idx="1817">
                  <c:v>3.1337913342841694E-5</c:v>
                </c:pt>
                <c:pt idx="1818">
                  <c:v>3.134186344684323E-5</c:v>
                </c:pt>
                <c:pt idx="1819">
                  <c:v>3.1345810201979351E-5</c:v>
                </c:pt>
                <c:pt idx="1820">
                  <c:v>3.1349753612507001E-5</c:v>
                </c:pt>
                <c:pt idx="1821">
                  <c:v>3.1353693682675845E-5</c:v>
                </c:pt>
                <c:pt idx="1822">
                  <c:v>3.1357630416728401E-5</c:v>
                </c:pt>
                <c:pt idx="1823">
                  <c:v>3.1361563818899968E-5</c:v>
                </c:pt>
                <c:pt idx="1824">
                  <c:v>3.1365493893418718E-5</c:v>
                </c:pt>
                <c:pt idx="1825">
                  <c:v>3.1369420644505621E-5</c:v>
                </c:pt>
                <c:pt idx="1826">
                  <c:v>3.1373344076374562E-5</c:v>
                </c:pt>
                <c:pt idx="1827">
                  <c:v>3.1377264193232275E-5</c:v>
                </c:pt>
                <c:pt idx="1828">
                  <c:v>3.1381180999278414E-5</c:v>
                </c:pt>
                <c:pt idx="1829">
                  <c:v>3.1385094498705497E-5</c:v>
                </c:pt>
                <c:pt idx="1830">
                  <c:v>3.138900469569901E-5</c:v>
                </c:pt>
                <c:pt idx="1831">
                  <c:v>3.1392911594437354E-5</c:v>
                </c:pt>
                <c:pt idx="1832">
                  <c:v>3.1396815199091908E-5</c:v>
                </c:pt>
                <c:pt idx="1833">
                  <c:v>3.1400715513826984E-5</c:v>
                </c:pt>
                <c:pt idx="1834">
                  <c:v>3.1404612542799909E-5</c:v>
                </c:pt>
                <c:pt idx="1835">
                  <c:v>3.1408506290160995E-5</c:v>
                </c:pt>
                <c:pt idx="1836">
                  <c:v>3.1412396760053573E-5</c:v>
                </c:pt>
                <c:pt idx="1837">
                  <c:v>3.1416283956613992E-5</c:v>
                </c:pt>
                <c:pt idx="1838">
                  <c:v>3.1420167883971645E-5</c:v>
                </c:pt>
                <c:pt idx="1839">
                  <c:v>3.1424048546249007E-5</c:v>
                </c:pt>
                <c:pt idx="1840">
                  <c:v>3.1427925947561575E-5</c:v>
                </c:pt>
                <c:pt idx="1841">
                  <c:v>3.1431800092017986E-5</c:v>
                </c:pt>
                <c:pt idx="1842">
                  <c:v>3.1435670983719941E-5</c:v>
                </c:pt>
                <c:pt idx="1843">
                  <c:v>3.1439538626762273E-5</c:v>
                </c:pt>
                <c:pt idx="1844">
                  <c:v>3.1443403025232948E-5</c:v>
                </c:pt>
                <c:pt idx="1845">
                  <c:v>3.1447264183213045E-5</c:v>
                </c:pt>
                <c:pt idx="1846">
                  <c:v>3.1451122104776845E-5</c:v>
                </c:pt>
                <c:pt idx="1847">
                  <c:v>3.1454976793991782E-5</c:v>
                </c:pt>
                <c:pt idx="1848">
                  <c:v>3.1458828254918463E-5</c:v>
                </c:pt>
                <c:pt idx="1849">
                  <c:v>3.146267649161072E-5</c:v>
                </c:pt>
                <c:pt idx="1850">
                  <c:v>3.1466521508115595E-5</c:v>
                </c:pt>
                <c:pt idx="1851">
                  <c:v>3.1470363308473348E-5</c:v>
                </c:pt>
                <c:pt idx="1852">
                  <c:v>3.1474201896717481E-5</c:v>
                </c:pt>
                <c:pt idx="1853">
                  <c:v>3.1478037276874783E-5</c:v>
                </c:pt>
                <c:pt idx="1854">
                  <c:v>3.1481869452965278E-5</c:v>
                </c:pt>
                <c:pt idx="1855">
                  <c:v>3.1485698429002303E-5</c:v>
                </c:pt>
                <c:pt idx="1856">
                  <c:v>3.1489524208992494E-5</c:v>
                </c:pt>
                <c:pt idx="1857">
                  <c:v>3.1493346796935778E-5</c:v>
                </c:pt>
                <c:pt idx="1858">
                  <c:v>3.149716619682542E-5</c:v>
                </c:pt>
                <c:pt idx="1859">
                  <c:v>3.1500982412648051E-5</c:v>
                </c:pt>
                <c:pt idx="1860">
                  <c:v>3.150479544838363E-5</c:v>
                </c:pt>
                <c:pt idx="1861">
                  <c:v>3.1508605308005485E-5</c:v>
                </c:pt>
                <c:pt idx="1862">
                  <c:v>3.1512411995480347E-5</c:v>
                </c:pt>
                <c:pt idx="1863">
                  <c:v>3.1516215514768332E-5</c:v>
                </c:pt>
                <c:pt idx="1864">
                  <c:v>3.1520015869822976E-5</c:v>
                </c:pt>
                <c:pt idx="1865">
                  <c:v>3.1523813064591216E-5</c:v>
                </c:pt>
                <c:pt idx="1866">
                  <c:v>3.1527607103013455E-5</c:v>
                </c:pt>
                <c:pt idx="1867">
                  <c:v>3.1531397989023539E-5</c:v>
                </c:pt>
                <c:pt idx="1868">
                  <c:v>3.1535185726548773E-5</c:v>
                </c:pt>
                <c:pt idx="1869">
                  <c:v>3.1538970319509951E-5</c:v>
                </c:pt>
                <c:pt idx="1870">
                  <c:v>3.1542751771821346E-5</c:v>
                </c:pt>
                <c:pt idx="1871">
                  <c:v>3.1546530087390743E-5</c:v>
                </c:pt>
                <c:pt idx="1872">
                  <c:v>3.155030527011948E-5</c:v>
                </c:pt>
                <c:pt idx="1873">
                  <c:v>3.1554077323902343E-5</c:v>
                </c:pt>
                <c:pt idx="1874">
                  <c:v>3.155784625262777E-5</c:v>
                </c:pt>
                <c:pt idx="1875">
                  <c:v>3.1561612060177672E-5</c:v>
                </c:pt>
                <c:pt idx="1876">
                  <c:v>3.1565374750427596E-5</c:v>
                </c:pt>
                <c:pt idx="1877">
                  <c:v>3.1569134327246621E-5</c:v>
                </c:pt>
                <c:pt idx="1878">
                  <c:v>3.1572890794497473E-5</c:v>
                </c:pt>
                <c:pt idx="1879">
                  <c:v>3.1576644156036458E-5</c:v>
                </c:pt>
                <c:pt idx="1880">
                  <c:v>3.1580394415713542E-5</c:v>
                </c:pt>
                <c:pt idx="1881">
                  <c:v>3.1584141577372277E-5</c:v>
                </c:pt>
                <c:pt idx="1882">
                  <c:v>3.1587885644849918E-5</c:v>
                </c:pt>
                <c:pt idx="1883">
                  <c:v>3.1591626621977373E-5</c:v>
                </c:pt>
                <c:pt idx="1884">
                  <c:v>3.1595364512579204E-5</c:v>
                </c:pt>
                <c:pt idx="1885">
                  <c:v>3.1599099320473693E-5</c:v>
                </c:pt>
                <c:pt idx="1886">
                  <c:v>3.1602831049472823E-5</c:v>
                </c:pt>
                <c:pt idx="1887">
                  <c:v>3.1606559703382276E-5</c:v>
                </c:pt>
                <c:pt idx="1888">
                  <c:v>3.1610285286001478E-5</c:v>
                </c:pt>
                <c:pt idx="1889">
                  <c:v>3.1614007801123611E-5</c:v>
                </c:pt>
                <c:pt idx="1890">
                  <c:v>3.1617727252535576E-5</c:v>
                </c:pt>
                <c:pt idx="1891">
                  <c:v>3.1621443644018089E-5</c:v>
                </c:pt>
                <c:pt idx="1892">
                  <c:v>3.1625156979345609E-5</c:v>
                </c:pt>
                <c:pt idx="1893">
                  <c:v>3.1628867262286423E-5</c:v>
                </c:pt>
                <c:pt idx="1894">
                  <c:v>3.1632574496602584E-5</c:v>
                </c:pt>
                <c:pt idx="1895">
                  <c:v>3.1636278686050013E-5</c:v>
                </c:pt>
                <c:pt idx="1896">
                  <c:v>3.1639979834378422E-5</c:v>
                </c:pt>
                <c:pt idx="1897">
                  <c:v>3.1643677945331413E-5</c:v>
                </c:pt>
                <c:pt idx="1898">
                  <c:v>3.1647373022646392E-5</c:v>
                </c:pt>
                <c:pt idx="1899">
                  <c:v>3.165106507005467E-5</c:v>
                </c:pt>
                <c:pt idx="1900">
                  <c:v>3.1654754091281449E-5</c:v>
                </c:pt>
                <c:pt idx="1901">
                  <c:v>3.16584400900458E-5</c:v>
                </c:pt>
                <c:pt idx="1902">
                  <c:v>3.166212307006073E-5</c:v>
                </c:pt>
                <c:pt idx="1903">
                  <c:v>3.166580303503314E-5</c:v>
                </c:pt>
                <c:pt idx="1904">
                  <c:v>3.1669479988663871E-5</c:v>
                </c:pt>
                <c:pt idx="1905">
                  <c:v>3.167315393464773E-5</c:v>
                </c:pt>
                <c:pt idx="1906">
                  <c:v>3.1676824876673449E-5</c:v>
                </c:pt>
                <c:pt idx="1907">
                  <c:v>3.1680492818423767E-5</c:v>
                </c:pt>
                <c:pt idx="1908">
                  <c:v>3.1684157763575373E-5</c:v>
                </c:pt>
                <c:pt idx="1909">
                  <c:v>3.1687819715798979E-5</c:v>
                </c:pt>
                <c:pt idx="1910">
                  <c:v>3.1691478678759281E-5</c:v>
                </c:pt>
                <c:pt idx="1911">
                  <c:v>3.1695134656114994E-5</c:v>
                </c:pt>
                <c:pt idx="1912">
                  <c:v>3.1698787651518891E-5</c:v>
                </c:pt>
                <c:pt idx="1913">
                  <c:v>3.170243766861776E-5</c:v>
                </c:pt>
                <c:pt idx="1914">
                  <c:v>3.1706084711052467E-5</c:v>
                </c:pt>
                <c:pt idx="1915">
                  <c:v>3.1709728782457929E-5</c:v>
                </c:pt>
                <c:pt idx="1916">
                  <c:v>3.1713369886463146E-5</c:v>
                </c:pt>
                <c:pt idx="1917">
                  <c:v>3.1717008026691224E-5</c:v>
                </c:pt>
                <c:pt idx="1918">
                  <c:v>3.1720643206759353E-5</c:v>
                </c:pt>
                <c:pt idx="1919">
                  <c:v>3.1724275430278862E-5</c:v>
                </c:pt>
                <c:pt idx="1920">
                  <c:v>3.1727904700855195E-5</c:v>
                </c:pt>
                <c:pt idx="1921">
                  <c:v>3.173153102208792E-5</c:v>
                </c:pt>
                <c:pt idx="1922">
                  <c:v>3.1735154397570779E-5</c:v>
                </c:pt>
                <c:pt idx="1923">
                  <c:v>3.1738774830891681E-5</c:v>
                </c:pt>
                <c:pt idx="1924">
                  <c:v>3.1742392325632697E-5</c:v>
                </c:pt>
                <c:pt idx="1925">
                  <c:v>3.1746006885370093E-5</c:v>
                </c:pt>
                <c:pt idx="1926">
                  <c:v>3.1749618513674329E-5</c:v>
                </c:pt>
                <c:pt idx="1927">
                  <c:v>3.1753227214110075E-5</c:v>
                </c:pt>
                <c:pt idx="1928">
                  <c:v>3.1756832990236235E-5</c:v>
                </c:pt>
                <c:pt idx="1929">
                  <c:v>3.1760435845605931E-5</c:v>
                </c:pt>
                <c:pt idx="1930">
                  <c:v>3.1764035783766557E-5</c:v>
                </c:pt>
                <c:pt idx="1931">
                  <c:v>3.1767632808259728E-5</c:v>
                </c:pt>
                <c:pt idx="1932">
                  <c:v>3.1771226922621357E-5</c:v>
                </c:pt>
                <c:pt idx="1933">
                  <c:v>3.1774818130381615E-5</c:v>
                </c:pt>
                <c:pt idx="1934">
                  <c:v>3.1778406435065019E-5</c:v>
                </c:pt>
                <c:pt idx="1935">
                  <c:v>3.17819918401903E-5</c:v>
                </c:pt>
                <c:pt idx="1936">
                  <c:v>3.1785574349270592E-5</c:v>
                </c:pt>
                <c:pt idx="1937">
                  <c:v>3.1789153965813294E-5</c:v>
                </c:pt>
                <c:pt idx="1938">
                  <c:v>3.1792730693320191E-5</c:v>
                </c:pt>
                <c:pt idx="1939">
                  <c:v>3.1796304535287374E-5</c:v>
                </c:pt>
                <c:pt idx="1940">
                  <c:v>3.1799875495205343E-5</c:v>
                </c:pt>
                <c:pt idx="1941">
                  <c:v>3.1803443576558921E-5</c:v>
                </c:pt>
                <c:pt idx="1942">
                  <c:v>3.1807008782827339E-5</c:v>
                </c:pt>
                <c:pt idx="1943">
                  <c:v>3.181057111748424E-5</c:v>
                </c:pt>
                <c:pt idx="1944">
                  <c:v>3.1814130583997639E-5</c:v>
                </c:pt>
                <c:pt idx="1945">
                  <c:v>3.1817687185829985E-5</c:v>
                </c:pt>
                <c:pt idx="1946">
                  <c:v>3.1821240926438175E-5</c:v>
                </c:pt>
                <c:pt idx="1947">
                  <c:v>3.1824791809273515E-5</c:v>
                </c:pt>
                <c:pt idx="1948">
                  <c:v>3.1828339837781777E-5</c:v>
                </c:pt>
                <c:pt idx="1949">
                  <c:v>3.1831885015403201E-5</c:v>
                </c:pt>
                <c:pt idx="1950">
                  <c:v>3.1835427345572479E-5</c:v>
                </c:pt>
                <c:pt idx="1951">
                  <c:v>3.183896683171882E-5</c:v>
                </c:pt>
                <c:pt idx="1952">
                  <c:v>3.1842503477265898E-5</c:v>
                </c:pt>
                <c:pt idx="1953">
                  <c:v>3.1846037285631911E-5</c:v>
                </c:pt>
                <c:pt idx="1954">
                  <c:v>3.1849568260229575E-5</c:v>
                </c:pt>
                <c:pt idx="1955">
                  <c:v>3.1853096404466124E-5</c:v>
                </c:pt>
                <c:pt idx="1956">
                  <c:v>3.1856621721743344E-5</c:v>
                </c:pt>
                <c:pt idx="1957">
                  <c:v>3.1860144215457572E-5</c:v>
                </c:pt>
                <c:pt idx="1958">
                  <c:v>3.1863663888999693E-5</c:v>
                </c:pt>
                <c:pt idx="1959">
                  <c:v>3.1867180745755173E-5</c:v>
                </c:pt>
                <c:pt idx="1960">
                  <c:v>3.1870694789104056E-5</c:v>
                </c:pt>
                <c:pt idx="1961">
                  <c:v>3.1874206022421006E-5</c:v>
                </c:pt>
                <c:pt idx="1962">
                  <c:v>3.1877714449075259E-5</c:v>
                </c:pt>
                <c:pt idx="1963">
                  <c:v>3.1881220072430679E-5</c:v>
                </c:pt>
                <c:pt idx="1964">
                  <c:v>3.1884722895845745E-5</c:v>
                </c:pt>
                <c:pt idx="1965">
                  <c:v>3.188822292267361E-5</c:v>
                </c:pt>
                <c:pt idx="1966">
                  <c:v>3.1891720156262027E-5</c:v>
                </c:pt>
                <c:pt idx="1967">
                  <c:v>3.1895214599953448E-5</c:v>
                </c:pt>
                <c:pt idx="1968">
                  <c:v>3.1898706257084965E-5</c:v>
                </c:pt>
                <c:pt idx="1969">
                  <c:v>3.1902195130988367E-5</c:v>
                </c:pt>
                <c:pt idx="1970">
                  <c:v>3.1905681224990142E-5</c:v>
                </c:pt>
                <c:pt idx="1971">
                  <c:v>3.1909164542411437E-5</c:v>
                </c:pt>
                <c:pt idx="1972">
                  <c:v>3.191264508656817E-5</c:v>
                </c:pt>
                <c:pt idx="1973">
                  <c:v>3.1916122860770925E-5</c:v>
                </c:pt>
                <c:pt idx="1974">
                  <c:v>3.1919597868325055E-5</c:v>
                </c:pt>
                <c:pt idx="1975">
                  <c:v>3.1923070112530642E-5</c:v>
                </c:pt>
                <c:pt idx="1976">
                  <c:v>3.1926539596682541E-5</c:v>
                </c:pt>
                <c:pt idx="1977">
                  <c:v>3.1930006324070331E-5</c:v>
                </c:pt>
                <c:pt idx="1978">
                  <c:v>3.1933470297978411E-5</c:v>
                </c:pt>
                <c:pt idx="1979">
                  <c:v>3.1936931521685926E-5</c:v>
                </c:pt>
                <c:pt idx="1980">
                  <c:v>3.1940389998466846E-5</c:v>
                </c:pt>
                <c:pt idx="1981">
                  <c:v>3.1943845731589919E-5</c:v>
                </c:pt>
                <c:pt idx="1982">
                  <c:v>3.1947298724318743E-5</c:v>
                </c:pt>
                <c:pt idx="1983">
                  <c:v>3.1950748979911705E-5</c:v>
                </c:pt>
                <c:pt idx="1984">
                  <c:v>3.1954196501622055E-5</c:v>
                </c:pt>
                <c:pt idx="1985">
                  <c:v>3.1957641292697872E-5</c:v>
                </c:pt>
                <c:pt idx="1986">
                  <c:v>3.1961083356382107E-5</c:v>
                </c:pt>
                <c:pt idx="1987">
                  <c:v>3.1964522695912582E-5</c:v>
                </c:pt>
                <c:pt idx="1988">
                  <c:v>3.1967959314521965E-5</c:v>
                </c:pt>
                <c:pt idx="1989">
                  <c:v>3.1971393215437834E-5</c:v>
                </c:pt>
                <c:pt idx="1990">
                  <c:v>3.1974824401882673E-5</c:v>
                </c:pt>
                <c:pt idx="1991">
                  <c:v>3.1978252877073852E-5</c:v>
                </c:pt>
                <c:pt idx="1992">
                  <c:v>3.1981678644223673E-5</c:v>
                </c:pt>
                <c:pt idx="1993">
                  <c:v>3.1985101706539349E-5</c:v>
                </c:pt>
                <c:pt idx="1994">
                  <c:v>3.1988522067223063E-5</c:v>
                </c:pt>
                <c:pt idx="1995">
                  <c:v>3.1991939729471911E-5</c:v>
                </c:pt>
                <c:pt idx="1996">
                  <c:v>3.199535469647796E-5</c:v>
                </c:pt>
                <c:pt idx="1997">
                  <c:v>3.1998766971428243E-5</c:v>
                </c:pt>
                <c:pt idx="1998">
                  <c:v>3.2002176557504771E-5</c:v>
                </c:pt>
                <c:pt idx="1999">
                  <c:v>3.2005583457884542E-5</c:v>
                </c:pt>
                <c:pt idx="2000">
                  <c:v>3.200898767573955E-5</c:v>
                </c:pt>
                <c:pt idx="2001">
                  <c:v>3.2012389214236813E-5</c:v>
                </c:pt>
                <c:pt idx="2002">
                  <c:v>3.2015788076538324E-5</c:v>
                </c:pt>
                <c:pt idx="2003">
                  <c:v>3.2019184265801164E-5</c:v>
                </c:pt>
                <c:pt idx="2004">
                  <c:v>3.2022577785177375E-5</c:v>
                </c:pt>
                <c:pt idx="2005">
                  <c:v>3.2025968637814102E-5</c:v>
                </c:pt>
                <c:pt idx="2006">
                  <c:v>3.2029356826853534E-5</c:v>
                </c:pt>
                <c:pt idx="2007">
                  <c:v>3.2032742355432918E-5</c:v>
                </c:pt>
                <c:pt idx="2008">
                  <c:v>3.2036125226684561E-5</c:v>
                </c:pt>
                <c:pt idx="2009">
                  <c:v>3.2039505443735886E-5</c:v>
                </c:pt>
                <c:pt idx="2010">
                  <c:v>3.2042883009709394E-5</c:v>
                </c:pt>
                <c:pt idx="2011">
                  <c:v>3.2046257927722696E-5</c:v>
                </c:pt>
                <c:pt idx="2012">
                  <c:v>3.2049630200888508E-5</c:v>
                </c:pt>
                <c:pt idx="2013">
                  <c:v>3.2052999832314676E-5</c:v>
                </c:pt>
                <c:pt idx="2014">
                  <c:v>3.2056366825104173E-5</c:v>
                </c:pt>
                <c:pt idx="2015">
                  <c:v>3.205973118235512E-5</c:v>
                </c:pt>
                <c:pt idx="2016">
                  <c:v>3.2063092907160773E-5</c:v>
                </c:pt>
                <c:pt idx="2017">
                  <c:v>3.2066452002609597E-5</c:v>
                </c:pt>
                <c:pt idx="2018">
                  <c:v>3.2069808471785152E-5</c:v>
                </c:pt>
                <c:pt idx="2019">
                  <c:v>3.2073162317766252E-5</c:v>
                </c:pt>
                <c:pt idx="2020">
                  <c:v>3.2076513543626863E-5</c:v>
                </c:pt>
                <c:pt idx="2021">
                  <c:v>3.2079862152436142E-5</c:v>
                </c:pt>
                <c:pt idx="2022">
                  <c:v>3.2083208147258494E-5</c:v>
                </c:pt>
                <c:pt idx="2023">
                  <c:v>3.2086551531153482E-5</c:v>
                </c:pt>
                <c:pt idx="2024">
                  <c:v>3.208989230717596E-5</c:v>
                </c:pt>
                <c:pt idx="2025">
                  <c:v>3.2093230478375974E-5</c:v>
                </c:pt>
                <c:pt idx="2026">
                  <c:v>3.2096566047798836E-5</c:v>
                </c:pt>
                <c:pt idx="2027">
                  <c:v>3.2099899018485083E-5</c:v>
                </c:pt>
                <c:pt idx="2028">
                  <c:v>3.2103229393470576E-5</c:v>
                </c:pt>
                <c:pt idx="2029">
                  <c:v>3.2106557175786385E-5</c:v>
                </c:pt>
                <c:pt idx="2030">
                  <c:v>3.2109882368458905E-5</c:v>
                </c:pt>
                <c:pt idx="2031">
                  <c:v>3.2113204974509793E-5</c:v>
                </c:pt>
                <c:pt idx="2032">
                  <c:v>3.2116524996956046E-5</c:v>
                </c:pt>
                <c:pt idx="2033">
                  <c:v>3.211984243880993E-5</c:v>
                </c:pt>
                <c:pt idx="2034">
                  <c:v>3.2123157303079041E-5</c:v>
                </c:pt>
                <c:pt idx="2035">
                  <c:v>3.2126469592766315E-5</c:v>
                </c:pt>
                <c:pt idx="2036">
                  <c:v>3.2129779310870024E-5</c:v>
                </c:pt>
                <c:pt idx="2037">
                  <c:v>3.213308646038378E-5</c:v>
                </c:pt>
                <c:pt idx="2038">
                  <c:v>3.2136391044296552E-5</c:v>
                </c:pt>
                <c:pt idx="2039">
                  <c:v>3.2139693065592653E-5</c:v>
                </c:pt>
                <c:pt idx="2040">
                  <c:v>3.2142992527251818E-5</c:v>
                </c:pt>
                <c:pt idx="2041">
                  <c:v>3.2146289432249116E-5</c:v>
                </c:pt>
                <c:pt idx="2042">
                  <c:v>3.2149583783555046E-5</c:v>
                </c:pt>
                <c:pt idx="2043">
                  <c:v>3.2152875584135462E-5</c:v>
                </c:pt>
                <c:pt idx="2044">
                  <c:v>3.2156164836951667E-5</c:v>
                </c:pt>
                <c:pt idx="2045">
                  <c:v>3.2159451544960367E-5</c:v>
                </c:pt>
                <c:pt idx="2046">
                  <c:v>3.2162735711113689E-5</c:v>
                </c:pt>
                <c:pt idx="2047">
                  <c:v>3.21660173383592E-5</c:v>
                </c:pt>
                <c:pt idx="2048">
                  <c:v>3.2169296429639932E-5</c:v>
                </c:pt>
                <c:pt idx="2049">
                  <c:v>3.2172572987894331E-5</c:v>
                </c:pt>
                <c:pt idx="2050">
                  <c:v>3.2175847016056329E-5</c:v>
                </c:pt>
                <c:pt idx="2051">
                  <c:v>3.2179118517055319E-5</c:v>
                </c:pt>
                <c:pt idx="2052">
                  <c:v>3.21823874938162E-5</c:v>
                </c:pt>
                <c:pt idx="2053">
                  <c:v>3.2185653949259318E-5</c:v>
                </c:pt>
                <c:pt idx="2054">
                  <c:v>3.2188917886300547E-5</c:v>
                </c:pt>
                <c:pt idx="2055">
                  <c:v>3.2192179307851247E-5</c:v>
                </c:pt>
                <c:pt idx="2056">
                  <c:v>3.2195438216818307E-5</c:v>
                </c:pt>
                <c:pt idx="2057">
                  <c:v>3.2198694616104136E-5</c:v>
                </c:pt>
                <c:pt idx="2058">
                  <c:v>3.2201948508606658E-5</c:v>
                </c:pt>
                <c:pt idx="2059">
                  <c:v>3.220519989721937E-5</c:v>
                </c:pt>
                <c:pt idx="2060">
                  <c:v>3.2208448784831279E-5</c:v>
                </c:pt>
                <c:pt idx="2061">
                  <c:v>3.2211695174326978E-5</c:v>
                </c:pt>
                <c:pt idx="2062">
                  <c:v>3.2214939068586611E-5</c:v>
                </c:pt>
                <c:pt idx="2063">
                  <c:v>3.2218180470485915E-5</c:v>
                </c:pt>
                <c:pt idx="2064">
                  <c:v>3.222141938289617E-5</c:v>
                </c:pt>
                <c:pt idx="2065">
                  <c:v>3.2224655808684297E-5</c:v>
                </c:pt>
                <c:pt idx="2066">
                  <c:v>3.2227889750712772E-5</c:v>
                </c:pt>
                <c:pt idx="2067">
                  <c:v>3.2231121211839723E-5</c:v>
                </c:pt>
                <c:pt idx="2068">
                  <c:v>3.223435019491885E-5</c:v>
                </c:pt>
                <c:pt idx="2069">
                  <c:v>3.2237576702799512E-5</c:v>
                </c:pt>
                <c:pt idx="2070">
                  <c:v>3.2240800738326675E-5</c:v>
                </c:pt>
                <c:pt idx="2071">
                  <c:v>3.2244022304340969E-5</c:v>
                </c:pt>
                <c:pt idx="2072">
                  <c:v>3.2247241403678668E-5</c:v>
                </c:pt>
                <c:pt idx="2073">
                  <c:v>3.2250458039171707E-5</c:v>
                </c:pt>
                <c:pt idx="2074">
                  <c:v>3.2253672213647665E-5</c:v>
                </c:pt>
                <c:pt idx="2075">
                  <c:v>3.2256883929929818E-5</c:v>
                </c:pt>
                <c:pt idx="2076">
                  <c:v>3.2260093190837127E-5</c:v>
                </c:pt>
                <c:pt idx="2077">
                  <c:v>3.2263299999184239E-5</c:v>
                </c:pt>
                <c:pt idx="2078">
                  <c:v>3.226650435778149E-5</c:v>
                </c:pt>
                <c:pt idx="2079">
                  <c:v>3.226970626943493E-5</c:v>
                </c:pt>
                <c:pt idx="2080">
                  <c:v>3.2272905736946346E-5</c:v>
                </c:pt>
                <c:pt idx="2081">
                  <c:v>3.2276102763113212E-5</c:v>
                </c:pt>
                <c:pt idx="2082">
                  <c:v>3.2279297350728764E-5</c:v>
                </c:pt>
                <c:pt idx="2083">
                  <c:v>3.2282489502581969E-5</c:v>
                </c:pt>
                <c:pt idx="2084">
                  <c:v>3.2285679221457541E-5</c:v>
                </c:pt>
                <c:pt idx="2085">
                  <c:v>3.2288866510135942E-5</c:v>
                </c:pt>
                <c:pt idx="2086">
                  <c:v>3.2292051371393428E-5</c:v>
                </c:pt>
                <c:pt idx="2087">
                  <c:v>3.2295233808001993E-5</c:v>
                </c:pt>
                <c:pt idx="2088">
                  <c:v>3.2298413822729435E-5</c:v>
                </c:pt>
                <c:pt idx="2089">
                  <c:v>3.2301591418339318E-5</c:v>
                </c:pt>
                <c:pt idx="2090">
                  <c:v>3.2304766597591038E-5</c:v>
                </c:pt>
                <c:pt idx="2091">
                  <c:v>3.2307939363239769E-5</c:v>
                </c:pt>
                <c:pt idx="2092">
                  <c:v>3.2311109718036505E-5</c:v>
                </c:pt>
                <c:pt idx="2093">
                  <c:v>3.2314277664728059E-5</c:v>
                </c:pt>
                <c:pt idx="2094">
                  <c:v>3.2317443206057069E-5</c:v>
                </c:pt>
                <c:pt idx="2095">
                  <c:v>3.2320606344762027E-5</c:v>
                </c:pt>
                <c:pt idx="2096">
                  <c:v>3.2323767083577249E-5</c:v>
                </c:pt>
                <c:pt idx="2097">
                  <c:v>3.232692542523292E-5</c:v>
                </c:pt>
                <c:pt idx="2098">
                  <c:v>3.2330081372455083E-5</c:v>
                </c:pt>
                <c:pt idx="2099">
                  <c:v>3.2333234927965621E-5</c:v>
                </c:pt>
                <c:pt idx="2100">
                  <c:v>3.2336386094482344E-5</c:v>
                </c:pt>
                <c:pt idx="2101">
                  <c:v>3.2339534874718894E-5</c:v>
                </c:pt>
                <c:pt idx="2102">
                  <c:v>3.2342681271384843E-5</c:v>
                </c:pt>
                <c:pt idx="2103">
                  <c:v>3.2345825287185653E-5</c:v>
                </c:pt>
                <c:pt idx="2104">
                  <c:v>3.2348966924822663E-5</c:v>
                </c:pt>
                <c:pt idx="2105">
                  <c:v>3.235210618699317E-5</c:v>
                </c:pt>
                <c:pt idx="2106">
                  <c:v>3.2355243076390367E-5</c:v>
                </c:pt>
                <c:pt idx="2107">
                  <c:v>3.23583775957034E-5</c:v>
                </c:pt>
                <c:pt idx="2108">
                  <c:v>3.236150974761733E-5</c:v>
                </c:pt>
                <c:pt idx="2109">
                  <c:v>3.2364639534813173E-5</c:v>
                </c:pt>
                <c:pt idx="2110">
                  <c:v>3.236776695996789E-5</c:v>
                </c:pt>
                <c:pt idx="2111">
                  <c:v>3.2370892025754427E-5</c:v>
                </c:pt>
                <c:pt idx="2112">
                  <c:v>3.2374014734841662E-5</c:v>
                </c:pt>
                <c:pt idx="2113">
                  <c:v>3.2377135089894483E-5</c:v>
                </c:pt>
                <c:pt idx="2114">
                  <c:v>3.2380253093573739E-5</c:v>
                </c:pt>
                <c:pt idx="2115">
                  <c:v>3.2383368748536302E-5</c:v>
                </c:pt>
                <c:pt idx="2116">
                  <c:v>3.2386482057434983E-5</c:v>
                </c:pt>
                <c:pt idx="2117">
                  <c:v>3.2389593022918672E-5</c:v>
                </c:pt>
                <c:pt idx="2118">
                  <c:v>3.2392701647632211E-5</c:v>
                </c:pt>
                <c:pt idx="2119">
                  <c:v>3.2395807934216509E-5</c:v>
                </c:pt>
                <c:pt idx="2120">
                  <c:v>3.2398911885308465E-5</c:v>
                </c:pt>
                <c:pt idx="2121">
                  <c:v>3.2402013503541044E-5</c:v>
                </c:pt>
                <c:pt idx="2122">
                  <c:v>3.2405112791543255E-5</c:v>
                </c:pt>
                <c:pt idx="2123">
                  <c:v>3.2408209751940126E-5</c:v>
                </c:pt>
                <c:pt idx="2124">
                  <c:v>3.2411304387352785E-5</c:v>
                </c:pt>
                <c:pt idx="2125">
                  <c:v>3.24143967003984E-5</c:v>
                </c:pt>
                <c:pt idx="2126">
                  <c:v>3.241748669369021E-5</c:v>
                </c:pt>
                <c:pt idx="2127">
                  <c:v>3.2420574369837551E-5</c:v>
                </c:pt>
                <c:pt idx="2128">
                  <c:v>3.2423659731445829E-5</c:v>
                </c:pt>
                <c:pt idx="2129">
                  <c:v>3.242674278111658E-5</c:v>
                </c:pt>
                <c:pt idx="2130">
                  <c:v>3.2429823521447396E-5</c:v>
                </c:pt>
                <c:pt idx="2131">
                  <c:v>3.2432901955032015E-5</c:v>
                </c:pt>
                <c:pt idx="2132">
                  <c:v>3.243597808446027E-5</c:v>
                </c:pt>
                <c:pt idx="2133">
                  <c:v>3.2439051912318125E-5</c:v>
                </c:pt>
                <c:pt idx="2134">
                  <c:v>3.244212344118769E-5</c:v>
                </c:pt>
                <c:pt idx="2135">
                  <c:v>3.2445192673647191E-5</c:v>
                </c:pt>
                <c:pt idx="2136">
                  <c:v>3.2448259612271017E-5</c:v>
                </c:pt>
                <c:pt idx="2137">
                  <c:v>3.2451324259629697E-5</c:v>
                </c:pt>
                <c:pt idx="2138">
                  <c:v>3.2454386618289945E-5</c:v>
                </c:pt>
                <c:pt idx="2139">
                  <c:v>3.2457446690814604E-5</c:v>
                </c:pt>
                <c:pt idx="2140">
                  <c:v>3.2460504479762744E-5</c:v>
                </c:pt>
                <c:pt idx="2141">
                  <c:v>3.2463559987689558E-5</c:v>
                </c:pt>
                <c:pt idx="2142">
                  <c:v>3.2466613217146465E-5</c:v>
                </c:pt>
                <c:pt idx="2143">
                  <c:v>3.2469664170681083E-5</c:v>
                </c:pt>
                <c:pt idx="2144">
                  <c:v>3.2472712850837214E-5</c:v>
                </c:pt>
                <c:pt idx="2145">
                  <c:v>3.247575926015488E-5</c:v>
                </c:pt>
                <c:pt idx="2146">
                  <c:v>3.2478803401170328E-5</c:v>
                </c:pt>
                <c:pt idx="2147">
                  <c:v>3.248184527641601E-5</c:v>
                </c:pt>
                <c:pt idx="2148">
                  <c:v>3.2484884888420625E-5</c:v>
                </c:pt>
                <c:pt idx="2149">
                  <c:v>3.2487922239709102E-5</c:v>
                </c:pt>
                <c:pt idx="2150">
                  <c:v>3.2490957332802633E-5</c:v>
                </c:pt>
                <c:pt idx="2151">
                  <c:v>3.2493990170218647E-5</c:v>
                </c:pt>
                <c:pt idx="2152">
                  <c:v>3.2497020754470825E-5</c:v>
                </c:pt>
                <c:pt idx="2153">
                  <c:v>3.250004908806913E-5</c:v>
                </c:pt>
                <c:pt idx="2154">
                  <c:v>3.2503075173519797E-5</c:v>
                </c:pt>
                <c:pt idx="2155">
                  <c:v>3.2506099013325327E-5</c:v>
                </c:pt>
                <c:pt idx="2156">
                  <c:v>3.2509120609984534E-5</c:v>
                </c:pt>
                <c:pt idx="2157">
                  <c:v>3.2512139965992494E-5</c:v>
                </c:pt>
                <c:pt idx="2158">
                  <c:v>3.2515157083840608E-5</c:v>
                </c:pt>
                <c:pt idx="2159">
                  <c:v>3.2518171966016577E-5</c:v>
                </c:pt>
                <c:pt idx="2160">
                  <c:v>3.2521184615004418E-5</c:v>
                </c:pt>
                <c:pt idx="2161">
                  <c:v>3.252419503328446E-5</c:v>
                </c:pt>
                <c:pt idx="2162">
                  <c:v>3.252720322333338E-5</c:v>
                </c:pt>
                <c:pt idx="2163">
                  <c:v>3.2530209187624181E-5</c:v>
                </c:pt>
                <c:pt idx="2164">
                  <c:v>3.2533212928626183E-5</c:v>
                </c:pt>
                <c:pt idx="2165">
                  <c:v>3.2536214448805097E-5</c:v>
                </c:pt>
                <c:pt idx="2166">
                  <c:v>3.2539213750622963E-5</c:v>
                </c:pt>
                <c:pt idx="2167">
                  <c:v>3.2542210836538198E-5</c:v>
                </c:pt>
                <c:pt idx="2168">
                  <c:v>3.2545205709005556E-5</c:v>
                </c:pt>
                <c:pt idx="2169">
                  <c:v>3.2548198370476215E-5</c:v>
                </c:pt>
                <c:pt idx="2170">
                  <c:v>3.2551188823397694E-5</c:v>
                </c:pt>
                <c:pt idx="2171">
                  <c:v>3.255417707021392E-5</c:v>
                </c:pt>
                <c:pt idx="2172">
                  <c:v>3.2557163113365215E-5</c:v>
                </c:pt>
                <c:pt idx="2173">
                  <c:v>3.2560146955288297E-5</c:v>
                </c:pt>
                <c:pt idx="2174">
                  <c:v>3.2563128598416299E-5</c:v>
                </c:pt>
                <c:pt idx="2175">
                  <c:v>3.256610804517876E-5</c:v>
                </c:pt>
                <c:pt idx="2176">
                  <c:v>3.2569085298001653E-5</c:v>
                </c:pt>
                <c:pt idx="2177">
                  <c:v>3.2572060359307368E-5</c:v>
                </c:pt>
                <c:pt idx="2178">
                  <c:v>3.2575033231514741E-5</c:v>
                </c:pt>
                <c:pt idx="2179">
                  <c:v>3.2578003917039055E-5</c:v>
                </c:pt>
                <c:pt idx="2180">
                  <c:v>3.2580972418292004E-5</c:v>
                </c:pt>
                <c:pt idx="2181">
                  <c:v>3.2583938737681789E-5</c:v>
                </c:pt>
                <c:pt idx="2182">
                  <c:v>3.2586902877613022E-5</c:v>
                </c:pt>
                <c:pt idx="2183">
                  <c:v>3.2589864840486832E-5</c:v>
                </c:pt>
                <c:pt idx="2184">
                  <c:v>3.2592824628700782E-5</c:v>
                </c:pt>
                <c:pt idx="2185">
                  <c:v>3.2595782244648941E-5</c:v>
                </c:pt>
                <c:pt idx="2186">
                  <c:v>3.2598737690721844E-5</c:v>
                </c:pt>
                <c:pt idx="2187">
                  <c:v>3.260169096930654E-5</c:v>
                </c:pt>
                <c:pt idx="2188">
                  <c:v>3.2604642082786579E-5</c:v>
                </c:pt>
                <c:pt idx="2189">
                  <c:v>3.2607591033541981E-5</c:v>
                </c:pt>
                <c:pt idx="2190">
                  <c:v>3.2610537823949331E-5</c:v>
                </c:pt>
                <c:pt idx="2191">
                  <c:v>3.261348245638169E-5</c:v>
                </c:pt>
                <c:pt idx="2192">
                  <c:v>3.261642493320867E-5</c:v>
                </c:pt>
                <c:pt idx="2193">
                  <c:v>3.2619365256796407E-5</c:v>
                </c:pt>
                <c:pt idx="2194">
                  <c:v>3.2622303429507581E-5</c:v>
                </c:pt>
                <c:pt idx="2195">
                  <c:v>3.2625239453701401E-5</c:v>
                </c:pt>
                <c:pt idx="2196">
                  <c:v>3.2628173331733644E-5</c:v>
                </c:pt>
                <c:pt idx="2197">
                  <c:v>3.2631105065956626E-5</c:v>
                </c:pt>
                <c:pt idx="2198">
                  <c:v>3.2634034658719254E-5</c:v>
                </c:pt>
                <c:pt idx="2199">
                  <c:v>3.263696211236698E-5</c:v>
                </c:pt>
                <c:pt idx="2200">
                  <c:v>3.2639887429241844E-5</c:v>
                </c:pt>
                <c:pt idx="2201">
                  <c:v>3.264281061168247E-5</c:v>
                </c:pt>
                <c:pt idx="2202">
                  <c:v>3.2645731662024055E-5</c:v>
                </c:pt>
                <c:pt idx="2203">
                  <c:v>3.2648650582598404E-5</c:v>
                </c:pt>
                <c:pt idx="2204">
                  <c:v>3.2651567375733916E-5</c:v>
                </c:pt>
                <c:pt idx="2205">
                  <c:v>3.2654482043755616E-5</c:v>
                </c:pt>
                <c:pt idx="2206">
                  <c:v>3.2657394588985106E-5</c:v>
                </c:pt>
                <c:pt idx="2207">
                  <c:v>3.266030501374066E-5</c:v>
                </c:pt>
                <c:pt idx="2208">
                  <c:v>3.2663213320337118E-5</c:v>
                </c:pt>
                <c:pt idx="2209">
                  <c:v>3.2666119511085986E-5</c:v>
                </c:pt>
                <c:pt idx="2210">
                  <c:v>3.2669023588295415E-5</c:v>
                </c:pt>
                <c:pt idx="2211">
                  <c:v>3.2671925554270188E-5</c:v>
                </c:pt>
                <c:pt idx="2212">
                  <c:v>3.2674825411311721E-5</c:v>
                </c:pt>
                <c:pt idx="2213">
                  <c:v>3.2677723161718122E-5</c:v>
                </c:pt>
                <c:pt idx="2214">
                  <c:v>3.268061880778412E-5</c:v>
                </c:pt>
                <c:pt idx="2215">
                  <c:v>3.2683512351801154E-5</c:v>
                </c:pt>
                <c:pt idx="2216">
                  <c:v>3.2686403796057306E-5</c:v>
                </c:pt>
                <c:pt idx="2217">
                  <c:v>3.2689293142837361E-5</c:v>
                </c:pt>
                <c:pt idx="2218">
                  <c:v>3.2692180394422773E-5</c:v>
                </c:pt>
                <c:pt idx="2219">
                  <c:v>3.26950655530917E-5</c:v>
                </c:pt>
                <c:pt idx="2220">
                  <c:v>3.2697948621118976E-5</c:v>
                </c:pt>
                <c:pt idx="2221">
                  <c:v>3.2700829600776186E-5</c:v>
                </c:pt>
                <c:pt idx="2222">
                  <c:v>3.2703708494331577E-5</c:v>
                </c:pt>
                <c:pt idx="2223">
                  <c:v>3.2706585304050122E-5</c:v>
                </c:pt>
                <c:pt idx="2224">
                  <c:v>3.2709460032193547E-5</c:v>
                </c:pt>
                <c:pt idx="2225">
                  <c:v>3.2712332681020286E-5</c:v>
                </c:pt>
                <c:pt idx="2226">
                  <c:v>3.2715203252785487E-5</c:v>
                </c:pt>
                <c:pt idx="2227">
                  <c:v>3.2718071749741071E-5</c:v>
                </c:pt>
                <c:pt idx="2228">
                  <c:v>3.272093817413568E-5</c:v>
                </c:pt>
                <c:pt idx="2229">
                  <c:v>3.2723802528214739E-5</c:v>
                </c:pt>
                <c:pt idx="2230">
                  <c:v>3.2726664814220383E-5</c:v>
                </c:pt>
                <c:pt idx="2231">
                  <c:v>3.2729525034391564E-5</c:v>
                </c:pt>
                <c:pt idx="2232">
                  <c:v>3.2732383190963956E-5</c:v>
                </c:pt>
                <c:pt idx="2233">
                  <c:v>3.2735239286170045E-5</c:v>
                </c:pt>
                <c:pt idx="2234">
                  <c:v>3.2738093322239073E-5</c:v>
                </c:pt>
                <c:pt idx="2235">
                  <c:v>3.2740945301397077E-5</c:v>
                </c:pt>
                <c:pt idx="2236">
                  <c:v>3.2743795225866895E-5</c:v>
                </c:pt>
                <c:pt idx="2237">
                  <c:v>3.2746643097868152E-5</c:v>
                </c:pt>
                <c:pt idx="2238">
                  <c:v>3.2749488919617283E-5</c:v>
                </c:pt>
                <c:pt idx="2239">
                  <c:v>3.2752332693327519E-5</c:v>
                </c:pt>
                <c:pt idx="2240">
                  <c:v>3.2755174421208936E-5</c:v>
                </c:pt>
                <c:pt idx="2241">
                  <c:v>3.2758014105468401E-5</c:v>
                </c:pt>
                <c:pt idx="2242">
                  <c:v>3.2760851748309623E-5</c:v>
                </c:pt>
                <c:pt idx="2243">
                  <c:v>3.2763687351933147E-5</c:v>
                </c:pt>
                <c:pt idx="2244">
                  <c:v>3.2766520918536345E-5</c:v>
                </c:pt>
                <c:pt idx="2245">
                  <c:v>3.2769352450313425E-5</c:v>
                </c:pt>
                <c:pt idx="2246">
                  <c:v>3.2772181949455499E-5</c:v>
                </c:pt>
                <c:pt idx="2247">
                  <c:v>3.2775009418150454E-5</c:v>
                </c:pt>
                <c:pt idx="2248">
                  <c:v>3.2777834858583091E-5</c:v>
                </c:pt>
                <c:pt idx="2249">
                  <c:v>3.2780658272935064E-5</c:v>
                </c:pt>
                <c:pt idx="2250">
                  <c:v>3.2783479663384906E-5</c:v>
                </c:pt>
                <c:pt idx="2251">
                  <c:v>3.2786299032108016E-5</c:v>
                </c:pt>
                <c:pt idx="2252">
                  <c:v>3.2789116381276694E-5</c:v>
                </c:pt>
                <c:pt idx="2253">
                  <c:v>3.2791931713060082E-5</c:v>
                </c:pt>
                <c:pt idx="2254">
                  <c:v>3.2794745029624289E-5</c:v>
                </c:pt>
                <c:pt idx="2255">
                  <c:v>3.2797556333132277E-5</c:v>
                </c:pt>
                <c:pt idx="2256">
                  <c:v>3.2800365625743899E-5</c:v>
                </c:pt>
                <c:pt idx="2257">
                  <c:v>3.2803172909615985E-5</c:v>
                </c:pt>
                <c:pt idx="2258">
                  <c:v>3.2805978186902215E-5</c:v>
                </c:pt>
                <c:pt idx="2259">
                  <c:v>3.2808781459753212E-5</c:v>
                </c:pt>
                <c:pt idx="2260">
                  <c:v>3.2811582730316551E-5</c:v>
                </c:pt>
                <c:pt idx="2261">
                  <c:v>3.2814382000736701E-5</c:v>
                </c:pt>
                <c:pt idx="2262">
                  <c:v>3.2817179273155106E-5</c:v>
                </c:pt>
                <c:pt idx="2263">
                  <c:v>3.2819974549710129E-5</c:v>
                </c:pt>
                <c:pt idx="2264">
                  <c:v>3.2822767832537086E-5</c:v>
                </c:pt>
                <c:pt idx="2265">
                  <c:v>3.2825559123768265E-5</c:v>
                </c:pt>
                <c:pt idx="2266">
                  <c:v>3.2828348425532903E-5</c:v>
                </c:pt>
                <c:pt idx="2267">
                  <c:v>3.2831135739957189E-5</c:v>
                </c:pt>
                <c:pt idx="2268">
                  <c:v>3.2833921069164301E-5</c:v>
                </c:pt>
                <c:pt idx="2269">
                  <c:v>3.2836704415274404E-5</c:v>
                </c:pt>
                <c:pt idx="2270">
                  <c:v>3.2839485780404612E-5</c:v>
                </c:pt>
                <c:pt idx="2271">
                  <c:v>3.284226516666906E-5</c:v>
                </c:pt>
                <c:pt idx="2272">
                  <c:v>3.2845042576178851E-5</c:v>
                </c:pt>
                <c:pt idx="2273">
                  <c:v>3.2847818011042101E-5</c:v>
                </c:pt>
                <c:pt idx="2274">
                  <c:v>3.2850591473363918E-5</c:v>
                </c:pt>
                <c:pt idx="2275">
                  <c:v>3.2853362965246433E-5</c:v>
                </c:pt>
                <c:pt idx="2276">
                  <c:v>3.2856132488788778E-5</c:v>
                </c:pt>
                <c:pt idx="2277">
                  <c:v>3.2858900046087115E-5</c:v>
                </c:pt>
                <c:pt idx="2278">
                  <c:v>3.2861665639234618E-5</c:v>
                </c:pt>
                <c:pt idx="2279">
                  <c:v>3.2864429270321508E-5</c:v>
                </c:pt>
                <c:pt idx="2280">
                  <c:v>3.2867190941435022E-5</c:v>
                </c:pt>
                <c:pt idx="2281">
                  <c:v>3.2869950654659465E-5</c:v>
                </c:pt>
                <c:pt idx="2282">
                  <c:v>3.2872708412076138E-5</c:v>
                </c:pt>
                <c:pt idx="2283">
                  <c:v>3.2875464215763458E-5</c:v>
                </c:pt>
                <c:pt idx="2284">
                  <c:v>3.2878218067796838E-5</c:v>
                </c:pt>
                <c:pt idx="2285">
                  <c:v>3.2880969970248798E-5</c:v>
                </c:pt>
                <c:pt idx="2286">
                  <c:v>3.2883719925188911E-5</c:v>
                </c:pt>
                <c:pt idx="2287">
                  <c:v>3.2886467934683795E-5</c:v>
                </c:pt>
                <c:pt idx="2288">
                  <c:v>3.2889214000797175E-5</c:v>
                </c:pt>
                <c:pt idx="2289">
                  <c:v>3.2891958125589861E-5</c:v>
                </c:pt>
                <c:pt idx="2290">
                  <c:v>3.289470031111973E-5</c:v>
                </c:pt>
                <c:pt idx="2291">
                  <c:v>3.2897440559441759E-5</c:v>
                </c:pt>
                <c:pt idx="2292">
                  <c:v>3.2900178872608037E-5</c:v>
                </c:pt>
                <c:pt idx="2293">
                  <c:v>3.2902915252667713E-5</c:v>
                </c:pt>
                <c:pt idx="2294">
                  <c:v>3.2905649701667111E-5</c:v>
                </c:pt>
                <c:pt idx="2295">
                  <c:v>3.2908382221649599E-5</c:v>
                </c:pt>
                <c:pt idx="2296">
                  <c:v>3.2911112814655726E-5</c:v>
                </c:pt>
                <c:pt idx="2297">
                  <c:v>3.2913841482723103E-5</c:v>
                </c:pt>
                <c:pt idx="2298">
                  <c:v>3.2916568227886512E-5</c:v>
                </c:pt>
                <c:pt idx="2299">
                  <c:v>3.2919293052177849E-5</c:v>
                </c:pt>
                <c:pt idx="2300">
                  <c:v>3.2922015957626172E-5</c:v>
                </c:pt>
                <c:pt idx="2301">
                  <c:v>3.2924736946257645E-5</c:v>
                </c:pt>
                <c:pt idx="2302">
                  <c:v>3.2927456020095612E-5</c:v>
                </c:pt>
                <c:pt idx="2303">
                  <c:v>3.2930173181160538E-5</c:v>
                </c:pt>
                <c:pt idx="2304">
                  <c:v>3.2932888431470091E-5</c:v>
                </c:pt>
                <c:pt idx="2305">
                  <c:v>3.2935601773039069E-5</c:v>
                </c:pt>
                <c:pt idx="2306">
                  <c:v>3.2938313207879441E-5</c:v>
                </c:pt>
                <c:pt idx="2307">
                  <c:v>3.2941022738000361E-5</c:v>
                </c:pt>
                <c:pt idx="2308">
                  <c:v>3.294373036540816E-5</c:v>
                </c:pt>
                <c:pt idx="2309">
                  <c:v>3.2946436092106327E-5</c:v>
                </c:pt>
                <c:pt idx="2310">
                  <c:v>3.294913992009559E-5</c:v>
                </c:pt>
                <c:pt idx="2311">
                  <c:v>3.2951841851373812E-5</c:v>
                </c:pt>
                <c:pt idx="2312">
                  <c:v>3.2954541887936104E-5</c:v>
                </c:pt>
                <c:pt idx="2313">
                  <c:v>3.2957240031774747E-5</c:v>
                </c:pt>
                <c:pt idx="2314">
                  <c:v>3.2959936284879238E-5</c:v>
                </c:pt>
                <c:pt idx="2315">
                  <c:v>3.2962630649236291E-5</c:v>
                </c:pt>
                <c:pt idx="2316">
                  <c:v>3.2965323126829845E-5</c:v>
                </c:pt>
                <c:pt idx="2317">
                  <c:v>3.2968013719641031E-5</c:v>
                </c:pt>
                <c:pt idx="2318">
                  <c:v>3.2970702429648265E-5</c:v>
                </c:pt>
                <c:pt idx="2319">
                  <c:v>3.2973389258827121E-5</c:v>
                </c:pt>
                <c:pt idx="2320">
                  <c:v>3.2976074209150466E-5</c:v>
                </c:pt>
                <c:pt idx="2321">
                  <c:v>3.2978757282588378E-5</c:v>
                </c:pt>
                <c:pt idx="2322">
                  <c:v>3.2981438481108208E-5</c:v>
                </c:pt>
                <c:pt idx="2323">
                  <c:v>3.2984117806674546E-5</c:v>
                </c:pt>
                <c:pt idx="2324">
                  <c:v>3.298679526124922E-5</c:v>
                </c:pt>
                <c:pt idx="2325">
                  <c:v>3.2989470846791351E-5</c:v>
                </c:pt>
                <c:pt idx="2326">
                  <c:v>3.2992144565257299E-5</c:v>
                </c:pt>
                <c:pt idx="2327">
                  <c:v>3.2994816418600723E-5</c:v>
                </c:pt>
                <c:pt idx="2328">
                  <c:v>3.2997486408772522E-5</c:v>
                </c:pt>
                <c:pt idx="2329">
                  <c:v>3.30001545377209E-5</c:v>
                </c:pt>
                <c:pt idx="2330">
                  <c:v>3.3002820807391348E-5</c:v>
                </c:pt>
                <c:pt idx="2331">
                  <c:v>3.3005485219726615E-5</c:v>
                </c:pt>
                <c:pt idx="2332">
                  <c:v>3.3008147776666792E-5</c:v>
                </c:pt>
                <c:pt idx="2333">
                  <c:v>3.3010808480149233E-5</c:v>
                </c:pt>
                <c:pt idx="2334">
                  <c:v>3.3013467332108603E-5</c:v>
                </c:pt>
                <c:pt idx="2335">
                  <c:v>3.3016124334476888E-5</c:v>
                </c:pt>
                <c:pt idx="2336">
                  <c:v>3.3018779489183379E-5</c:v>
                </c:pt>
                <c:pt idx="2337">
                  <c:v>3.302143279815467E-5</c:v>
                </c:pt>
                <c:pt idx="2338">
                  <c:v>3.3024084263314697E-5</c:v>
                </c:pt>
                <c:pt idx="2339">
                  <c:v>3.3026733886584728E-5</c:v>
                </c:pt>
                <c:pt idx="2340">
                  <c:v>3.3029381669883339E-5</c:v>
                </c:pt>
                <c:pt idx="2341">
                  <c:v>3.3032027615126458E-5</c:v>
                </c:pt>
                <c:pt idx="2342">
                  <c:v>3.3034671724227351E-5</c:v>
                </c:pt>
                <c:pt idx="2343">
                  <c:v>3.3037313999096637E-5</c:v>
                </c:pt>
                <c:pt idx="2344">
                  <c:v>3.3039954441642257E-5</c:v>
                </c:pt>
                <c:pt idx="2345">
                  <c:v>3.3042593053769559E-5</c:v>
                </c:pt>
                <c:pt idx="2346">
                  <c:v>3.3045229837381189E-5</c:v>
                </c:pt>
                <c:pt idx="2347">
                  <c:v>3.3047864794377206E-5</c:v>
                </c:pt>
                <c:pt idx="2348">
                  <c:v>3.3050497926655003E-5</c:v>
                </c:pt>
                <c:pt idx="2349">
                  <c:v>3.305312923610938E-5</c:v>
                </c:pt>
                <c:pt idx="2350">
                  <c:v>3.305575872463248E-5</c:v>
                </c:pt>
                <c:pt idx="2351">
                  <c:v>3.3058386394113836E-5</c:v>
                </c:pt>
                <c:pt idx="2352">
                  <c:v>3.3061012246440401E-5</c:v>
                </c:pt>
                <c:pt idx="2353">
                  <c:v>3.3063636283496464E-5</c:v>
                </c:pt>
                <c:pt idx="2354">
                  <c:v>3.3066258507163766E-5</c:v>
                </c:pt>
                <c:pt idx="2355">
                  <c:v>3.30688789193214E-5</c:v>
                </c:pt>
                <c:pt idx="2356">
                  <c:v>3.3071497521845894E-5</c:v>
                </c:pt>
                <c:pt idx="2357">
                  <c:v>3.3074114316611186E-5</c:v>
                </c:pt>
                <c:pt idx="2358">
                  <c:v>3.3076729305488593E-5</c:v>
                </c:pt>
                <c:pt idx="2359">
                  <c:v>3.307934249034688E-5</c:v>
                </c:pt>
                <c:pt idx="2360">
                  <c:v>3.3081953873052252E-5</c:v>
                </c:pt>
                <c:pt idx="2361">
                  <c:v>3.3084563455468288E-5</c:v>
                </c:pt>
                <c:pt idx="2362">
                  <c:v>3.3087171239456043E-5</c:v>
                </c:pt>
                <c:pt idx="2363">
                  <c:v>3.3089777226873994E-5</c:v>
                </c:pt>
                <c:pt idx="2364">
                  <c:v>3.3092381419578058E-5</c:v>
                </c:pt>
                <c:pt idx="2365">
                  <c:v>3.3094983819421571E-5</c:v>
                </c:pt>
                <c:pt idx="2366">
                  <c:v>3.3097584428255382E-5</c:v>
                </c:pt>
                <c:pt idx="2367">
                  <c:v>3.3100183247927722E-5</c:v>
                </c:pt>
                <c:pt idx="2368">
                  <c:v>3.3102780280284323E-5</c:v>
                </c:pt>
                <c:pt idx="2369">
                  <c:v>3.3105375527168371E-5</c:v>
                </c:pt>
                <c:pt idx="2370">
                  <c:v>3.3107968990420515E-5</c:v>
                </c:pt>
                <c:pt idx="2371">
                  <c:v>3.3110560671878865E-5</c:v>
                </c:pt>
                <c:pt idx="2372">
                  <c:v>3.3113150573379021E-5</c:v>
                </c:pt>
                <c:pt idx="2373">
                  <c:v>3.3115738696754065E-5</c:v>
                </c:pt>
                <c:pt idx="2374">
                  <c:v>3.3118325043834544E-5</c:v>
                </c:pt>
                <c:pt idx="2375">
                  <c:v>3.3120909616448517E-5</c:v>
                </c:pt>
                <c:pt idx="2376">
                  <c:v>3.3123492416421502E-5</c:v>
                </c:pt>
                <c:pt idx="2377">
                  <c:v>3.3126073445576553E-5</c:v>
                </c:pt>
                <c:pt idx="2378">
                  <c:v>3.3128652705734206E-5</c:v>
                </c:pt>
                <c:pt idx="2379">
                  <c:v>3.3131230198712507E-5</c:v>
                </c:pt>
                <c:pt idx="2380">
                  <c:v>3.3133805926326986E-5</c:v>
                </c:pt>
                <c:pt idx="2381">
                  <c:v>3.3136379890390734E-5</c:v>
                </c:pt>
                <c:pt idx="2382">
                  <c:v>3.3138952092714313E-5</c:v>
                </c:pt>
                <c:pt idx="2383">
                  <c:v>3.3141522535105842E-5</c:v>
                </c:pt>
                <c:pt idx="2384">
                  <c:v>3.3144091219370958E-5</c:v>
                </c:pt>
                <c:pt idx="2385">
                  <c:v>3.3146658147312817E-5</c:v>
                </c:pt>
                <c:pt idx="2386">
                  <c:v>3.3149223320732103E-5</c:v>
                </c:pt>
                <c:pt idx="2387">
                  <c:v>3.3151786741427087E-5</c:v>
                </c:pt>
                <c:pt idx="2388">
                  <c:v>3.315434841119352E-5</c:v>
                </c:pt>
                <c:pt idx="2389">
                  <c:v>3.3156908331824747E-5</c:v>
                </c:pt>
                <c:pt idx="2390">
                  <c:v>3.3159466505111639E-5</c:v>
                </c:pt>
                <c:pt idx="2391">
                  <c:v>3.3162022932842642E-5</c:v>
                </c:pt>
                <c:pt idx="2392">
                  <c:v>3.3164577616803742E-5</c:v>
                </c:pt>
                <c:pt idx="2393">
                  <c:v>3.316713055877852E-5</c:v>
                </c:pt>
                <c:pt idx="2394">
                  <c:v>3.3169681760548081E-5</c:v>
                </c:pt>
                <c:pt idx="2395">
                  <c:v>3.3172231223891142E-5</c:v>
                </c:pt>
                <c:pt idx="2396">
                  <c:v>3.3174778950583971E-5</c:v>
                </c:pt>
                <c:pt idx="2397">
                  <c:v>3.3177324942400452E-5</c:v>
                </c:pt>
                <c:pt idx="2398">
                  <c:v>3.3179869201111994E-5</c:v>
                </c:pt>
                <c:pt idx="2399">
                  <c:v>3.3182411728487663E-5</c:v>
                </c:pt>
                <c:pt idx="2400">
                  <c:v>3.3184952526294066E-5</c:v>
                </c:pt>
                <c:pt idx="2401">
                  <c:v>3.3187491596295442E-5</c:v>
                </c:pt>
                <c:pt idx="2402">
                  <c:v>3.3190028940253608E-5</c:v>
                </c:pt>
                <c:pt idx="2403">
                  <c:v>3.3192564559927992E-5</c:v>
                </c:pt>
                <c:pt idx="2404">
                  <c:v>3.3195098457075646E-5</c:v>
                </c:pt>
                <c:pt idx="2405">
                  <c:v>3.3197630633451209E-5</c:v>
                </c:pt>
                <c:pt idx="2406">
                  <c:v>3.3200161090806968E-5</c:v>
                </c:pt>
                <c:pt idx="2407">
                  <c:v>3.3202689830892812E-5</c:v>
                </c:pt>
                <c:pt idx="2408">
                  <c:v>3.3205216855456265E-5</c:v>
                </c:pt>
                <c:pt idx="2409">
                  <c:v>3.3207742166242453E-5</c:v>
                </c:pt>
                <c:pt idx="2410">
                  <c:v>3.3210265764994188E-5</c:v>
                </c:pt>
                <c:pt idx="2411">
                  <c:v>3.3212787653451881E-5</c:v>
                </c:pt>
                <c:pt idx="2412">
                  <c:v>3.3215307833353595E-5</c:v>
                </c:pt>
                <c:pt idx="2413">
                  <c:v>3.321782630643503E-5</c:v>
                </c:pt>
                <c:pt idx="2414">
                  <c:v>3.3220343074429553E-5</c:v>
                </c:pt>
                <c:pt idx="2415">
                  <c:v>3.3222858139068168E-5</c:v>
                </c:pt>
                <c:pt idx="2416">
                  <c:v>3.3225371502079548E-5</c:v>
                </c:pt>
                <c:pt idx="2417">
                  <c:v>3.3227883165190033E-5</c:v>
                </c:pt>
                <c:pt idx="2418">
                  <c:v>3.3230393130123614E-5</c:v>
                </c:pt>
                <c:pt idx="2419">
                  <c:v>3.3232901398601942E-5</c:v>
                </c:pt>
                <c:pt idx="2420">
                  <c:v>3.323540797234438E-5</c:v>
                </c:pt>
                <c:pt idx="2421">
                  <c:v>3.323791285306793E-5</c:v>
                </c:pt>
                <c:pt idx="2422">
                  <c:v>3.3240416042487286E-5</c:v>
                </c:pt>
                <c:pt idx="2423">
                  <c:v>3.3242917542314857E-5</c:v>
                </c:pt>
                <c:pt idx="2424">
                  <c:v>3.3245417354260693E-5</c:v>
                </c:pt>
                <c:pt idx="2425">
                  <c:v>3.3247915480032563E-5</c:v>
                </c:pt>
                <c:pt idx="2426">
                  <c:v>3.325041192133593E-5</c:v>
                </c:pt>
                <c:pt idx="2427">
                  <c:v>3.3252906679873974E-5</c:v>
                </c:pt>
                <c:pt idx="2428">
                  <c:v>3.3255399757347544E-5</c:v>
                </c:pt>
                <c:pt idx="2429">
                  <c:v>3.3257891155455212E-5</c:v>
                </c:pt>
                <c:pt idx="2430">
                  <c:v>3.326038087589328E-5</c:v>
                </c:pt>
                <c:pt idx="2431">
                  <c:v>3.326286892035576E-5</c:v>
                </c:pt>
                <c:pt idx="2432">
                  <c:v>3.3265355290534359E-5</c:v>
                </c:pt>
                <c:pt idx="2433">
                  <c:v>3.3267839988118543E-5</c:v>
                </c:pt>
                <c:pt idx="2434">
                  <c:v>3.3270323014795479E-5</c:v>
                </c:pt>
                <c:pt idx="2435">
                  <c:v>3.3272804372250084E-5</c:v>
                </c:pt>
                <c:pt idx="2436">
                  <c:v>3.3275284062164987E-5</c:v>
                </c:pt>
                <c:pt idx="2437">
                  <c:v>3.3277762086220593E-5</c:v>
                </c:pt>
                <c:pt idx="2438">
                  <c:v>3.3280238446095008E-5</c:v>
                </c:pt>
                <c:pt idx="2439">
                  <c:v>3.328271314346412E-5</c:v>
                </c:pt>
                <c:pt idx="2440">
                  <c:v>3.3285186180001534E-5</c:v>
                </c:pt>
                <c:pt idx="2441">
                  <c:v>3.3287657557378652E-5</c:v>
                </c:pt>
                <c:pt idx="2442">
                  <c:v>3.3290127277264609E-5</c:v>
                </c:pt>
                <c:pt idx="2443">
                  <c:v>3.3292595341326285E-5</c:v>
                </c:pt>
                <c:pt idx="2444">
                  <c:v>3.3295061751228336E-5</c:v>
                </c:pt>
                <c:pt idx="2445">
                  <c:v>3.3297526508633231E-5</c:v>
                </c:pt>
                <c:pt idx="2446">
                  <c:v>3.3299989615201147E-5</c:v>
                </c:pt>
                <c:pt idx="2447">
                  <c:v>3.3302451072590081E-5</c:v>
                </c:pt>
                <c:pt idx="2448">
                  <c:v>3.3304910882455785E-5</c:v>
                </c:pt>
                <c:pt idx="2449">
                  <c:v>3.3307369046451809E-5</c:v>
                </c:pt>
                <c:pt idx="2450">
                  <c:v>3.3309825566229497E-5</c:v>
                </c:pt>
                <c:pt idx="2451">
                  <c:v>3.3312280443437972E-5</c:v>
                </c:pt>
                <c:pt idx="2452">
                  <c:v>3.3314733679724159E-5</c:v>
                </c:pt>
                <c:pt idx="2453">
                  <c:v>3.3317185276732778E-5</c:v>
                </c:pt>
                <c:pt idx="2454">
                  <c:v>3.3319635236106349E-5</c:v>
                </c:pt>
                <c:pt idx="2455">
                  <c:v>3.3322083559485195E-5</c:v>
                </c:pt>
                <c:pt idx="2456">
                  <c:v>3.3324530248507484E-5</c:v>
                </c:pt>
                <c:pt idx="2457">
                  <c:v>3.3326975304809136E-5</c:v>
                </c:pt>
                <c:pt idx="2458">
                  <c:v>3.3329418730023954E-5</c:v>
                </c:pt>
                <c:pt idx="2459">
                  <c:v>3.3331860525783507E-5</c:v>
                </c:pt>
                <c:pt idx="2460">
                  <c:v>3.333430069371723E-5</c:v>
                </c:pt>
                <c:pt idx="2461">
                  <c:v>3.3336739235452359E-5</c:v>
                </c:pt>
                <c:pt idx="2462">
                  <c:v>3.3339176152613973E-5</c:v>
                </c:pt>
                <c:pt idx="2463">
                  <c:v>3.334161144682498E-5</c:v>
                </c:pt>
                <c:pt idx="2464">
                  <c:v>3.3344045119706139E-5</c:v>
                </c:pt>
                <c:pt idx="2465">
                  <c:v>3.3346477172876037E-5</c:v>
                </c:pt>
                <c:pt idx="2466">
                  <c:v>3.3348907607951129E-5</c:v>
                </c:pt>
                <c:pt idx="2467">
                  <c:v>3.3351336426545693E-5</c:v>
                </c:pt>
                <c:pt idx="2468">
                  <c:v>3.3353763630271867E-5</c:v>
                </c:pt>
                <c:pt idx="2469">
                  <c:v>3.335618922073966E-5</c:v>
                </c:pt>
                <c:pt idx="2470">
                  <c:v>3.3358613199556942E-5</c:v>
                </c:pt>
                <c:pt idx="2471">
                  <c:v>3.3361035568329431E-5</c:v>
                </c:pt>
                <c:pt idx="2472">
                  <c:v>3.3363456328660709E-5</c:v>
                </c:pt>
                <c:pt idx="2473">
                  <c:v>3.3365875482152265E-5</c:v>
                </c:pt>
                <c:pt idx="2474">
                  <c:v>3.3368293030403405E-5</c:v>
                </c:pt>
                <c:pt idx="2475">
                  <c:v>3.3370708975011383E-5</c:v>
                </c:pt>
                <c:pt idx="2476">
                  <c:v>3.3373123317571263E-5</c:v>
                </c:pt>
                <c:pt idx="2477">
                  <c:v>3.3375536059676051E-5</c:v>
                </c:pt>
                <c:pt idx="2478">
                  <c:v>3.3377947202916615E-5</c:v>
                </c:pt>
                <c:pt idx="2479">
                  <c:v>3.3380356748881713E-5</c:v>
                </c:pt>
                <c:pt idx="2480">
                  <c:v>3.3382764699158006E-5</c:v>
                </c:pt>
                <c:pt idx="2481">
                  <c:v>3.3385171055330077E-5</c:v>
                </c:pt>
                <c:pt idx="2482">
                  <c:v>3.3387575818980365E-5</c:v>
                </c:pt>
                <c:pt idx="2483">
                  <c:v>3.3389978991689238E-5</c:v>
                </c:pt>
                <c:pt idx="2484">
                  <c:v>3.3392380575034975E-5</c:v>
                </c:pt>
                <c:pt idx="2485">
                  <c:v>3.3394780570593783E-5</c:v>
                </c:pt>
                <c:pt idx="2486">
                  <c:v>3.3397178979939755E-5</c:v>
                </c:pt>
                <c:pt idx="2487">
                  <c:v>3.3399575804644921E-5</c:v>
                </c:pt>
                <c:pt idx="2488">
                  <c:v>3.3401971046279234E-5</c:v>
                </c:pt>
                <c:pt idx="2489">
                  <c:v>3.3404364706410587E-5</c:v>
                </c:pt>
                <c:pt idx="2490">
                  <c:v>3.3406756786604756E-5</c:v>
                </c:pt>
                <c:pt idx="2491">
                  <c:v>3.340914728842552E-5</c:v>
                </c:pt>
                <c:pt idx="2492">
                  <c:v>3.3411536213434531E-5</c:v>
                </c:pt>
                <c:pt idx="2493">
                  <c:v>3.3413923563191419E-5</c:v>
                </c:pt>
                <c:pt idx="2494">
                  <c:v>3.3416309339253743E-5</c:v>
                </c:pt>
                <c:pt idx="2495">
                  <c:v>3.3418693543177021E-5</c:v>
                </c:pt>
                <c:pt idx="2496">
                  <c:v>3.3421076176514692E-5</c:v>
                </c:pt>
                <c:pt idx="2497">
                  <c:v>3.3423457240818208E-5</c:v>
                </c:pt>
                <c:pt idx="2498">
                  <c:v>3.3425836737636907E-5</c:v>
                </c:pt>
                <c:pt idx="2499">
                  <c:v>3.3428214668518156E-5</c:v>
                </c:pt>
                <c:pt idx="2500">
                  <c:v>3.3430591035007221E-5</c:v>
                </c:pt>
                <c:pt idx="2501">
                  <c:v>3.3432965838647383E-5</c:v>
                </c:pt>
                <c:pt idx="2502">
                  <c:v>3.3435339080979868E-5</c:v>
                </c:pt>
                <c:pt idx="2503">
                  <c:v>3.3437710763543906E-5</c:v>
                </c:pt>
                <c:pt idx="2504">
                  <c:v>3.3440080887876656E-5</c:v>
                </c:pt>
                <c:pt idx="2505">
                  <c:v>3.344244945551331E-5</c:v>
                </c:pt>
                <c:pt idx="2506">
                  <c:v>3.3444816467987004E-5</c:v>
                </c:pt>
                <c:pt idx="2507">
                  <c:v>3.3447181926828887E-5</c:v>
                </c:pt>
                <c:pt idx="2508">
                  <c:v>3.3449545833568087E-5</c:v>
                </c:pt>
                <c:pt idx="2509">
                  <c:v>3.345190818973172E-5</c:v>
                </c:pt>
                <c:pt idx="2510">
                  <c:v>3.3454268996844922E-5</c:v>
                </c:pt>
                <c:pt idx="2511">
                  <c:v>3.3456628256430799E-5</c:v>
                </c:pt>
                <c:pt idx="2512">
                  <c:v>3.3458985970010488E-5</c:v>
                </c:pt>
                <c:pt idx="2513">
                  <c:v>3.3461342139103118E-5</c:v>
                </c:pt>
                <c:pt idx="2514">
                  <c:v>3.346369676522584E-5</c:v>
                </c:pt>
                <c:pt idx="2515">
                  <c:v>3.3466049849893786E-5</c:v>
                </c:pt>
                <c:pt idx="2516">
                  <c:v>3.3468401394620157E-5</c:v>
                </c:pt>
                <c:pt idx="2517">
                  <c:v>3.3470751400916134E-5</c:v>
                </c:pt>
                <c:pt idx="2518">
                  <c:v>3.3473099870290934E-5</c:v>
                </c:pt>
                <c:pt idx="2519">
                  <c:v>3.3475446804251807E-5</c:v>
                </c:pt>
                <c:pt idx="2520">
                  <c:v>3.347779220430402E-5</c:v>
                </c:pt>
                <c:pt idx="2521">
                  <c:v>3.3480136071950878E-5</c:v>
                </c:pt>
                <c:pt idx="2522">
                  <c:v>3.3482478408693732E-5</c:v>
                </c:pt>
                <c:pt idx="2523">
                  <c:v>3.3484819216031952E-5</c:v>
                </c:pt>
                <c:pt idx="2524">
                  <c:v>3.3487158495462976E-5</c:v>
                </c:pt>
                <c:pt idx="2525">
                  <c:v>3.3489496248482259E-5</c:v>
                </c:pt>
                <c:pt idx="2526">
                  <c:v>3.3491832476583343E-5</c:v>
                </c:pt>
                <c:pt idx="2527">
                  <c:v>3.3494167181257765E-5</c:v>
                </c:pt>
                <c:pt idx="2528">
                  <c:v>3.3496500363995191E-5</c:v>
                </c:pt>
                <c:pt idx="2529">
                  <c:v>3.3498832026283283E-5</c:v>
                </c:pt>
                <c:pt idx="2530">
                  <c:v>3.3501162169607797E-5</c:v>
                </c:pt>
                <c:pt idx="2531">
                  <c:v>3.3503490795452525E-5</c:v>
                </c:pt>
                <c:pt idx="2532">
                  <c:v>3.3505817905299375E-5</c:v>
                </c:pt>
                <c:pt idx="2533">
                  <c:v>3.3508143500628289E-5</c:v>
                </c:pt>
                <c:pt idx="2534">
                  <c:v>3.3510467582917287E-5</c:v>
                </c:pt>
                <c:pt idx="2535">
                  <c:v>3.3512790153642488E-5</c:v>
                </c:pt>
                <c:pt idx="2536">
                  <c:v>3.3515111214278042E-5</c:v>
                </c:pt>
                <c:pt idx="2537">
                  <c:v>3.3517430766296254E-5</c:v>
                </c:pt>
                <c:pt idx="2538">
                  <c:v>3.3519748811167446E-5</c:v>
                </c:pt>
                <c:pt idx="2539">
                  <c:v>3.3522065350360088E-5</c:v>
                </c:pt>
                <c:pt idx="2540">
                  <c:v>3.3524380385340691E-5</c:v>
                </c:pt>
                <c:pt idx="2541">
                  <c:v>3.3526693917573905E-5</c:v>
                </c:pt>
                <c:pt idx="2542">
                  <c:v>3.3529005948522474E-5</c:v>
                </c:pt>
                <c:pt idx="2543">
                  <c:v>3.3531316479647205E-5</c:v>
                </c:pt>
                <c:pt idx="2544">
                  <c:v>3.3533625512407047E-5</c:v>
                </c:pt>
                <c:pt idx="2545">
                  <c:v>3.3535933048259054E-5</c:v>
                </c:pt>
                <c:pt idx="2546">
                  <c:v>3.3538239088658366E-5</c:v>
                </c:pt>
                <c:pt idx="2547">
                  <c:v>3.354054363505829E-5</c:v>
                </c:pt>
                <c:pt idx="2548">
                  <c:v>3.3542846688910191E-5</c:v>
                </c:pt>
                <c:pt idx="2549">
                  <c:v>3.3545148251663602E-5</c:v>
                </c:pt>
                <c:pt idx="2550">
                  <c:v>3.3547448324766135E-5</c:v>
                </c:pt>
                <c:pt idx="2551">
                  <c:v>3.3549746909663567E-5</c:v>
                </c:pt>
                <c:pt idx="2552">
                  <c:v>3.3552044007799778E-5</c:v>
                </c:pt>
                <c:pt idx="2553">
                  <c:v>3.3554339620616817E-5</c:v>
                </c:pt>
                <c:pt idx="2554">
                  <c:v>3.3556633749554817E-5</c:v>
                </c:pt>
                <c:pt idx="2555">
                  <c:v>3.3558926396052094E-5</c:v>
                </c:pt>
                <c:pt idx="2556">
                  <c:v>3.356121756154508E-5</c:v>
                </c:pt>
                <c:pt idx="2557">
                  <c:v>3.3563507247468364E-5</c:v>
                </c:pt>
                <c:pt idx="2558">
                  <c:v>3.3565795455254679E-5</c:v>
                </c:pt>
                <c:pt idx="2559">
                  <c:v>3.3568082186334921E-5</c:v>
                </c:pt>
                <c:pt idx="2560">
                  <c:v>3.3570367442138116E-5</c:v>
                </c:pt>
                <c:pt idx="2561">
                  <c:v>3.3572651224091447E-5</c:v>
                </c:pt>
                <c:pt idx="2562">
                  <c:v>3.3574933533620301E-5</c:v>
                </c:pt>
                <c:pt idx="2563">
                  <c:v>3.3577214372148167E-5</c:v>
                </c:pt>
                <c:pt idx="2564">
                  <c:v>3.3579493741096739E-5</c:v>
                </c:pt>
                <c:pt idx="2565">
                  <c:v>3.3581771641885869E-5</c:v>
                </c:pt>
                <c:pt idx="2566">
                  <c:v>3.3584048075933577E-5</c:v>
                </c:pt>
                <c:pt idx="2567">
                  <c:v>3.3586323044656055E-5</c:v>
                </c:pt>
                <c:pt idx="2568">
                  <c:v>3.3588596549467686E-5</c:v>
                </c:pt>
                <c:pt idx="2569">
                  <c:v>3.3590868591781022E-5</c:v>
                </c:pt>
                <c:pt idx="2570">
                  <c:v>3.3593139173006807E-5</c:v>
                </c:pt>
                <c:pt idx="2571">
                  <c:v>3.3595408294553961E-5</c:v>
                </c:pt>
                <c:pt idx="2572">
                  <c:v>3.359767595782959E-5</c:v>
                </c:pt>
                <c:pt idx="2573">
                  <c:v>3.3599942164239016E-5</c:v>
                </c:pt>
                <c:pt idx="2574">
                  <c:v>3.3602206915185718E-5</c:v>
                </c:pt>
                <c:pt idx="2575">
                  <c:v>3.3604470212071406E-5</c:v>
                </c:pt>
                <c:pt idx="2576">
                  <c:v>3.360673205629599E-5</c:v>
                </c:pt>
                <c:pt idx="2577">
                  <c:v>3.3608992449257555E-5</c:v>
                </c:pt>
                <c:pt idx="2578">
                  <c:v>3.3611251392352418E-5</c:v>
                </c:pt>
                <c:pt idx="2579">
                  <c:v>3.3613508886975106E-5</c:v>
                </c:pt>
                <c:pt idx="2580">
                  <c:v>3.3615764934518324E-5</c:v>
                </c:pt>
                <c:pt idx="2581">
                  <c:v>3.3618019536373037E-5</c:v>
                </c:pt>
                <c:pt idx="2582">
                  <c:v>3.3620272693928405E-5</c:v>
                </c:pt>
                <c:pt idx="2583">
                  <c:v>3.3622524408571808E-5</c:v>
                </c:pt>
                <c:pt idx="2584">
                  <c:v>3.3624774681688869E-5</c:v>
                </c:pt>
                <c:pt idx="2585">
                  <c:v>3.3627023514663397E-5</c:v>
                </c:pt>
                <c:pt idx="2586">
                  <c:v>3.3629270908877477E-5</c:v>
                </c:pt>
                <c:pt idx="2587">
                  <c:v>3.3631516865711388E-5</c:v>
                </c:pt>
                <c:pt idx="2588">
                  <c:v>3.3633761386543678E-5</c:v>
                </c:pt>
                <c:pt idx="2589">
                  <c:v>3.3636004472751103E-5</c:v>
                </c:pt>
                <c:pt idx="2590">
                  <c:v>3.363824612570868E-5</c:v>
                </c:pt>
                <c:pt idx="2591">
                  <c:v>3.364048634678966E-5</c:v>
                </c:pt>
                <c:pt idx="2592">
                  <c:v>3.3642725137365533E-5</c:v>
                </c:pt>
                <c:pt idx="2593">
                  <c:v>3.3644962498806044E-5</c:v>
                </c:pt>
                <c:pt idx="2594">
                  <c:v>3.3647198432479207E-5</c:v>
                </c:pt>
                <c:pt idx="2595">
                  <c:v>3.3649432939751279E-5</c:v>
                </c:pt>
                <c:pt idx="2596">
                  <c:v>3.3651666021986748E-5</c:v>
                </c:pt>
                <c:pt idx="2597">
                  <c:v>3.3653897680548416E-5</c:v>
                </c:pt>
                <c:pt idx="2598">
                  <c:v>3.365612791679729E-5</c:v>
                </c:pt>
                <c:pt idx="2599">
                  <c:v>3.3658356732092693E-5</c:v>
                </c:pt>
                <c:pt idx="2600">
                  <c:v>3.3660584127792163E-5</c:v>
                </c:pt>
                <c:pt idx="2601">
                  <c:v>3.3662810105251582E-5</c:v>
                </c:pt>
                <c:pt idx="2602">
                  <c:v>3.3665034665825024E-5</c:v>
                </c:pt>
                <c:pt idx="2603">
                  <c:v>3.3667257810864902E-5</c:v>
                </c:pt>
                <c:pt idx="2604">
                  <c:v>3.3669479541721876E-5</c:v>
                </c:pt>
                <c:pt idx="2605">
                  <c:v>3.3671699859744915E-5</c:v>
                </c:pt>
                <c:pt idx="2606">
                  <c:v>3.3673918766281229E-5</c:v>
                </c:pt>
                <c:pt idx="2607">
                  <c:v>3.3676136262676368E-5</c:v>
                </c:pt>
                <c:pt idx="2608">
                  <c:v>3.3678352350274126E-5</c:v>
                </c:pt>
                <c:pt idx="2609">
                  <c:v>3.3680567030416622E-5</c:v>
                </c:pt>
                <c:pt idx="2610">
                  <c:v>3.3682780304444262E-5</c:v>
                </c:pt>
                <c:pt idx="2611">
                  <c:v>3.3684992173695746E-5</c:v>
                </c:pt>
                <c:pt idx="2612">
                  <c:v>3.3687202639508063E-5</c:v>
                </c:pt>
                <c:pt idx="2613">
                  <c:v>3.3689411703216551E-5</c:v>
                </c:pt>
                <c:pt idx="2614">
                  <c:v>3.3691619366154799E-5</c:v>
                </c:pt>
                <c:pt idx="2615">
                  <c:v>3.3693825629654736E-5</c:v>
                </c:pt>
                <c:pt idx="2616">
                  <c:v>3.3696030495046603E-5</c:v>
                </c:pt>
                <c:pt idx="2617">
                  <c:v>3.3698233963658934E-5</c:v>
                </c:pt>
                <c:pt idx="2618">
                  <c:v>3.3700436036818623E-5</c:v>
                </c:pt>
                <c:pt idx="2619">
                  <c:v>3.370263671585083E-5</c:v>
                </c:pt>
                <c:pt idx="2620">
                  <c:v>3.3704836002079074E-5</c:v>
                </c:pt>
                <c:pt idx="2621">
                  <c:v>3.3707033896825208E-5</c:v>
                </c:pt>
                <c:pt idx="2622">
                  <c:v>3.3709230401409362E-5</c:v>
                </c:pt>
                <c:pt idx="2623">
                  <c:v>3.3711425517150036E-5</c:v>
                </c:pt>
                <c:pt idx="2624">
                  <c:v>3.371361924536408E-5</c:v>
                </c:pt>
                <c:pt idx="2625">
                  <c:v>3.3715811587366632E-5</c:v>
                </c:pt>
                <c:pt idx="2626">
                  <c:v>3.371800254447121E-5</c:v>
                </c:pt>
                <c:pt idx="2627">
                  <c:v>3.3720192117989644E-5</c:v>
                </c:pt>
                <c:pt idx="2628">
                  <c:v>3.3722380309232118E-5</c:v>
                </c:pt>
                <c:pt idx="2629">
                  <c:v>3.3724567119507169E-5</c:v>
                </c:pt>
                <c:pt idx="2630">
                  <c:v>3.3726752550121674E-5</c:v>
                </c:pt>
                <c:pt idx="2631">
                  <c:v>3.3728936602380864E-5</c:v>
                </c:pt>
                <c:pt idx="2632">
                  <c:v>3.3731119277588348E-5</c:v>
                </c:pt>
                <c:pt idx="2633">
                  <c:v>3.3733300577046024E-5</c:v>
                </c:pt>
                <c:pt idx="2634">
                  <c:v>3.373548050205423E-5</c:v>
                </c:pt>
                <c:pt idx="2635">
                  <c:v>3.3737659053911609E-5</c:v>
                </c:pt>
                <c:pt idx="2636">
                  <c:v>3.3739836233915206E-5</c:v>
                </c:pt>
                <c:pt idx="2637">
                  <c:v>3.3742012043360405E-5</c:v>
                </c:pt>
                <c:pt idx="2638">
                  <c:v>3.3744186483540972E-5</c:v>
                </c:pt>
                <c:pt idx="2639">
                  <c:v>3.3746359555749044E-5</c:v>
                </c:pt>
                <c:pt idx="2640">
                  <c:v>3.3748531261275148E-5</c:v>
                </c:pt>
                <c:pt idx="2641">
                  <c:v>3.3750701601408149E-5</c:v>
                </c:pt>
                <c:pt idx="2642">
                  <c:v>3.3752870577435321E-5</c:v>
                </c:pt>
                <c:pt idx="2643">
                  <c:v>3.3755038190642337E-5</c:v>
                </c:pt>
                <c:pt idx="2644">
                  <c:v>3.3757204442313206E-5</c:v>
                </c:pt>
                <c:pt idx="2645">
                  <c:v>3.375936933373036E-5</c:v>
                </c:pt>
                <c:pt idx="2646">
                  <c:v>3.3761532866174617E-5</c:v>
                </c:pt>
                <c:pt idx="2647">
                  <c:v>3.3763695040925179E-5</c:v>
                </c:pt>
                <c:pt idx="2648">
                  <c:v>3.3765855859259656E-5</c:v>
                </c:pt>
                <c:pt idx="2649">
                  <c:v>3.3768015322454025E-5</c:v>
                </c:pt>
                <c:pt idx="2650">
                  <c:v>3.3770173431782706E-5</c:v>
                </c:pt>
                <c:pt idx="2651">
                  <c:v>3.3772330188518496E-5</c:v>
                </c:pt>
                <c:pt idx="2652">
                  <c:v>3.377448559393259E-5</c:v>
                </c:pt>
                <c:pt idx="2653">
                  <c:v>3.3776639649294608E-5</c:v>
                </c:pt>
                <c:pt idx="2654">
                  <c:v>3.3778792355872579E-5</c:v>
                </c:pt>
                <c:pt idx="2655">
                  <c:v>3.3780943714932933E-5</c:v>
                </c:pt>
                <c:pt idx="2656">
                  <c:v>3.3783093727740513E-5</c:v>
                </c:pt>
                <c:pt idx="2657">
                  <c:v>3.3785242395558611E-5</c:v>
                </c:pt>
                <c:pt idx="2658">
                  <c:v>3.3787389719648893E-5</c:v>
                </c:pt>
                <c:pt idx="2659">
                  <c:v>3.378953570127148E-5</c:v>
                </c:pt>
                <c:pt idx="2660">
                  <c:v>3.3791680341684901E-5</c:v>
                </c:pt>
                <c:pt idx="2661">
                  <c:v>3.3793823642146138E-5</c:v>
                </c:pt>
                <c:pt idx="2662">
                  <c:v>3.3795965603910562E-5</c:v>
                </c:pt>
                <c:pt idx="2663">
                  <c:v>3.3798106228232012E-5</c:v>
                </c:pt>
                <c:pt idx="2664">
                  <c:v>3.3800245516362735E-5</c:v>
                </c:pt>
                <c:pt idx="2665">
                  <c:v>3.3802383469553446E-5</c:v>
                </c:pt>
                <c:pt idx="2666">
                  <c:v>3.3804520089053269E-5</c:v>
                </c:pt>
                <c:pt idx="2667">
                  <c:v>3.3806655376109787E-5</c:v>
                </c:pt>
                <c:pt idx="2668">
                  <c:v>3.3808789331969028E-5</c:v>
                </c:pt>
                <c:pt idx="2669">
                  <c:v>3.3810921957875437E-5</c:v>
                </c:pt>
                <c:pt idx="2670">
                  <c:v>3.3813053255071973E-5</c:v>
                </c:pt>
                <c:pt idx="2671">
                  <c:v>3.3815183224799984E-5</c:v>
                </c:pt>
                <c:pt idx="2672">
                  <c:v>3.3817311868299291E-5</c:v>
                </c:pt>
                <c:pt idx="2673">
                  <c:v>3.381943918680818E-5</c:v>
                </c:pt>
                <c:pt idx="2674">
                  <c:v>3.3821565181563402E-5</c:v>
                </c:pt>
                <c:pt idx="2675">
                  <c:v>3.3823689853800154E-5</c:v>
                </c:pt>
                <c:pt idx="2676">
                  <c:v>3.3825813204752102E-5</c:v>
                </c:pt>
                <c:pt idx="2677">
                  <c:v>3.3827935235651367E-5</c:v>
                </c:pt>
                <c:pt idx="2678">
                  <c:v>3.3830055947728566E-5</c:v>
                </c:pt>
                <c:pt idx="2679">
                  <c:v>3.3832175342212745E-5</c:v>
                </c:pt>
                <c:pt idx="2680">
                  <c:v>3.3834293420331484E-5</c:v>
                </c:pt>
                <c:pt idx="2681">
                  <c:v>3.3836410183310778E-5</c:v>
                </c:pt>
                <c:pt idx="2682">
                  <c:v>3.383852563237514E-5</c:v>
                </c:pt>
                <c:pt idx="2683">
                  <c:v>3.3840639768747522E-5</c:v>
                </c:pt>
                <c:pt idx="2684">
                  <c:v>3.3842752593649413E-5</c:v>
                </c:pt>
                <c:pt idx="2685">
                  <c:v>3.3844864108300745E-5</c:v>
                </c:pt>
                <c:pt idx="2686">
                  <c:v>3.384697431391997E-5</c:v>
                </c:pt>
                <c:pt idx="2687">
                  <c:v>3.3849083211723977E-5</c:v>
                </c:pt>
                <c:pt idx="2688">
                  <c:v>3.3851190802928211E-5</c:v>
                </c:pt>
                <c:pt idx="2689">
                  <c:v>3.3853297088746571E-5</c:v>
                </c:pt>
                <c:pt idx="2690">
                  <c:v>3.3855402070391453E-5</c:v>
                </c:pt>
                <c:pt idx="2691">
                  <c:v>3.3857505749073783E-5</c:v>
                </c:pt>
                <c:pt idx="2692">
                  <c:v>3.385960812600296E-5</c:v>
                </c:pt>
                <c:pt idx="2693">
                  <c:v>3.3861709202386894E-5</c:v>
                </c:pt>
                <c:pt idx="2694">
                  <c:v>3.3863808979431998E-5</c:v>
                </c:pt>
                <c:pt idx="2695">
                  <c:v>3.3865907458343198E-5</c:v>
                </c:pt>
                <c:pt idx="2696">
                  <c:v>3.3868004640323927E-5</c:v>
                </c:pt>
                <c:pt idx="2697">
                  <c:v>3.3870100526576144E-5</c:v>
                </c:pt>
                <c:pt idx="2698">
                  <c:v>3.3872195118300305E-5</c:v>
                </c:pt>
                <c:pt idx="2699">
                  <c:v>3.3874288416695394E-5</c:v>
                </c:pt>
                <c:pt idx="2700">
                  <c:v>3.3876380422958894E-5</c:v>
                </c:pt>
                <c:pt idx="2701">
                  <c:v>3.3878471138286862E-5</c:v>
                </c:pt>
                <c:pt idx="2702">
                  <c:v>3.3880560563873824E-5</c:v>
                </c:pt>
                <c:pt idx="2703">
                  <c:v>3.3882648700912857E-5</c:v>
                </c:pt>
                <c:pt idx="2704">
                  <c:v>3.3884735550595566E-5</c:v>
                </c:pt>
                <c:pt idx="2705">
                  <c:v>3.3886821114112089E-5</c:v>
                </c:pt>
                <c:pt idx="2706">
                  <c:v>3.3888905392651075E-5</c:v>
                </c:pt>
                <c:pt idx="2707">
                  <c:v>3.3890988387399753E-5</c:v>
                </c:pt>
                <c:pt idx="2708">
                  <c:v>3.3893070099543848E-5</c:v>
                </c:pt>
                <c:pt idx="2709">
                  <c:v>3.3895150530267647E-5</c:v>
                </c:pt>
                <c:pt idx="2710">
                  <c:v>3.3897229680753973E-5</c:v>
                </c:pt>
                <c:pt idx="2711">
                  <c:v>3.3899307552184202E-5</c:v>
                </c:pt>
                <c:pt idx="2712">
                  <c:v>3.3901384145738236E-5</c:v>
                </c:pt>
                <c:pt idx="2713">
                  <c:v>3.3903459462594555E-5</c:v>
                </c:pt>
                <c:pt idx="2714">
                  <c:v>3.3905533503930149E-5</c:v>
                </c:pt>
                <c:pt idx="2715">
                  <c:v>3.3907606270920625E-5</c:v>
                </c:pt>
                <c:pt idx="2716">
                  <c:v>3.3909677764740073E-5</c:v>
                </c:pt>
                <c:pt idx="2717">
                  <c:v>3.3911747986561206E-5</c:v>
                </c:pt>
                <c:pt idx="2718">
                  <c:v>3.3913816937555247E-5</c:v>
                </c:pt>
                <c:pt idx="2719">
                  <c:v>3.391588461889201E-5</c:v>
                </c:pt>
                <c:pt idx="2720">
                  <c:v>3.3917951031739872E-5</c:v>
                </c:pt>
                <c:pt idx="2721">
                  <c:v>3.3920016177265765E-5</c:v>
                </c:pt>
                <c:pt idx="2722">
                  <c:v>3.3922080056635202E-5</c:v>
                </c:pt>
                <c:pt idx="2723">
                  <c:v>3.3924142671012241E-5</c:v>
                </c:pt>
                <c:pt idx="2724">
                  <c:v>3.3926204021559555E-5</c:v>
                </c:pt>
                <c:pt idx="2725">
                  <c:v>3.3928264109438364E-5</c:v>
                </c:pt>
                <c:pt idx="2726">
                  <c:v>3.3930322935808488E-5</c:v>
                </c:pt>
                <c:pt idx="2727">
                  <c:v>3.3932380501828281E-5</c:v>
                </c:pt>
                <c:pt idx="2728">
                  <c:v>3.3934436808654742E-5</c:v>
                </c:pt>
                <c:pt idx="2729">
                  <c:v>3.3936491857443407E-5</c:v>
                </c:pt>
                <c:pt idx="2730">
                  <c:v>3.3938545649348417E-5</c:v>
                </c:pt>
                <c:pt idx="2731">
                  <c:v>3.3940598185522495E-5</c:v>
                </c:pt>
                <c:pt idx="2732">
                  <c:v>3.3942649467116969E-5</c:v>
                </c:pt>
                <c:pt idx="2733">
                  <c:v>3.3944699495281744E-5</c:v>
                </c:pt>
                <c:pt idx="2734">
                  <c:v>3.3946748271165322E-5</c:v>
                </c:pt>
                <c:pt idx="2735">
                  <c:v>3.3948795795914809E-5</c:v>
                </c:pt>
                <c:pt idx="2736">
                  <c:v>3.3950842070675916E-5</c:v>
                </c:pt>
                <c:pt idx="2737">
                  <c:v>3.3952887096592929E-5</c:v>
                </c:pt>
                <c:pt idx="2738">
                  <c:v>3.3954930874808775E-5</c:v>
                </c:pt>
                <c:pt idx="2739">
                  <c:v>3.3956973406464955E-5</c:v>
                </c:pt>
                <c:pt idx="2740">
                  <c:v>3.3959014692701602E-5</c:v>
                </c:pt>
                <c:pt idx="2741">
                  <c:v>3.3961054734657442E-5</c:v>
                </c:pt>
                <c:pt idx="2742">
                  <c:v>3.3963093533469815E-5</c:v>
                </c:pt>
                <c:pt idx="2743">
                  <c:v>3.396513109027468E-5</c:v>
                </c:pt>
                <c:pt idx="2744">
                  <c:v>3.3967167406206622E-5</c:v>
                </c:pt>
                <c:pt idx="2745">
                  <c:v>3.3969202482398815E-5</c:v>
                </c:pt>
                <c:pt idx="2746">
                  <c:v>3.397123631998309E-5</c:v>
                </c:pt>
                <c:pt idx="2747">
                  <c:v>3.3973268920089879E-5</c:v>
                </c:pt>
                <c:pt idx="2748">
                  <c:v>3.3975300283848235E-5</c:v>
                </c:pt>
                <c:pt idx="2749">
                  <c:v>3.3977330412385864E-5</c:v>
                </c:pt>
                <c:pt idx="2750">
                  <c:v>3.3979359306829062E-5</c:v>
                </c:pt>
                <c:pt idx="2751">
                  <c:v>3.3981386968302791E-5</c:v>
                </c:pt>
                <c:pt idx="2752">
                  <c:v>3.398341339793063E-5</c:v>
                </c:pt>
                <c:pt idx="2753">
                  <c:v>3.3985438596834789E-5</c:v>
                </c:pt>
                <c:pt idx="2754">
                  <c:v>3.3987462566136129E-5</c:v>
                </c:pt>
                <c:pt idx="2755">
                  <c:v>3.3989485306954145E-5</c:v>
                </c:pt>
                <c:pt idx="2756">
                  <c:v>3.3991506820406966E-5</c:v>
                </c:pt>
                <c:pt idx="2757">
                  <c:v>3.3993527107611368E-5</c:v>
                </c:pt>
                <c:pt idx="2758">
                  <c:v>3.3995546169682779E-5</c:v>
                </c:pt>
                <c:pt idx="2759">
                  <c:v>3.399756400773527E-5</c:v>
                </c:pt>
                <c:pt idx="2760">
                  <c:v>3.3999580622881559E-5</c:v>
                </c:pt>
                <c:pt idx="2761">
                  <c:v>3.4001596016233033E-5</c:v>
                </c:pt>
                <c:pt idx="2762">
                  <c:v>3.4003610188899692E-5</c:v>
                </c:pt>
                <c:pt idx="2763">
                  <c:v>3.4005623141990242E-5</c:v>
                </c:pt>
                <c:pt idx="2764">
                  <c:v>3.4007634876612011E-5</c:v>
                </c:pt>
                <c:pt idx="2765">
                  <c:v>3.4009645393870995E-5</c:v>
                </c:pt>
                <c:pt idx="2766">
                  <c:v>3.401165469487186E-5</c:v>
                </c:pt>
                <c:pt idx="2767">
                  <c:v>3.4013662780717937E-5</c:v>
                </c:pt>
                <c:pt idx="2768">
                  <c:v>3.4015669652511216E-5</c:v>
                </c:pt>
                <c:pt idx="2769">
                  <c:v>3.4017675311352353E-5</c:v>
                </c:pt>
                <c:pt idx="2770">
                  <c:v>3.4019679758340681E-5</c:v>
                </c:pt>
                <c:pt idx="2771">
                  <c:v>3.4021682994574185E-5</c:v>
                </c:pt>
                <c:pt idx="2772">
                  <c:v>3.4023685021149562E-5</c:v>
                </c:pt>
                <c:pt idx="2773">
                  <c:v>3.4025685839162149E-5</c:v>
                </c:pt>
                <c:pt idx="2774">
                  <c:v>3.4027685449705972E-5</c:v>
                </c:pt>
                <c:pt idx="2775">
                  <c:v>3.4029683853873759E-5</c:v>
                </c:pt>
                <c:pt idx="2776">
                  <c:v>3.4031681052756894E-5</c:v>
                </c:pt>
                <c:pt idx="2777">
                  <c:v>3.4033677047445435E-5</c:v>
                </c:pt>
                <c:pt idx="2778">
                  <c:v>3.4035671839028151E-5</c:v>
                </c:pt>
                <c:pt idx="2779">
                  <c:v>3.403766542859251E-5</c:v>
                </c:pt>
                <c:pt idx="2780">
                  <c:v>3.4039657817224612E-5</c:v>
                </c:pt>
                <c:pt idx="2781">
                  <c:v>3.4041649006009316E-5</c:v>
                </c:pt>
                <c:pt idx="2782">
                  <c:v>3.404363899603014E-5</c:v>
                </c:pt>
                <c:pt idx="2783">
                  <c:v>3.4045627788369314E-5</c:v>
                </c:pt>
                <c:pt idx="2784">
                  <c:v>3.4047615384107741E-5</c:v>
                </c:pt>
                <c:pt idx="2785">
                  <c:v>3.4049601784325027E-5</c:v>
                </c:pt>
                <c:pt idx="2786">
                  <c:v>3.4051586990099508E-5</c:v>
                </c:pt>
                <c:pt idx="2787">
                  <c:v>3.405357100250821E-5</c:v>
                </c:pt>
                <c:pt idx="2788">
                  <c:v>3.4055553822626849E-5</c:v>
                </c:pt>
                <c:pt idx="2789">
                  <c:v>3.4057535451529858E-5</c:v>
                </c:pt>
                <c:pt idx="2790">
                  <c:v>3.4059515890290394E-5</c:v>
                </c:pt>
                <c:pt idx="2791">
                  <c:v>3.4061495139980311E-5</c:v>
                </c:pt>
                <c:pt idx="2792">
                  <c:v>3.4063473201670172E-5</c:v>
                </c:pt>
                <c:pt idx="2793">
                  <c:v>3.4065450076429258E-5</c:v>
                </c:pt>
                <c:pt idx="2794">
                  <c:v>3.4067425765325588E-5</c:v>
                </c:pt>
                <c:pt idx="2795">
                  <c:v>3.4069400269425869E-5</c:v>
                </c:pt>
                <c:pt idx="2796">
                  <c:v>3.4071373589795533E-5</c:v>
                </c:pt>
                <c:pt idx="2797">
                  <c:v>3.4073345727498764E-5</c:v>
                </c:pt>
                <c:pt idx="2798">
                  <c:v>3.4075316683598448E-5</c:v>
                </c:pt>
                <c:pt idx="2799">
                  <c:v>3.4077286459156193E-5</c:v>
                </c:pt>
                <c:pt idx="2800">
                  <c:v>3.407925505523235E-5</c:v>
                </c:pt>
                <c:pt idx="2801">
                  <c:v>3.4081222472885987E-5</c:v>
                </c:pt>
                <c:pt idx="2802">
                  <c:v>3.4083188713174928E-5</c:v>
                </c:pt>
                <c:pt idx="2803">
                  <c:v>3.4085153777155706E-5</c:v>
                </c:pt>
                <c:pt idx="2804">
                  <c:v>3.4087117665883582E-5</c:v>
                </c:pt>
                <c:pt idx="2805">
                  <c:v>3.4089080380412597E-5</c:v>
                </c:pt>
                <c:pt idx="2806">
                  <c:v>3.4091041921795506E-5</c:v>
                </c:pt>
                <c:pt idx="2807">
                  <c:v>3.4093002291083786E-5</c:v>
                </c:pt>
                <c:pt idx="2808">
                  <c:v>3.4094961489327693E-5</c:v>
                </c:pt>
                <c:pt idx="2809">
                  <c:v>3.4096919517576217E-5</c:v>
                </c:pt>
                <c:pt idx="2810">
                  <c:v>3.4098876376877092E-5</c:v>
                </c:pt>
                <c:pt idx="2811">
                  <c:v>3.4100832068276803E-5</c:v>
                </c:pt>
                <c:pt idx="2812">
                  <c:v>3.4102786592820575E-5</c:v>
                </c:pt>
                <c:pt idx="2813">
                  <c:v>3.4104739951552421E-5</c:v>
                </c:pt>
                <c:pt idx="2814">
                  <c:v>3.4106692145515058E-5</c:v>
                </c:pt>
                <c:pt idx="2815">
                  <c:v>3.4108643175749997E-5</c:v>
                </c:pt>
                <c:pt idx="2816">
                  <c:v>3.4110593043297505E-5</c:v>
                </c:pt>
                <c:pt idx="2817">
                  <c:v>3.4112541749196591E-5</c:v>
                </c:pt>
                <c:pt idx="2818">
                  <c:v>3.4114489294485048E-5</c:v>
                </c:pt>
                <c:pt idx="2819">
                  <c:v>3.41164356801994E-5</c:v>
                </c:pt>
                <c:pt idx="2820">
                  <c:v>3.4118380907374985E-5</c:v>
                </c:pt>
                <c:pt idx="2821">
                  <c:v>3.4120324977045869E-5</c:v>
                </c:pt>
                <c:pt idx="2822">
                  <c:v>3.4122267890244916E-5</c:v>
                </c:pt>
                <c:pt idx="2823">
                  <c:v>3.4124209648003731E-5</c:v>
                </c:pt>
                <c:pt idx="2824">
                  <c:v>3.4126150251352713E-5</c:v>
                </c:pt>
                <c:pt idx="2825">
                  <c:v>3.412808970132104E-5</c:v>
                </c:pt>
                <c:pt idx="2826">
                  <c:v>3.4130027998936659E-5</c:v>
                </c:pt>
                <c:pt idx="2827">
                  <c:v>3.4131965145226281E-5</c:v>
                </c:pt>
                <c:pt idx="2828">
                  <c:v>3.4133901141215427E-5</c:v>
                </c:pt>
                <c:pt idx="2829">
                  <c:v>3.4135835987928382E-5</c:v>
                </c:pt>
                <c:pt idx="2830">
                  <c:v>3.4137769686388228E-5</c:v>
                </c:pt>
                <c:pt idx="2831">
                  <c:v>3.4139702237616797E-5</c:v>
                </c:pt>
                <c:pt idx="2832">
                  <c:v>3.4141633642634758E-5</c:v>
                </c:pt>
                <c:pt idx="2833">
                  <c:v>3.4143563902461558E-5</c:v>
                </c:pt>
                <c:pt idx="2834">
                  <c:v>3.41454930181154E-5</c:v>
                </c:pt>
                <c:pt idx="2835">
                  <c:v>3.4147420990613325E-5</c:v>
                </c:pt>
                <c:pt idx="2836">
                  <c:v>3.4149347820971123E-5</c:v>
                </c:pt>
                <c:pt idx="2837">
                  <c:v>3.4151273510203457E-5</c:v>
                </c:pt>
                <c:pt idx="2838">
                  <c:v>3.4153198059323678E-5</c:v>
                </c:pt>
                <c:pt idx="2839">
                  <c:v>3.4155121469344044E-5</c:v>
                </c:pt>
                <c:pt idx="2840">
                  <c:v>3.4157043741275554E-5</c:v>
                </c:pt>
                <c:pt idx="2841">
                  <c:v>3.4158964876128025E-5</c:v>
                </c:pt>
                <c:pt idx="2842">
                  <c:v>3.4160884874910079E-5</c:v>
                </c:pt>
                <c:pt idx="2843">
                  <c:v>3.4162803738629141E-5</c:v>
                </c:pt>
                <c:pt idx="2844">
                  <c:v>3.4164721468291475E-5</c:v>
                </c:pt>
                <c:pt idx="2845">
                  <c:v>3.4166638064902114E-5</c:v>
                </c:pt>
                <c:pt idx="2846">
                  <c:v>3.4168553529464928E-5</c:v>
                </c:pt>
                <c:pt idx="2847">
                  <c:v>3.4170467862982595E-5</c:v>
                </c:pt>
                <c:pt idx="2848">
                  <c:v>3.4172381066456606E-5</c:v>
                </c:pt>
                <c:pt idx="2849">
                  <c:v>3.4174293140887292E-5</c:v>
                </c:pt>
                <c:pt idx="2850">
                  <c:v>3.4176204087273759E-5</c:v>
                </c:pt>
                <c:pt idx="2851">
                  <c:v>3.4178113906613976E-5</c:v>
                </c:pt>
                <c:pt idx="2852">
                  <c:v>3.4180022599904717E-5</c:v>
                </c:pt>
                <c:pt idx="2853">
                  <c:v>3.4181930168141591E-5</c:v>
                </c:pt>
                <c:pt idx="2854">
                  <c:v>3.4183836612319014E-5</c:v>
                </c:pt>
                <c:pt idx="2855">
                  <c:v>3.418574193343026E-5</c:v>
                </c:pt>
                <c:pt idx="2856">
                  <c:v>3.4187646132467405E-5</c:v>
                </c:pt>
                <c:pt idx="2857">
                  <c:v>3.4189549210421377E-5</c:v>
                </c:pt>
                <c:pt idx="2858">
                  <c:v>3.4191451168281911E-5</c:v>
                </c:pt>
                <c:pt idx="2859">
                  <c:v>3.4193352007037609E-5</c:v>
                </c:pt>
                <c:pt idx="2860">
                  <c:v>3.4195251727675909E-5</c:v>
                </c:pt>
                <c:pt idx="2861">
                  <c:v>3.4197150331183047E-5</c:v>
                </c:pt>
                <c:pt idx="2862">
                  <c:v>3.4199047818544137E-5</c:v>
                </c:pt>
                <c:pt idx="2863">
                  <c:v>3.4200944190743126E-5</c:v>
                </c:pt>
                <c:pt idx="2864">
                  <c:v>3.4202839448762823E-5</c:v>
                </c:pt>
                <c:pt idx="2865">
                  <c:v>3.4204733593584831E-5</c:v>
                </c:pt>
                <c:pt idx="2866">
                  <c:v>3.4206626626189655E-5</c:v>
                </c:pt>
                <c:pt idx="2867">
                  <c:v>3.4208518547556621E-5</c:v>
                </c:pt>
                <c:pt idx="2868">
                  <c:v>3.4210409358663902E-5</c:v>
                </c:pt>
                <c:pt idx="2869">
                  <c:v>3.4212299060488549E-5</c:v>
                </c:pt>
                <c:pt idx="2870">
                  <c:v>3.4214187654006444E-5</c:v>
                </c:pt>
                <c:pt idx="2871">
                  <c:v>3.4216075140192332E-5</c:v>
                </c:pt>
                <c:pt idx="2872">
                  <c:v>3.4217961520019808E-5</c:v>
                </c:pt>
                <c:pt idx="2873">
                  <c:v>3.4219846794461339E-5</c:v>
                </c:pt>
                <c:pt idx="2874">
                  <c:v>3.4221730964488241E-5</c:v>
                </c:pt>
                <c:pt idx="2875">
                  <c:v>3.4223614031070694E-5</c:v>
                </c:pt>
                <c:pt idx="2876">
                  <c:v>3.4225495995177762E-5</c:v>
                </c:pt>
                <c:pt idx="2877">
                  <c:v>3.4227376857777341E-5</c:v>
                </c:pt>
                <c:pt idx="2878">
                  <c:v>3.4229256619836221E-5</c:v>
                </c:pt>
                <c:pt idx="2879">
                  <c:v>3.4231135282320039E-5</c:v>
                </c:pt>
                <c:pt idx="2880">
                  <c:v>3.4233012846193329E-5</c:v>
                </c:pt>
                <c:pt idx="2881">
                  <c:v>3.423488931241948E-5</c:v>
                </c:pt>
                <c:pt idx="2882">
                  <c:v>3.4236764681960753E-5</c:v>
                </c:pt>
                <c:pt idx="2883">
                  <c:v>3.4238638955778281E-5</c:v>
                </c:pt>
                <c:pt idx="2884">
                  <c:v>3.4240512134832105E-5</c:v>
                </c:pt>
                <c:pt idx="2885">
                  <c:v>3.4242384220081107E-5</c:v>
                </c:pt>
                <c:pt idx="2886">
                  <c:v>3.424425521248307E-5</c:v>
                </c:pt>
                <c:pt idx="2887">
                  <c:v>3.4246125112994655E-5</c:v>
                </c:pt>
                <c:pt idx="2888">
                  <c:v>3.4247993922571395E-5</c:v>
                </c:pt>
                <c:pt idx="2889">
                  <c:v>3.4249861642167735E-5</c:v>
                </c:pt>
                <c:pt idx="2890">
                  <c:v>3.4251728272736978E-5</c:v>
                </c:pt>
                <c:pt idx="2891">
                  <c:v>3.425359381523134E-5</c:v>
                </c:pt>
                <c:pt idx="2892">
                  <c:v>3.425545827060191E-5</c:v>
                </c:pt>
                <c:pt idx="2893">
                  <c:v>3.4257321639798672E-5</c:v>
                </c:pt>
                <c:pt idx="2894">
                  <c:v>3.4259183923770506E-5</c:v>
                </c:pt>
                <c:pt idx="2895">
                  <c:v>3.4261045123465209E-5</c:v>
                </c:pt>
                <c:pt idx="2896">
                  <c:v>3.4262905239829417E-5</c:v>
                </c:pt>
                <c:pt idx="2897">
                  <c:v>3.4264764273808725E-5</c:v>
                </c:pt>
                <c:pt idx="2898">
                  <c:v>3.4266622226347595E-5</c:v>
                </c:pt>
                <c:pt idx="2899">
                  <c:v>3.4268479098389411E-5</c:v>
                </c:pt>
                <c:pt idx="2900">
                  <c:v>3.4270334890876419E-5</c:v>
                </c:pt>
                <c:pt idx="2901">
                  <c:v>3.4272189604749822E-5</c:v>
                </c:pt>
                <c:pt idx="2902">
                  <c:v>3.4274043240949711E-5</c:v>
                </c:pt>
                <c:pt idx="2903">
                  <c:v>3.4275895800415067E-5</c:v>
                </c:pt>
                <c:pt idx="2904">
                  <c:v>3.4277747284083792E-5</c:v>
                </c:pt>
                <c:pt idx="2905">
                  <c:v>3.4279597692892698E-5</c:v>
                </c:pt>
                <c:pt idx="2906">
                  <c:v>3.4281447027777512E-5</c:v>
                </c:pt>
                <c:pt idx="2907">
                  <c:v>3.4283295289672898E-5</c:v>
                </c:pt>
                <c:pt idx="2908">
                  <c:v>3.4285142479512381E-5</c:v>
                </c:pt>
                <c:pt idx="2909">
                  <c:v>3.428698859822845E-5</c:v>
                </c:pt>
                <c:pt idx="2910">
                  <c:v>3.4288833646752488E-5</c:v>
                </c:pt>
                <c:pt idx="2911">
                  <c:v>3.4290677626014828E-5</c:v>
                </c:pt>
                <c:pt idx="2912">
                  <c:v>3.4292520536944687E-5</c:v>
                </c:pt>
                <c:pt idx="2913">
                  <c:v>3.429436238047023E-5</c:v>
                </c:pt>
                <c:pt idx="2914">
                  <c:v>3.4296203157518543E-5</c:v>
                </c:pt>
                <c:pt idx="2915">
                  <c:v>3.4298042869015632E-5</c:v>
                </c:pt>
                <c:pt idx="2916">
                  <c:v>3.4299881515886434E-5</c:v>
                </c:pt>
                <c:pt idx="2917">
                  <c:v>3.430171909905482E-5</c:v>
                </c:pt>
                <c:pt idx="2918">
                  <c:v>3.4303555619443609E-5</c:v>
                </c:pt>
                <c:pt idx="2919">
                  <c:v>3.4305391077974506E-5</c:v>
                </c:pt>
                <c:pt idx="2920">
                  <c:v>3.4307225475568191E-5</c:v>
                </c:pt>
                <c:pt idx="2921">
                  <c:v>3.4309058813144262E-5</c:v>
                </c:pt>
                <c:pt idx="2922">
                  <c:v>3.4310891091621276E-5</c:v>
                </c:pt>
                <c:pt idx="2923">
                  <c:v>3.4312722311916686E-5</c:v>
                </c:pt>
                <c:pt idx="2924">
                  <c:v>3.4314552474946932E-5</c:v>
                </c:pt>
                <c:pt idx="2925">
                  <c:v>3.4316381581627367E-5</c:v>
                </c:pt>
                <c:pt idx="2926">
                  <c:v>3.4318209632872312E-5</c:v>
                </c:pt>
                <c:pt idx="2927">
                  <c:v>3.4320036629595004E-5</c:v>
                </c:pt>
                <c:pt idx="2928">
                  <c:v>3.4321862572707643E-5</c:v>
                </c:pt>
                <c:pt idx="2929">
                  <c:v>3.4323687463121372E-5</c:v>
                </c:pt>
                <c:pt idx="2930">
                  <c:v>3.4325511301746318E-5</c:v>
                </c:pt>
                <c:pt idx="2931">
                  <c:v>3.4327334089491476E-5</c:v>
                </c:pt>
                <c:pt idx="2932">
                  <c:v>3.4329155827264879E-5</c:v>
                </c:pt>
                <c:pt idx="2933">
                  <c:v>3.4330976515973469E-5</c:v>
                </c:pt>
                <c:pt idx="2934">
                  <c:v>3.4332796156523178E-5</c:v>
                </c:pt>
                <c:pt idx="2935">
                  <c:v>3.4334614749818854E-5</c:v>
                </c:pt>
                <c:pt idx="2936">
                  <c:v>3.4336432296764308E-5</c:v>
                </c:pt>
                <c:pt idx="2937">
                  <c:v>3.4338248798262356E-5</c:v>
                </c:pt>
                <c:pt idx="2938">
                  <c:v>3.4340064255214749E-5</c:v>
                </c:pt>
                <c:pt idx="2939">
                  <c:v>3.4341878668522153E-5</c:v>
                </c:pt>
                <c:pt idx="2940">
                  <c:v>3.4343692039084295E-5</c:v>
                </c:pt>
                <c:pt idx="2941">
                  <c:v>3.4345504367799787E-5</c:v>
                </c:pt>
                <c:pt idx="2942">
                  <c:v>3.4347315655566255E-5</c:v>
                </c:pt>
                <c:pt idx="2943">
                  <c:v>3.4349125903280259E-5</c:v>
                </c:pt>
                <c:pt idx="2944">
                  <c:v>3.4350935111837364E-5</c:v>
                </c:pt>
                <c:pt idx="2945">
                  <c:v>3.4352743282132097E-5</c:v>
                </c:pt>
                <c:pt idx="2946">
                  <c:v>3.4354550415057929E-5</c:v>
                </c:pt>
                <c:pt idx="2947">
                  <c:v>3.4356356511507356E-5</c:v>
                </c:pt>
                <c:pt idx="2948">
                  <c:v>3.4358161572371807E-5</c:v>
                </c:pt>
                <c:pt idx="2949">
                  <c:v>3.4359965598541718E-5</c:v>
                </c:pt>
                <c:pt idx="2950">
                  <c:v>3.4361768590906487E-5</c:v>
                </c:pt>
                <c:pt idx="2951">
                  <c:v>3.4363570550354503E-5</c:v>
                </c:pt>
                <c:pt idx="2952">
                  <c:v>3.436537147777313E-5</c:v>
                </c:pt>
                <c:pt idx="2953">
                  <c:v>3.4367171374048732E-5</c:v>
                </c:pt>
                <c:pt idx="2954">
                  <c:v>3.436897024006662E-5</c:v>
                </c:pt>
                <c:pt idx="2955">
                  <c:v>3.4370768076711145E-5</c:v>
                </c:pt>
                <c:pt idx="2956">
                  <c:v>3.4372564884865604E-5</c:v>
                </c:pt>
                <c:pt idx="2957">
                  <c:v>3.4374360665412303E-5</c:v>
                </c:pt>
                <c:pt idx="2958">
                  <c:v>3.4376155419232535E-5</c:v>
                </c:pt>
                <c:pt idx="2959">
                  <c:v>3.4377949147206583E-5</c:v>
                </c:pt>
                <c:pt idx="2960">
                  <c:v>3.4379741850213723E-5</c:v>
                </c:pt>
                <c:pt idx="2961">
                  <c:v>3.4381533529132239E-5</c:v>
                </c:pt>
                <c:pt idx="2962">
                  <c:v>3.4383324184839393E-5</c:v>
                </c:pt>
                <c:pt idx="2963">
                  <c:v>3.4385113818211458E-5</c:v>
                </c:pt>
                <c:pt idx="2964">
                  <c:v>3.4386902430123703E-5</c:v>
                </c:pt>
                <c:pt idx="2965">
                  <c:v>3.4388690021450402E-5</c:v>
                </c:pt>
                <c:pt idx="2966">
                  <c:v>3.4390476593064832E-5</c:v>
                </c:pt>
                <c:pt idx="2967">
                  <c:v>3.4392262145839248E-5</c:v>
                </c:pt>
                <c:pt idx="2968">
                  <c:v>3.4394046680644962E-5</c:v>
                </c:pt>
                <c:pt idx="2969">
                  <c:v>3.4395830198352249E-5</c:v>
                </c:pt>
                <c:pt idx="2970">
                  <c:v>3.4397612699830395E-5</c:v>
                </c:pt>
                <c:pt idx="2971">
                  <c:v>3.4399394185947732E-5</c:v>
                </c:pt>
                <c:pt idx="2972">
                  <c:v>3.4401174657571566E-5</c:v>
                </c:pt>
                <c:pt idx="2973">
                  <c:v>3.4402954115568216E-5</c:v>
                </c:pt>
                <c:pt idx="2974">
                  <c:v>3.4404732560803039E-5</c:v>
                </c:pt>
                <c:pt idx="2975">
                  <c:v>3.44065099941404E-5</c:v>
                </c:pt>
                <c:pt idx="2976">
                  <c:v>3.4408286416443669E-5</c:v>
                </c:pt>
                <c:pt idx="2977">
                  <c:v>3.4410061828575243E-5</c:v>
                </c:pt>
                <c:pt idx="2978">
                  <c:v>3.4411836231396526E-5</c:v>
                </c:pt>
                <c:pt idx="2979">
                  <c:v>3.4413609625767955E-5</c:v>
                </c:pt>
                <c:pt idx="2980">
                  <c:v>3.4415382012549017E-5</c:v>
                </c:pt>
                <c:pt idx="2981">
                  <c:v>3.4417153392598149E-5</c:v>
                </c:pt>
                <c:pt idx="2982">
                  <c:v>3.4418923766772882E-5</c:v>
                </c:pt>
                <c:pt idx="2983">
                  <c:v>3.4420693135929741E-5</c:v>
                </c:pt>
                <c:pt idx="2984">
                  <c:v>3.4422461500924292E-5</c:v>
                </c:pt>
                <c:pt idx="2985">
                  <c:v>3.4424228862611121E-5</c:v>
                </c:pt>
                <c:pt idx="2986">
                  <c:v>3.4425995221843843E-5</c:v>
                </c:pt>
                <c:pt idx="2987">
                  <c:v>3.4427760579475107E-5</c:v>
                </c:pt>
                <c:pt idx="2988">
                  <c:v>3.4429524936356629E-5</c:v>
                </c:pt>
                <c:pt idx="2989">
                  <c:v>3.4431288293339081E-5</c:v>
                </c:pt>
                <c:pt idx="2990">
                  <c:v>3.4433050651272246E-5</c:v>
                </c:pt>
                <c:pt idx="2991">
                  <c:v>3.443481201100492E-5</c:v>
                </c:pt>
                <c:pt idx="2992">
                  <c:v>3.4436572373384929E-5</c:v>
                </c:pt>
                <c:pt idx="2993">
                  <c:v>3.4438331739259142E-5</c:v>
                </c:pt>
                <c:pt idx="2994">
                  <c:v>3.4440090109473467E-5</c:v>
                </c:pt>
                <c:pt idx="2995">
                  <c:v>3.4441847484872885E-5</c:v>
                </c:pt>
                <c:pt idx="2996">
                  <c:v>3.4443603866301359E-5</c:v>
                </c:pt>
                <c:pt idx="2997">
                  <c:v>3.4445359254601965E-5</c:v>
                </c:pt>
                <c:pt idx="2998">
                  <c:v>3.4447113650616788E-5</c:v>
                </c:pt>
                <c:pt idx="2999">
                  <c:v>3.4448867055186973E-5</c:v>
                </c:pt>
                <c:pt idx="3000">
                  <c:v>3.4450619469152688E-5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72584064"/>
        <c:axId val="272619392"/>
      </c:scatterChart>
      <c:valAx>
        <c:axId val="2725840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[NAD+],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72619392"/>
        <c:crosses val="autoZero"/>
        <c:crossBetween val="midCat"/>
      </c:valAx>
      <c:valAx>
        <c:axId val="272619392"/>
        <c:scaling>
          <c:orientation val="minMax"/>
          <c:max val="0.24000000000000002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initial rate, uM/min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7258406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16250000000000001"/>
          <c:y val="5.2480297742684465E-2"/>
          <c:w val="0.76388888888888884"/>
          <c:h val="0.22656983666515368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631475677190841E-2"/>
          <c:y val="5.7147705674721695E-2"/>
          <c:w val="0.82675612423447065"/>
          <c:h val="0.81107064741907386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chemeClr val="tx2"/>
                </a:solidFill>
              </a:ln>
            </c:spPr>
            <c:trendlineType val="linear"/>
            <c:backward val="2.0000000000000035E-3"/>
            <c:dispRSqr val="0"/>
            <c:dispEq val="0"/>
          </c:trendline>
          <c:xVal>
            <c:numRef>
              <c:f>'50uM DHP+50uM NAM'!$F$13:$F$17</c:f>
              <c:numCache>
                <c:formatCode>0.000000</c:formatCode>
                <c:ptCount val="5"/>
                <c:pt idx="0">
                  <c:v>0.01</c:v>
                </c:pt>
                <c:pt idx="1">
                  <c:v>2.6666666666666666E-3</c:v>
                </c:pt>
                <c:pt idx="2">
                  <c:v>1.3333333333333333E-3</c:v>
                </c:pt>
                <c:pt idx="3">
                  <c:v>6.6666666666666664E-4</c:v>
                </c:pt>
                <c:pt idx="4">
                  <c:v>3.3333333333333332E-4</c:v>
                </c:pt>
              </c:numCache>
            </c:numRef>
          </c:xVal>
          <c:yVal>
            <c:numRef>
              <c:f>'50uM DHP+50uM NAM'!$G$13:$G$17</c:f>
              <c:numCache>
                <c:formatCode>0.0000</c:formatCode>
                <c:ptCount val="5"/>
                <c:pt idx="0">
                  <c:v>34.624121146565713</c:v>
                </c:pt>
                <c:pt idx="1">
                  <c:v>13.199206778438796</c:v>
                </c:pt>
                <c:pt idx="2">
                  <c:v>9.3037678024157202</c:v>
                </c:pt>
                <c:pt idx="3">
                  <c:v>7.3560483144041822</c:v>
                </c:pt>
                <c:pt idx="4">
                  <c:v>6.3821885703984131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rgbClr val="C00000"/>
                </a:solidFill>
              </a:ln>
            </c:spPr>
            <c:trendlineType val="linear"/>
            <c:backward val="2.0000000000000035E-3"/>
            <c:dispRSqr val="0"/>
            <c:dispEq val="0"/>
          </c:trendline>
          <c:xVal>
            <c:numRef>
              <c:f>'50uM DHP+50uM NAM'!$F$13:$F$17</c:f>
              <c:numCache>
                <c:formatCode>0.000000</c:formatCode>
                <c:ptCount val="5"/>
                <c:pt idx="0">
                  <c:v>0.01</c:v>
                </c:pt>
                <c:pt idx="1">
                  <c:v>2.6666666666666666E-3</c:v>
                </c:pt>
                <c:pt idx="2">
                  <c:v>1.3333333333333333E-3</c:v>
                </c:pt>
                <c:pt idx="3">
                  <c:v>6.6666666666666664E-4</c:v>
                </c:pt>
                <c:pt idx="4">
                  <c:v>3.3333333333333332E-4</c:v>
                </c:pt>
              </c:numCache>
            </c:numRef>
          </c:xVal>
          <c:yVal>
            <c:numRef>
              <c:f>'50uM DHP+50uM NAM'!$H$13:$H$17</c:f>
              <c:numCache>
                <c:formatCode>0.0000</c:formatCode>
                <c:ptCount val="5"/>
                <c:pt idx="0">
                  <c:v>51.390197464463114</c:v>
                </c:pt>
                <c:pt idx="1">
                  <c:v>18.044008687184782</c:v>
                </c:pt>
                <c:pt idx="2">
                  <c:v>11.981065273134176</c:v>
                </c:pt>
                <c:pt idx="3">
                  <c:v>8.9495935661088737</c:v>
                </c:pt>
                <c:pt idx="4">
                  <c:v>7.4338577125962217</c:v>
                </c:pt>
              </c:numCache>
            </c:numRef>
          </c:yVal>
          <c:smooth val="0"/>
        </c:ser>
        <c:ser>
          <c:idx val="2"/>
          <c:order val="2"/>
          <c:tx>
            <c:v>Control</c:v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</c:spPr>
          </c:marker>
          <c:xVal>
            <c:numRef>
              <c:f>'50uM DHP+50uM NAM'!$F$4:$F$8</c:f>
              <c:numCache>
                <c:formatCode>0.000000</c:formatCode>
                <c:ptCount val="5"/>
                <c:pt idx="0">
                  <c:v>0.01</c:v>
                </c:pt>
                <c:pt idx="1">
                  <c:v>2.6666666666666666E-3</c:v>
                </c:pt>
                <c:pt idx="2">
                  <c:v>1.3333333333333333E-3</c:v>
                </c:pt>
                <c:pt idx="3">
                  <c:v>6.6666666666666664E-4</c:v>
                </c:pt>
                <c:pt idx="4">
                  <c:v>3.3333333333333332E-4</c:v>
                </c:pt>
              </c:numCache>
            </c:numRef>
          </c:xVal>
          <c:yVal>
            <c:numRef>
              <c:f>'50uM DHP+50uM NAM'!$G$4:$G$8</c:f>
              <c:numCache>
                <c:formatCode>0.0000</c:formatCode>
                <c:ptCount val="5"/>
                <c:pt idx="0">
                  <c:v>37.327360955580438</c:v>
                </c:pt>
                <c:pt idx="1">
                  <c:v>15.234613040828762</c:v>
                </c:pt>
                <c:pt idx="2">
                  <c:v>8.4459459459459456</c:v>
                </c:pt>
                <c:pt idx="3">
                  <c:v>6.8166325835037496</c:v>
                </c:pt>
                <c:pt idx="4">
                  <c:v>6.0060060060060056</c:v>
                </c:pt>
              </c:numCache>
            </c:numRef>
          </c:yVal>
          <c:smooth val="0"/>
        </c:ser>
        <c:ser>
          <c:idx val="3"/>
          <c:order val="3"/>
          <c:tx>
            <c:v>50uM NAM+ 50uM SHP 1c</c:v>
          </c:tx>
          <c:spPr>
            <a:ln w="28575">
              <a:noFill/>
            </a:ln>
          </c:spPr>
          <c:marker>
            <c:symbol val="square"/>
            <c:size val="7"/>
            <c:spPr>
              <a:solidFill>
                <a:schemeClr val="accent2"/>
              </a:solidFill>
              <a:ln>
                <a:solidFill>
                  <a:srgbClr val="C00000"/>
                </a:solidFill>
              </a:ln>
            </c:spPr>
          </c:marker>
          <c:xVal>
            <c:numRef>
              <c:f>'50uM DHP+50uM NAM'!$F$4:$F$8</c:f>
              <c:numCache>
                <c:formatCode>0.000000</c:formatCode>
                <c:ptCount val="5"/>
                <c:pt idx="0">
                  <c:v>0.01</c:v>
                </c:pt>
                <c:pt idx="1">
                  <c:v>2.6666666666666666E-3</c:v>
                </c:pt>
                <c:pt idx="2">
                  <c:v>1.3333333333333333E-3</c:v>
                </c:pt>
                <c:pt idx="3">
                  <c:v>6.6666666666666664E-4</c:v>
                </c:pt>
                <c:pt idx="4">
                  <c:v>3.3333333333333332E-4</c:v>
                </c:pt>
              </c:numCache>
            </c:numRef>
          </c:xVal>
          <c:yVal>
            <c:numRef>
              <c:f>'50uM DHP+50uM NAM'!$H$4:$H$8</c:f>
              <c:numCache>
                <c:formatCode>0.0000</c:formatCode>
                <c:ptCount val="5"/>
                <c:pt idx="0">
                  <c:v>68.493150684931507</c:v>
                </c:pt>
                <c:pt idx="1">
                  <c:v>32.552083333333336</c:v>
                </c:pt>
                <c:pt idx="2">
                  <c:v>16.770082173402649</c:v>
                </c:pt>
                <c:pt idx="3">
                  <c:v>12.363996043521267</c:v>
                </c:pt>
                <c:pt idx="4">
                  <c:v>10.22704029453876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72595200"/>
        <c:axId val="272712448"/>
      </c:scatterChart>
      <c:valAx>
        <c:axId val="2725952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 dirty="0"/>
                  <a:t>1/[NAD+], uM</a:t>
                </a:r>
                <a:r>
                  <a:rPr lang="en-US" sz="1800" baseline="30000" dirty="0"/>
                  <a:t>-1</a:t>
                </a:r>
              </a:p>
            </c:rich>
          </c:tx>
          <c:layout>
            <c:manualLayout>
              <c:xMode val="edge"/>
              <c:yMode val="edge"/>
              <c:x val="0.41170494313210881"/>
              <c:y val="0.93432543904984933"/>
            </c:manualLayout>
          </c:layout>
          <c:overlay val="0"/>
        </c:title>
        <c:numFmt formatCode="0.000000" sourceLinked="1"/>
        <c:majorTickMark val="out"/>
        <c:minorTickMark val="none"/>
        <c:tickLblPos val="nextTo"/>
        <c:txPr>
          <a:bodyPr rot="-1140000"/>
          <a:lstStyle/>
          <a:p>
            <a:pPr>
              <a:defRPr sz="1400"/>
            </a:pPr>
            <a:endParaRPr lang="en-US"/>
          </a:p>
        </c:txPr>
        <c:crossAx val="272712448"/>
        <c:crosses val="autoZero"/>
        <c:crossBetween val="midCat"/>
      </c:valAx>
      <c:valAx>
        <c:axId val="27271244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 dirty="0" smtClean="0"/>
                  <a:t>1/v, min/</a:t>
                </a:r>
                <a:r>
                  <a:rPr lang="en-US" sz="1800" dirty="0" err="1" smtClean="0"/>
                  <a:t>uM</a:t>
                </a:r>
                <a:endParaRPr lang="en-US" sz="1800" dirty="0"/>
              </a:p>
            </c:rich>
          </c:tx>
          <c:layout>
            <c:manualLayout>
              <c:xMode val="edge"/>
              <c:yMode val="edge"/>
              <c:x val="3.0555555555555582E-2"/>
              <c:y val="0.33403069407990738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72595200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452143482064749"/>
          <c:y val="5.1400554097404488E-2"/>
          <c:w val="0.82675612423447065"/>
          <c:h val="0.81107064741907353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chemeClr val="tx2"/>
                </a:solidFill>
              </a:ln>
            </c:spPr>
            <c:trendlineType val="linear"/>
            <c:backward val="2.0000000000000026E-3"/>
            <c:dispRSqr val="0"/>
            <c:dispEq val="0"/>
          </c:trendline>
          <c:xVal>
            <c:numRef>
              <c:f>'50uM DHP+50uM NAM'!$F$13:$F$17</c:f>
              <c:numCache>
                <c:formatCode>0.000000</c:formatCode>
                <c:ptCount val="5"/>
                <c:pt idx="0">
                  <c:v>0.01</c:v>
                </c:pt>
                <c:pt idx="1">
                  <c:v>2.6666666666666666E-3</c:v>
                </c:pt>
                <c:pt idx="2">
                  <c:v>1.3333333333333333E-3</c:v>
                </c:pt>
                <c:pt idx="3">
                  <c:v>6.6666666666666664E-4</c:v>
                </c:pt>
                <c:pt idx="4">
                  <c:v>3.3333333333333332E-4</c:v>
                </c:pt>
              </c:numCache>
            </c:numRef>
          </c:xVal>
          <c:yVal>
            <c:numRef>
              <c:f>'50uM DHP+50uM NAM'!$G$13:$G$17</c:f>
              <c:numCache>
                <c:formatCode>0.0000</c:formatCode>
                <c:ptCount val="5"/>
                <c:pt idx="0">
                  <c:v>34.624121146565713</c:v>
                </c:pt>
                <c:pt idx="1">
                  <c:v>13.199206778438796</c:v>
                </c:pt>
                <c:pt idx="2">
                  <c:v>9.3037678024157202</c:v>
                </c:pt>
                <c:pt idx="3">
                  <c:v>7.3560483144041822</c:v>
                </c:pt>
                <c:pt idx="4">
                  <c:v>6.3821885703984131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rgbClr val="C00000"/>
                </a:solidFill>
              </a:ln>
            </c:spPr>
            <c:trendlineType val="linear"/>
            <c:backward val="2.0000000000000026E-3"/>
            <c:dispRSqr val="0"/>
            <c:dispEq val="0"/>
          </c:trendline>
          <c:xVal>
            <c:numRef>
              <c:f>'50uM DHP+50uM NAM'!$F$13:$F$17</c:f>
              <c:numCache>
                <c:formatCode>0.000000</c:formatCode>
                <c:ptCount val="5"/>
                <c:pt idx="0">
                  <c:v>0.01</c:v>
                </c:pt>
                <c:pt idx="1">
                  <c:v>2.6666666666666666E-3</c:v>
                </c:pt>
                <c:pt idx="2">
                  <c:v>1.3333333333333333E-3</c:v>
                </c:pt>
                <c:pt idx="3">
                  <c:v>6.6666666666666664E-4</c:v>
                </c:pt>
                <c:pt idx="4">
                  <c:v>3.3333333333333332E-4</c:v>
                </c:pt>
              </c:numCache>
            </c:numRef>
          </c:xVal>
          <c:yVal>
            <c:numRef>
              <c:f>'50uM DHP+50uM NAM'!$H$13:$H$17</c:f>
              <c:numCache>
                <c:formatCode>0.0000</c:formatCode>
                <c:ptCount val="5"/>
                <c:pt idx="0">
                  <c:v>51.390197464463114</c:v>
                </c:pt>
                <c:pt idx="1">
                  <c:v>18.044008687184782</c:v>
                </c:pt>
                <c:pt idx="2">
                  <c:v>11.981065273134176</c:v>
                </c:pt>
                <c:pt idx="3">
                  <c:v>8.9495935661088737</c:v>
                </c:pt>
                <c:pt idx="4">
                  <c:v>7.4338577125962217</c:v>
                </c:pt>
              </c:numCache>
            </c:numRef>
          </c:yVal>
          <c:smooth val="0"/>
        </c:ser>
        <c:ser>
          <c:idx val="2"/>
          <c:order val="2"/>
          <c:tx>
            <c:v>Control</c:v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</c:spPr>
          </c:marker>
          <c:xVal>
            <c:numRef>
              <c:f>'50uM DHP+50uM NAM'!$F$4:$F$8</c:f>
              <c:numCache>
                <c:formatCode>0.000000</c:formatCode>
                <c:ptCount val="5"/>
                <c:pt idx="0">
                  <c:v>0.01</c:v>
                </c:pt>
                <c:pt idx="1">
                  <c:v>2.6666666666666666E-3</c:v>
                </c:pt>
                <c:pt idx="2">
                  <c:v>1.3333333333333333E-3</c:v>
                </c:pt>
                <c:pt idx="3">
                  <c:v>6.6666666666666664E-4</c:v>
                </c:pt>
                <c:pt idx="4">
                  <c:v>3.3333333333333332E-4</c:v>
                </c:pt>
              </c:numCache>
            </c:numRef>
          </c:xVal>
          <c:yVal>
            <c:numRef>
              <c:f>'50uM DHP+50uM NAM'!$G$4:$G$8</c:f>
              <c:numCache>
                <c:formatCode>0.0000</c:formatCode>
                <c:ptCount val="5"/>
                <c:pt idx="0">
                  <c:v>37.327360955580438</c:v>
                </c:pt>
                <c:pt idx="1">
                  <c:v>15.234613040828762</c:v>
                </c:pt>
                <c:pt idx="2">
                  <c:v>8.4459459459459456</c:v>
                </c:pt>
                <c:pt idx="3">
                  <c:v>6.8166325835037496</c:v>
                </c:pt>
                <c:pt idx="4">
                  <c:v>6.0060060060060056</c:v>
                </c:pt>
              </c:numCache>
            </c:numRef>
          </c:yVal>
          <c:smooth val="0"/>
        </c:ser>
        <c:ser>
          <c:idx val="3"/>
          <c:order val="3"/>
          <c:tx>
            <c:v>50uM NAM+ 50uM SHP 1c</c:v>
          </c:tx>
          <c:spPr>
            <a:ln w="28575">
              <a:noFill/>
            </a:ln>
          </c:spPr>
          <c:marker>
            <c:symbol val="square"/>
            <c:size val="7"/>
            <c:spPr>
              <a:solidFill>
                <a:schemeClr val="accent2"/>
              </a:solidFill>
              <a:ln>
                <a:solidFill>
                  <a:srgbClr val="C00000"/>
                </a:solidFill>
              </a:ln>
            </c:spPr>
          </c:marker>
          <c:xVal>
            <c:numRef>
              <c:f>'50uM DHP+50uM NAM'!$F$4:$F$8</c:f>
              <c:numCache>
                <c:formatCode>0.000000</c:formatCode>
                <c:ptCount val="5"/>
                <c:pt idx="0">
                  <c:v>0.01</c:v>
                </c:pt>
                <c:pt idx="1">
                  <c:v>2.6666666666666666E-3</c:v>
                </c:pt>
                <c:pt idx="2">
                  <c:v>1.3333333333333333E-3</c:v>
                </c:pt>
                <c:pt idx="3">
                  <c:v>6.6666666666666664E-4</c:v>
                </c:pt>
                <c:pt idx="4">
                  <c:v>3.3333333333333332E-4</c:v>
                </c:pt>
              </c:numCache>
            </c:numRef>
          </c:xVal>
          <c:yVal>
            <c:numRef>
              <c:f>'50uM DHP+50uM NAM'!$H$4:$H$8</c:f>
              <c:numCache>
                <c:formatCode>0.0000</c:formatCode>
                <c:ptCount val="5"/>
                <c:pt idx="0">
                  <c:v>68.493150684931507</c:v>
                </c:pt>
                <c:pt idx="1">
                  <c:v>32.552083333333336</c:v>
                </c:pt>
                <c:pt idx="2">
                  <c:v>16.770082173402649</c:v>
                </c:pt>
                <c:pt idx="3">
                  <c:v>12.363996043521267</c:v>
                </c:pt>
                <c:pt idx="4">
                  <c:v>10.22704029453876</c:v>
                </c:pt>
              </c:numCache>
            </c:numRef>
          </c:yVal>
          <c:smooth val="0"/>
        </c:ser>
        <c:ser>
          <c:idx val="4"/>
          <c:order val="4"/>
          <c:spPr>
            <a:ln w="28575">
              <a:noFill/>
            </a:ln>
          </c:spPr>
          <c:marker>
            <c:symbol val="none"/>
          </c:marker>
          <c:trendline>
            <c:spPr>
              <a:ln w="19050">
                <a:solidFill>
                  <a:schemeClr val="accent1"/>
                </a:solidFill>
                <a:prstDash val="dashDot"/>
              </a:ln>
            </c:spPr>
            <c:trendlineType val="linear"/>
            <c:dispRSqr val="0"/>
            <c:dispEq val="0"/>
          </c:trendline>
          <c:xVal>
            <c:numRef>
              <c:f>'50uM DHP+50uM NAM'!$L$28:$L$32</c:f>
              <c:numCache>
                <c:formatCode>0.000000</c:formatCode>
                <c:ptCount val="5"/>
                <c:pt idx="0">
                  <c:v>0.01</c:v>
                </c:pt>
                <c:pt idx="1">
                  <c:v>2.6666666666666666E-3</c:v>
                </c:pt>
                <c:pt idx="2">
                  <c:v>1.3333333333333333E-3</c:v>
                </c:pt>
                <c:pt idx="3">
                  <c:v>6.6666666666666664E-4</c:v>
                </c:pt>
                <c:pt idx="4">
                  <c:v>3.3333333333333332E-4</c:v>
                </c:pt>
              </c:numCache>
            </c:numRef>
          </c:xVal>
          <c:yVal>
            <c:numRef>
              <c:f>'50uM DHP+50uM NAM'!$M$28:$M$32</c:f>
              <c:numCache>
                <c:formatCode>0.0000</c:formatCode>
                <c:ptCount val="5"/>
                <c:pt idx="0">
                  <c:v>36.959699999999998</c:v>
                </c:pt>
                <c:pt idx="1">
                  <c:v>13.3782</c:v>
                </c:pt>
                <c:pt idx="2">
                  <c:v>9.0906000000000002</c:v>
                </c:pt>
                <c:pt idx="3">
                  <c:v>6.9467999999999996</c:v>
                </c:pt>
                <c:pt idx="4">
                  <c:v>5.875</c:v>
                </c:pt>
              </c:numCache>
            </c:numRef>
          </c:yVal>
          <c:smooth val="0"/>
        </c:ser>
        <c:ser>
          <c:idx val="5"/>
          <c:order val="5"/>
          <c:spPr>
            <a:ln w="28575">
              <a:noFill/>
            </a:ln>
          </c:spPr>
          <c:marker>
            <c:symbol val="none"/>
          </c:marker>
          <c:trendline>
            <c:spPr>
              <a:ln w="19050">
                <a:solidFill>
                  <a:schemeClr val="accent2"/>
                </a:solidFill>
                <a:prstDash val="dashDot"/>
              </a:ln>
            </c:spPr>
            <c:trendlineType val="linear"/>
            <c:dispRSqr val="0"/>
            <c:dispEq val="0"/>
          </c:trendline>
          <c:xVal>
            <c:numRef>
              <c:f>'50uM DHP+50uM NAM'!$L$28:$L$32</c:f>
              <c:numCache>
                <c:formatCode>0.000000</c:formatCode>
                <c:ptCount val="5"/>
                <c:pt idx="0">
                  <c:v>0.01</c:v>
                </c:pt>
                <c:pt idx="1">
                  <c:v>2.6666666666666666E-3</c:v>
                </c:pt>
                <c:pt idx="2">
                  <c:v>1.3333333333333333E-3</c:v>
                </c:pt>
                <c:pt idx="3">
                  <c:v>6.6666666666666664E-4</c:v>
                </c:pt>
                <c:pt idx="4">
                  <c:v>3.3333333333333332E-4</c:v>
                </c:pt>
              </c:numCache>
            </c:numRef>
          </c:xVal>
          <c:yVal>
            <c:numRef>
              <c:f>'50uM DHP+50uM NAM'!$N$28:$N$32</c:f>
              <c:numCache>
                <c:formatCode>0.0000</c:formatCode>
                <c:ptCount val="5"/>
                <c:pt idx="0">
                  <c:v>83.037899999999993</c:v>
                </c:pt>
                <c:pt idx="1">
                  <c:v>27.699000000000002</c:v>
                </c:pt>
                <c:pt idx="2">
                  <c:v>17.6374</c:v>
                </c:pt>
                <c:pt idx="3">
                  <c:v>12.6066</c:v>
                </c:pt>
                <c:pt idx="4">
                  <c:v>10.091200000000001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72820864"/>
        <c:axId val="273298176"/>
      </c:scatterChart>
      <c:valAx>
        <c:axId val="2728208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1/[NAD+], uM-1</a:t>
                </a:r>
              </a:p>
            </c:rich>
          </c:tx>
          <c:layout>
            <c:manualLayout>
              <c:xMode val="edge"/>
              <c:yMode val="edge"/>
              <c:x val="0.41170494313210881"/>
              <c:y val="0.9343254390498491"/>
            </c:manualLayout>
          </c:layout>
          <c:overlay val="0"/>
        </c:title>
        <c:numFmt formatCode="0.000000" sourceLinked="1"/>
        <c:majorTickMark val="out"/>
        <c:minorTickMark val="none"/>
        <c:tickLblPos val="nextTo"/>
        <c:txPr>
          <a:bodyPr rot="-1140000"/>
          <a:lstStyle/>
          <a:p>
            <a:pPr>
              <a:defRPr sz="1400"/>
            </a:pPr>
            <a:endParaRPr lang="en-US"/>
          </a:p>
        </c:txPr>
        <c:crossAx val="273298176"/>
        <c:crosses val="autoZero"/>
        <c:crossBetween val="midCat"/>
      </c:valAx>
      <c:valAx>
        <c:axId val="27329817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1/v</a:t>
                </a:r>
              </a:p>
            </c:rich>
          </c:tx>
          <c:layout>
            <c:manualLayout>
              <c:xMode val="edge"/>
              <c:yMode val="edge"/>
              <c:x val="3.0555555555555575E-2"/>
              <c:y val="0.3340306940799071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72820864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854286951958525"/>
          <c:y val="6.8761775142655066E-2"/>
          <c:w val="0.74644257409894255"/>
          <c:h val="0.78433611776468659"/>
        </c:manualLayout>
      </c:layout>
      <c:scatterChart>
        <c:scatterStyle val="lineMarker"/>
        <c:varyColors val="0"/>
        <c:ser>
          <c:idx val="0"/>
          <c:order val="0"/>
          <c:tx>
            <c:v>50uM DHP 1c</c:v>
          </c:tx>
          <c:spPr>
            <a:ln w="28575">
              <a:noFill/>
            </a:ln>
          </c:spPr>
          <c:xVal>
            <c:numRef>
              <c:f>'50uM DHP+50uM NAM'!$A$3:$A$7</c:f>
              <c:numCache>
                <c:formatCode>General</c:formatCode>
                <c:ptCount val="5"/>
                <c:pt idx="0">
                  <c:v>100</c:v>
                </c:pt>
                <c:pt idx="1">
                  <c:v>375</c:v>
                </c:pt>
                <c:pt idx="2">
                  <c:v>750</c:v>
                </c:pt>
                <c:pt idx="3">
                  <c:v>1500</c:v>
                </c:pt>
                <c:pt idx="4">
                  <c:v>3000</c:v>
                </c:pt>
              </c:numCache>
            </c:numRef>
          </c:xVal>
          <c:yVal>
            <c:numRef>
              <c:f>'50uM DHP+50uM NAM'!$B$3:$B$7</c:f>
              <c:numCache>
                <c:formatCode>General</c:formatCode>
                <c:ptCount val="5"/>
                <c:pt idx="0">
                  <c:v>2.6790000000000001E-2</c:v>
                </c:pt>
                <c:pt idx="1">
                  <c:v>6.5640000000000004E-2</c:v>
                </c:pt>
                <c:pt idx="2">
                  <c:v>0.11840000000000001</c:v>
                </c:pt>
                <c:pt idx="3">
                  <c:v>0.1467</c:v>
                </c:pt>
                <c:pt idx="4">
                  <c:v>0.16650000000000001</c:v>
                </c:pt>
              </c:numCache>
            </c:numRef>
          </c:yVal>
          <c:smooth val="0"/>
        </c:ser>
        <c:ser>
          <c:idx val="1"/>
          <c:order val="1"/>
          <c:tx>
            <c:v>50uM DHP 1c+50uM NAM</c:v>
          </c:tx>
          <c:spPr>
            <a:ln w="28575">
              <a:noFill/>
            </a:ln>
          </c:spPr>
          <c:xVal>
            <c:numRef>
              <c:f>'50uM DHP+50uM NAM'!$A$3:$A$7</c:f>
              <c:numCache>
                <c:formatCode>General</c:formatCode>
                <c:ptCount val="5"/>
                <c:pt idx="0">
                  <c:v>100</c:v>
                </c:pt>
                <c:pt idx="1">
                  <c:v>375</c:v>
                </c:pt>
                <c:pt idx="2">
                  <c:v>750</c:v>
                </c:pt>
                <c:pt idx="3">
                  <c:v>1500</c:v>
                </c:pt>
                <c:pt idx="4">
                  <c:v>3000</c:v>
                </c:pt>
              </c:numCache>
            </c:numRef>
          </c:xVal>
          <c:yVal>
            <c:numRef>
              <c:f>'50uM DHP+50uM NAM'!$C$3:$C$7</c:f>
              <c:numCache>
                <c:formatCode>General</c:formatCode>
                <c:ptCount val="5"/>
                <c:pt idx="0">
                  <c:v>1.46E-2</c:v>
                </c:pt>
                <c:pt idx="1">
                  <c:v>3.0720000000000001E-2</c:v>
                </c:pt>
                <c:pt idx="2">
                  <c:v>5.9630000000000002E-2</c:v>
                </c:pt>
                <c:pt idx="3">
                  <c:v>8.0879999999999994E-2</c:v>
                </c:pt>
                <c:pt idx="4">
                  <c:v>9.7780000000000006E-2</c:v>
                </c:pt>
              </c:numCache>
            </c:numRef>
          </c:yVal>
          <c:smooth val="0"/>
        </c:ser>
        <c:ser>
          <c:idx val="2"/>
          <c:order val="2"/>
          <c:tx>
            <c:v>50uMDHP 1c fitting</c:v>
          </c:tx>
          <c:spPr>
            <a:ln w="28575">
              <a:noFill/>
            </a:ln>
          </c:spPr>
          <c:marker>
            <c:symbol val="dot"/>
            <c:size val="2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</c:spPr>
          </c:marker>
          <c:xVal>
            <c:numRef>
              <c:f>'Online fitting_50uM DHP1c'!$S$9:$S$3009</c:f>
              <c:numCache>
                <c:formatCode>General</c:formatCode>
                <c:ptCount val="300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  <c:pt idx="196">
                  <c:v>196</c:v>
                </c:pt>
                <c:pt idx="197">
                  <c:v>197</c:v>
                </c:pt>
                <c:pt idx="198">
                  <c:v>198</c:v>
                </c:pt>
                <c:pt idx="199">
                  <c:v>199</c:v>
                </c:pt>
                <c:pt idx="200">
                  <c:v>200</c:v>
                </c:pt>
                <c:pt idx="201">
                  <c:v>201</c:v>
                </c:pt>
                <c:pt idx="202">
                  <c:v>202</c:v>
                </c:pt>
                <c:pt idx="203">
                  <c:v>203</c:v>
                </c:pt>
                <c:pt idx="204">
                  <c:v>204</c:v>
                </c:pt>
                <c:pt idx="205">
                  <c:v>205</c:v>
                </c:pt>
                <c:pt idx="206">
                  <c:v>206</c:v>
                </c:pt>
                <c:pt idx="207">
                  <c:v>207</c:v>
                </c:pt>
                <c:pt idx="208">
                  <c:v>208</c:v>
                </c:pt>
                <c:pt idx="209">
                  <c:v>209</c:v>
                </c:pt>
                <c:pt idx="210">
                  <c:v>210</c:v>
                </c:pt>
                <c:pt idx="211">
                  <c:v>211</c:v>
                </c:pt>
                <c:pt idx="212">
                  <c:v>212</c:v>
                </c:pt>
                <c:pt idx="213">
                  <c:v>213</c:v>
                </c:pt>
                <c:pt idx="214">
                  <c:v>214</c:v>
                </c:pt>
                <c:pt idx="215">
                  <c:v>215</c:v>
                </c:pt>
                <c:pt idx="216">
                  <c:v>216</c:v>
                </c:pt>
                <c:pt idx="217">
                  <c:v>217</c:v>
                </c:pt>
                <c:pt idx="218">
                  <c:v>218</c:v>
                </c:pt>
                <c:pt idx="219">
                  <c:v>219</c:v>
                </c:pt>
                <c:pt idx="220">
                  <c:v>220</c:v>
                </c:pt>
                <c:pt idx="221">
                  <c:v>221</c:v>
                </c:pt>
                <c:pt idx="222">
                  <c:v>222</c:v>
                </c:pt>
                <c:pt idx="223">
                  <c:v>223</c:v>
                </c:pt>
                <c:pt idx="224">
                  <c:v>224</c:v>
                </c:pt>
                <c:pt idx="225">
                  <c:v>225</c:v>
                </c:pt>
                <c:pt idx="226">
                  <c:v>226</c:v>
                </c:pt>
                <c:pt idx="227">
                  <c:v>227</c:v>
                </c:pt>
                <c:pt idx="228">
                  <c:v>228</c:v>
                </c:pt>
                <c:pt idx="229">
                  <c:v>229</c:v>
                </c:pt>
                <c:pt idx="230">
                  <c:v>230</c:v>
                </c:pt>
                <c:pt idx="231">
                  <c:v>231</c:v>
                </c:pt>
                <c:pt idx="232">
                  <c:v>232</c:v>
                </c:pt>
                <c:pt idx="233">
                  <c:v>233</c:v>
                </c:pt>
                <c:pt idx="234">
                  <c:v>234</c:v>
                </c:pt>
                <c:pt idx="235">
                  <c:v>235</c:v>
                </c:pt>
                <c:pt idx="236">
                  <c:v>236</c:v>
                </c:pt>
                <c:pt idx="237">
                  <c:v>237</c:v>
                </c:pt>
                <c:pt idx="238">
                  <c:v>238</c:v>
                </c:pt>
                <c:pt idx="239">
                  <c:v>239</c:v>
                </c:pt>
                <c:pt idx="240">
                  <c:v>240</c:v>
                </c:pt>
                <c:pt idx="241">
                  <c:v>241</c:v>
                </c:pt>
                <c:pt idx="242">
                  <c:v>242</c:v>
                </c:pt>
                <c:pt idx="243">
                  <c:v>243</c:v>
                </c:pt>
                <c:pt idx="244">
                  <c:v>244</c:v>
                </c:pt>
                <c:pt idx="245">
                  <c:v>245</c:v>
                </c:pt>
                <c:pt idx="246">
                  <c:v>246</c:v>
                </c:pt>
                <c:pt idx="247">
                  <c:v>247</c:v>
                </c:pt>
                <c:pt idx="248">
                  <c:v>248</c:v>
                </c:pt>
                <c:pt idx="249">
                  <c:v>249</c:v>
                </c:pt>
                <c:pt idx="250">
                  <c:v>250</c:v>
                </c:pt>
                <c:pt idx="251">
                  <c:v>251</c:v>
                </c:pt>
                <c:pt idx="252">
                  <c:v>252</c:v>
                </c:pt>
                <c:pt idx="253">
                  <c:v>253</c:v>
                </c:pt>
                <c:pt idx="254">
                  <c:v>254</c:v>
                </c:pt>
                <c:pt idx="255">
                  <c:v>255</c:v>
                </c:pt>
                <c:pt idx="256">
                  <c:v>256</c:v>
                </c:pt>
                <c:pt idx="257">
                  <c:v>257</c:v>
                </c:pt>
                <c:pt idx="258">
                  <c:v>258</c:v>
                </c:pt>
                <c:pt idx="259">
                  <c:v>259</c:v>
                </c:pt>
                <c:pt idx="260">
                  <c:v>260</c:v>
                </c:pt>
                <c:pt idx="261">
                  <c:v>261</c:v>
                </c:pt>
                <c:pt idx="262">
                  <c:v>262</c:v>
                </c:pt>
                <c:pt idx="263">
                  <c:v>263</c:v>
                </c:pt>
                <c:pt idx="264">
                  <c:v>264</c:v>
                </c:pt>
                <c:pt idx="265">
                  <c:v>265</c:v>
                </c:pt>
                <c:pt idx="266">
                  <c:v>266</c:v>
                </c:pt>
                <c:pt idx="267">
                  <c:v>267</c:v>
                </c:pt>
                <c:pt idx="268">
                  <c:v>268</c:v>
                </c:pt>
                <c:pt idx="269">
                  <c:v>269</c:v>
                </c:pt>
                <c:pt idx="270">
                  <c:v>270</c:v>
                </c:pt>
                <c:pt idx="271">
                  <c:v>271</c:v>
                </c:pt>
                <c:pt idx="272">
                  <c:v>272</c:v>
                </c:pt>
                <c:pt idx="273">
                  <c:v>273</c:v>
                </c:pt>
                <c:pt idx="274">
                  <c:v>274</c:v>
                </c:pt>
                <c:pt idx="275">
                  <c:v>275</c:v>
                </c:pt>
                <c:pt idx="276">
                  <c:v>276</c:v>
                </c:pt>
                <c:pt idx="277">
                  <c:v>277</c:v>
                </c:pt>
                <c:pt idx="278">
                  <c:v>278</c:v>
                </c:pt>
                <c:pt idx="279">
                  <c:v>279</c:v>
                </c:pt>
                <c:pt idx="280">
                  <c:v>280</c:v>
                </c:pt>
                <c:pt idx="281">
                  <c:v>281</c:v>
                </c:pt>
                <c:pt idx="282">
                  <c:v>282</c:v>
                </c:pt>
                <c:pt idx="283">
                  <c:v>283</c:v>
                </c:pt>
                <c:pt idx="284">
                  <c:v>284</c:v>
                </c:pt>
                <c:pt idx="285">
                  <c:v>285</c:v>
                </c:pt>
                <c:pt idx="286">
                  <c:v>286</c:v>
                </c:pt>
                <c:pt idx="287">
                  <c:v>287</c:v>
                </c:pt>
                <c:pt idx="288">
                  <c:v>288</c:v>
                </c:pt>
                <c:pt idx="289">
                  <c:v>289</c:v>
                </c:pt>
                <c:pt idx="290">
                  <c:v>290</c:v>
                </c:pt>
                <c:pt idx="291">
                  <c:v>291</c:v>
                </c:pt>
                <c:pt idx="292">
                  <c:v>292</c:v>
                </c:pt>
                <c:pt idx="293">
                  <c:v>293</c:v>
                </c:pt>
                <c:pt idx="294">
                  <c:v>294</c:v>
                </c:pt>
                <c:pt idx="295">
                  <c:v>295</c:v>
                </c:pt>
                <c:pt idx="296">
                  <c:v>296</c:v>
                </c:pt>
                <c:pt idx="297">
                  <c:v>297</c:v>
                </c:pt>
                <c:pt idx="298">
                  <c:v>298</c:v>
                </c:pt>
                <c:pt idx="299">
                  <c:v>299</c:v>
                </c:pt>
                <c:pt idx="300">
                  <c:v>300</c:v>
                </c:pt>
                <c:pt idx="301">
                  <c:v>301</c:v>
                </c:pt>
                <c:pt idx="302">
                  <c:v>302</c:v>
                </c:pt>
                <c:pt idx="303">
                  <c:v>303</c:v>
                </c:pt>
                <c:pt idx="304">
                  <c:v>304</c:v>
                </c:pt>
                <c:pt idx="305">
                  <c:v>305</c:v>
                </c:pt>
                <c:pt idx="306">
                  <c:v>306</c:v>
                </c:pt>
                <c:pt idx="307">
                  <c:v>307</c:v>
                </c:pt>
                <c:pt idx="308">
                  <c:v>308</c:v>
                </c:pt>
                <c:pt idx="309">
                  <c:v>309</c:v>
                </c:pt>
                <c:pt idx="310">
                  <c:v>310</c:v>
                </c:pt>
                <c:pt idx="311">
                  <c:v>311</c:v>
                </c:pt>
                <c:pt idx="312">
                  <c:v>312</c:v>
                </c:pt>
                <c:pt idx="313">
                  <c:v>313</c:v>
                </c:pt>
                <c:pt idx="314">
                  <c:v>314</c:v>
                </c:pt>
                <c:pt idx="315">
                  <c:v>315</c:v>
                </c:pt>
                <c:pt idx="316">
                  <c:v>316</c:v>
                </c:pt>
                <c:pt idx="317">
                  <c:v>317</c:v>
                </c:pt>
                <c:pt idx="318">
                  <c:v>318</c:v>
                </c:pt>
                <c:pt idx="319">
                  <c:v>319</c:v>
                </c:pt>
                <c:pt idx="320">
                  <c:v>320</c:v>
                </c:pt>
                <c:pt idx="321">
                  <c:v>321</c:v>
                </c:pt>
                <c:pt idx="322">
                  <c:v>322</c:v>
                </c:pt>
                <c:pt idx="323">
                  <c:v>323</c:v>
                </c:pt>
                <c:pt idx="324">
                  <c:v>324</c:v>
                </c:pt>
                <c:pt idx="325">
                  <c:v>325</c:v>
                </c:pt>
                <c:pt idx="326">
                  <c:v>326</c:v>
                </c:pt>
                <c:pt idx="327">
                  <c:v>327</c:v>
                </c:pt>
                <c:pt idx="328">
                  <c:v>328</c:v>
                </c:pt>
                <c:pt idx="329">
                  <c:v>329</c:v>
                </c:pt>
                <c:pt idx="330">
                  <c:v>330</c:v>
                </c:pt>
                <c:pt idx="331">
                  <c:v>331</c:v>
                </c:pt>
                <c:pt idx="332">
                  <c:v>332</c:v>
                </c:pt>
                <c:pt idx="333">
                  <c:v>333</c:v>
                </c:pt>
                <c:pt idx="334">
                  <c:v>334</c:v>
                </c:pt>
                <c:pt idx="335">
                  <c:v>335</c:v>
                </c:pt>
                <c:pt idx="336">
                  <c:v>336</c:v>
                </c:pt>
                <c:pt idx="337">
                  <c:v>337</c:v>
                </c:pt>
                <c:pt idx="338">
                  <c:v>338</c:v>
                </c:pt>
                <c:pt idx="339">
                  <c:v>339</c:v>
                </c:pt>
                <c:pt idx="340">
                  <c:v>340</c:v>
                </c:pt>
                <c:pt idx="341">
                  <c:v>341</c:v>
                </c:pt>
                <c:pt idx="342">
                  <c:v>342</c:v>
                </c:pt>
                <c:pt idx="343">
                  <c:v>343</c:v>
                </c:pt>
                <c:pt idx="344">
                  <c:v>344</c:v>
                </c:pt>
                <c:pt idx="345">
                  <c:v>345</c:v>
                </c:pt>
                <c:pt idx="346">
                  <c:v>346</c:v>
                </c:pt>
                <c:pt idx="347">
                  <c:v>347</c:v>
                </c:pt>
                <c:pt idx="348">
                  <c:v>348</c:v>
                </c:pt>
                <c:pt idx="349">
                  <c:v>349</c:v>
                </c:pt>
                <c:pt idx="350">
                  <c:v>350</c:v>
                </c:pt>
                <c:pt idx="351">
                  <c:v>351</c:v>
                </c:pt>
                <c:pt idx="352">
                  <c:v>352</c:v>
                </c:pt>
                <c:pt idx="353">
                  <c:v>353</c:v>
                </c:pt>
                <c:pt idx="354">
                  <c:v>354</c:v>
                </c:pt>
                <c:pt idx="355">
                  <c:v>355</c:v>
                </c:pt>
                <c:pt idx="356">
                  <c:v>356</c:v>
                </c:pt>
                <c:pt idx="357">
                  <c:v>357</c:v>
                </c:pt>
                <c:pt idx="358">
                  <c:v>358</c:v>
                </c:pt>
                <c:pt idx="359">
                  <c:v>359</c:v>
                </c:pt>
                <c:pt idx="360">
                  <c:v>360</c:v>
                </c:pt>
                <c:pt idx="361">
                  <c:v>361</c:v>
                </c:pt>
                <c:pt idx="362">
                  <c:v>362</c:v>
                </c:pt>
                <c:pt idx="363">
                  <c:v>363</c:v>
                </c:pt>
                <c:pt idx="364">
                  <c:v>364</c:v>
                </c:pt>
                <c:pt idx="365">
                  <c:v>365</c:v>
                </c:pt>
                <c:pt idx="366">
                  <c:v>366</c:v>
                </c:pt>
                <c:pt idx="367">
                  <c:v>367</c:v>
                </c:pt>
                <c:pt idx="368">
                  <c:v>368</c:v>
                </c:pt>
                <c:pt idx="369">
                  <c:v>369</c:v>
                </c:pt>
                <c:pt idx="370">
                  <c:v>370</c:v>
                </c:pt>
                <c:pt idx="371">
                  <c:v>371</c:v>
                </c:pt>
                <c:pt idx="372">
                  <c:v>372</c:v>
                </c:pt>
                <c:pt idx="373">
                  <c:v>373</c:v>
                </c:pt>
                <c:pt idx="374">
                  <c:v>374</c:v>
                </c:pt>
                <c:pt idx="375">
                  <c:v>375</c:v>
                </c:pt>
                <c:pt idx="376">
                  <c:v>376</c:v>
                </c:pt>
                <c:pt idx="377">
                  <c:v>377</c:v>
                </c:pt>
                <c:pt idx="378">
                  <c:v>378</c:v>
                </c:pt>
                <c:pt idx="379">
                  <c:v>379</c:v>
                </c:pt>
                <c:pt idx="380">
                  <c:v>380</c:v>
                </c:pt>
                <c:pt idx="381">
                  <c:v>381</c:v>
                </c:pt>
                <c:pt idx="382">
                  <c:v>382</c:v>
                </c:pt>
                <c:pt idx="383">
                  <c:v>383</c:v>
                </c:pt>
                <c:pt idx="384">
                  <c:v>384</c:v>
                </c:pt>
                <c:pt idx="385">
                  <c:v>385</c:v>
                </c:pt>
                <c:pt idx="386">
                  <c:v>386</c:v>
                </c:pt>
                <c:pt idx="387">
                  <c:v>387</c:v>
                </c:pt>
                <c:pt idx="388">
                  <c:v>388</c:v>
                </c:pt>
                <c:pt idx="389">
                  <c:v>389</c:v>
                </c:pt>
                <c:pt idx="390">
                  <c:v>390</c:v>
                </c:pt>
                <c:pt idx="391">
                  <c:v>391</c:v>
                </c:pt>
                <c:pt idx="392">
                  <c:v>392</c:v>
                </c:pt>
                <c:pt idx="393">
                  <c:v>393</c:v>
                </c:pt>
                <c:pt idx="394">
                  <c:v>394</c:v>
                </c:pt>
                <c:pt idx="395">
                  <c:v>395</c:v>
                </c:pt>
                <c:pt idx="396">
                  <c:v>396</c:v>
                </c:pt>
                <c:pt idx="397">
                  <c:v>397</c:v>
                </c:pt>
                <c:pt idx="398">
                  <c:v>398</c:v>
                </c:pt>
                <c:pt idx="399">
                  <c:v>399</c:v>
                </c:pt>
                <c:pt idx="400">
                  <c:v>400</c:v>
                </c:pt>
                <c:pt idx="401">
                  <c:v>401</c:v>
                </c:pt>
                <c:pt idx="402">
                  <c:v>402</c:v>
                </c:pt>
                <c:pt idx="403">
                  <c:v>403</c:v>
                </c:pt>
                <c:pt idx="404">
                  <c:v>404</c:v>
                </c:pt>
                <c:pt idx="405">
                  <c:v>405</c:v>
                </c:pt>
                <c:pt idx="406">
                  <c:v>406</c:v>
                </c:pt>
                <c:pt idx="407">
                  <c:v>407</c:v>
                </c:pt>
                <c:pt idx="408">
                  <c:v>408</c:v>
                </c:pt>
                <c:pt idx="409">
                  <c:v>409</c:v>
                </c:pt>
                <c:pt idx="410">
                  <c:v>410</c:v>
                </c:pt>
                <c:pt idx="411">
                  <c:v>411</c:v>
                </c:pt>
                <c:pt idx="412">
                  <c:v>412</c:v>
                </c:pt>
                <c:pt idx="413">
                  <c:v>413</c:v>
                </c:pt>
                <c:pt idx="414">
                  <c:v>414</c:v>
                </c:pt>
                <c:pt idx="415">
                  <c:v>415</c:v>
                </c:pt>
                <c:pt idx="416">
                  <c:v>416</c:v>
                </c:pt>
                <c:pt idx="417">
                  <c:v>417</c:v>
                </c:pt>
                <c:pt idx="418">
                  <c:v>418</c:v>
                </c:pt>
                <c:pt idx="419">
                  <c:v>419</c:v>
                </c:pt>
                <c:pt idx="420">
                  <c:v>420</c:v>
                </c:pt>
                <c:pt idx="421">
                  <c:v>421</c:v>
                </c:pt>
                <c:pt idx="422">
                  <c:v>422</c:v>
                </c:pt>
                <c:pt idx="423">
                  <c:v>423</c:v>
                </c:pt>
                <c:pt idx="424">
                  <c:v>424</c:v>
                </c:pt>
                <c:pt idx="425">
                  <c:v>425</c:v>
                </c:pt>
                <c:pt idx="426">
                  <c:v>426</c:v>
                </c:pt>
                <c:pt idx="427">
                  <c:v>427</c:v>
                </c:pt>
                <c:pt idx="428">
                  <c:v>428</c:v>
                </c:pt>
                <c:pt idx="429">
                  <c:v>429</c:v>
                </c:pt>
                <c:pt idx="430">
                  <c:v>430</c:v>
                </c:pt>
                <c:pt idx="431">
                  <c:v>431</c:v>
                </c:pt>
                <c:pt idx="432">
                  <c:v>432</c:v>
                </c:pt>
                <c:pt idx="433">
                  <c:v>433</c:v>
                </c:pt>
                <c:pt idx="434">
                  <c:v>434</c:v>
                </c:pt>
                <c:pt idx="435">
                  <c:v>435</c:v>
                </c:pt>
                <c:pt idx="436">
                  <c:v>436</c:v>
                </c:pt>
                <c:pt idx="437">
                  <c:v>437</c:v>
                </c:pt>
                <c:pt idx="438">
                  <c:v>438</c:v>
                </c:pt>
                <c:pt idx="439">
                  <c:v>439</c:v>
                </c:pt>
                <c:pt idx="440">
                  <c:v>440</c:v>
                </c:pt>
                <c:pt idx="441">
                  <c:v>441</c:v>
                </c:pt>
                <c:pt idx="442">
                  <c:v>442</c:v>
                </c:pt>
                <c:pt idx="443">
                  <c:v>443</c:v>
                </c:pt>
                <c:pt idx="444">
                  <c:v>444</c:v>
                </c:pt>
                <c:pt idx="445">
                  <c:v>445</c:v>
                </c:pt>
                <c:pt idx="446">
                  <c:v>446</c:v>
                </c:pt>
                <c:pt idx="447">
                  <c:v>447</c:v>
                </c:pt>
                <c:pt idx="448">
                  <c:v>448</c:v>
                </c:pt>
                <c:pt idx="449">
                  <c:v>449</c:v>
                </c:pt>
                <c:pt idx="450">
                  <c:v>450</c:v>
                </c:pt>
                <c:pt idx="451">
                  <c:v>451</c:v>
                </c:pt>
                <c:pt idx="452">
                  <c:v>452</c:v>
                </c:pt>
                <c:pt idx="453">
                  <c:v>453</c:v>
                </c:pt>
                <c:pt idx="454">
                  <c:v>454</c:v>
                </c:pt>
                <c:pt idx="455">
                  <c:v>455</c:v>
                </c:pt>
                <c:pt idx="456">
                  <c:v>456</c:v>
                </c:pt>
                <c:pt idx="457">
                  <c:v>457</c:v>
                </c:pt>
                <c:pt idx="458">
                  <c:v>458</c:v>
                </c:pt>
                <c:pt idx="459">
                  <c:v>459</c:v>
                </c:pt>
                <c:pt idx="460">
                  <c:v>460</c:v>
                </c:pt>
                <c:pt idx="461">
                  <c:v>461</c:v>
                </c:pt>
                <c:pt idx="462">
                  <c:v>462</c:v>
                </c:pt>
                <c:pt idx="463">
                  <c:v>463</c:v>
                </c:pt>
                <c:pt idx="464">
                  <c:v>464</c:v>
                </c:pt>
                <c:pt idx="465">
                  <c:v>465</c:v>
                </c:pt>
                <c:pt idx="466">
                  <c:v>466</c:v>
                </c:pt>
                <c:pt idx="467">
                  <c:v>467</c:v>
                </c:pt>
                <c:pt idx="468">
                  <c:v>468</c:v>
                </c:pt>
                <c:pt idx="469">
                  <c:v>469</c:v>
                </c:pt>
                <c:pt idx="470">
                  <c:v>470</c:v>
                </c:pt>
                <c:pt idx="471">
                  <c:v>471</c:v>
                </c:pt>
                <c:pt idx="472">
                  <c:v>472</c:v>
                </c:pt>
                <c:pt idx="473">
                  <c:v>473</c:v>
                </c:pt>
                <c:pt idx="474">
                  <c:v>474</c:v>
                </c:pt>
                <c:pt idx="475">
                  <c:v>475</c:v>
                </c:pt>
                <c:pt idx="476">
                  <c:v>476</c:v>
                </c:pt>
                <c:pt idx="477">
                  <c:v>477</c:v>
                </c:pt>
                <c:pt idx="478">
                  <c:v>478</c:v>
                </c:pt>
                <c:pt idx="479">
                  <c:v>479</c:v>
                </c:pt>
                <c:pt idx="480">
                  <c:v>480</c:v>
                </c:pt>
                <c:pt idx="481">
                  <c:v>481</c:v>
                </c:pt>
                <c:pt idx="482">
                  <c:v>482</c:v>
                </c:pt>
                <c:pt idx="483">
                  <c:v>483</c:v>
                </c:pt>
                <c:pt idx="484">
                  <c:v>484</c:v>
                </c:pt>
                <c:pt idx="485">
                  <c:v>485</c:v>
                </c:pt>
                <c:pt idx="486">
                  <c:v>486</c:v>
                </c:pt>
                <c:pt idx="487">
                  <c:v>487</c:v>
                </c:pt>
                <c:pt idx="488">
                  <c:v>488</c:v>
                </c:pt>
                <c:pt idx="489">
                  <c:v>489</c:v>
                </c:pt>
                <c:pt idx="490">
                  <c:v>490</c:v>
                </c:pt>
                <c:pt idx="491">
                  <c:v>491</c:v>
                </c:pt>
                <c:pt idx="492">
                  <c:v>492</c:v>
                </c:pt>
                <c:pt idx="493">
                  <c:v>493</c:v>
                </c:pt>
                <c:pt idx="494">
                  <c:v>494</c:v>
                </c:pt>
                <c:pt idx="495">
                  <c:v>495</c:v>
                </c:pt>
                <c:pt idx="496">
                  <c:v>496</c:v>
                </c:pt>
                <c:pt idx="497">
                  <c:v>497</c:v>
                </c:pt>
                <c:pt idx="498">
                  <c:v>498</c:v>
                </c:pt>
                <c:pt idx="499">
                  <c:v>499</c:v>
                </c:pt>
                <c:pt idx="500">
                  <c:v>500</c:v>
                </c:pt>
                <c:pt idx="501">
                  <c:v>501</c:v>
                </c:pt>
                <c:pt idx="502">
                  <c:v>502</c:v>
                </c:pt>
                <c:pt idx="503">
                  <c:v>503</c:v>
                </c:pt>
                <c:pt idx="504">
                  <c:v>504</c:v>
                </c:pt>
                <c:pt idx="505">
                  <c:v>505</c:v>
                </c:pt>
                <c:pt idx="506">
                  <c:v>506</c:v>
                </c:pt>
                <c:pt idx="507">
                  <c:v>507</c:v>
                </c:pt>
                <c:pt idx="508">
                  <c:v>508</c:v>
                </c:pt>
                <c:pt idx="509">
                  <c:v>509</c:v>
                </c:pt>
                <c:pt idx="510">
                  <c:v>510</c:v>
                </c:pt>
                <c:pt idx="511">
                  <c:v>511</c:v>
                </c:pt>
                <c:pt idx="512">
                  <c:v>512</c:v>
                </c:pt>
                <c:pt idx="513">
                  <c:v>513</c:v>
                </c:pt>
                <c:pt idx="514">
                  <c:v>514</c:v>
                </c:pt>
                <c:pt idx="515">
                  <c:v>515</c:v>
                </c:pt>
                <c:pt idx="516">
                  <c:v>516</c:v>
                </c:pt>
                <c:pt idx="517">
                  <c:v>517</c:v>
                </c:pt>
                <c:pt idx="518">
                  <c:v>518</c:v>
                </c:pt>
                <c:pt idx="519">
                  <c:v>519</c:v>
                </c:pt>
                <c:pt idx="520">
                  <c:v>520</c:v>
                </c:pt>
                <c:pt idx="521">
                  <c:v>521</c:v>
                </c:pt>
                <c:pt idx="522">
                  <c:v>522</c:v>
                </c:pt>
                <c:pt idx="523">
                  <c:v>523</c:v>
                </c:pt>
                <c:pt idx="524">
                  <c:v>524</c:v>
                </c:pt>
                <c:pt idx="525">
                  <c:v>525</c:v>
                </c:pt>
                <c:pt idx="526">
                  <c:v>526</c:v>
                </c:pt>
                <c:pt idx="527">
                  <c:v>527</c:v>
                </c:pt>
                <c:pt idx="528">
                  <c:v>528</c:v>
                </c:pt>
                <c:pt idx="529">
                  <c:v>529</c:v>
                </c:pt>
                <c:pt idx="530">
                  <c:v>530</c:v>
                </c:pt>
                <c:pt idx="531">
                  <c:v>531</c:v>
                </c:pt>
                <c:pt idx="532">
                  <c:v>532</c:v>
                </c:pt>
                <c:pt idx="533">
                  <c:v>533</c:v>
                </c:pt>
                <c:pt idx="534">
                  <c:v>534</c:v>
                </c:pt>
                <c:pt idx="535">
                  <c:v>535</c:v>
                </c:pt>
                <c:pt idx="536">
                  <c:v>536</c:v>
                </c:pt>
                <c:pt idx="537">
                  <c:v>537</c:v>
                </c:pt>
                <c:pt idx="538">
                  <c:v>538</c:v>
                </c:pt>
                <c:pt idx="539">
                  <c:v>539</c:v>
                </c:pt>
                <c:pt idx="540">
                  <c:v>540</c:v>
                </c:pt>
                <c:pt idx="541">
                  <c:v>541</c:v>
                </c:pt>
                <c:pt idx="542">
                  <c:v>542</c:v>
                </c:pt>
                <c:pt idx="543">
                  <c:v>543</c:v>
                </c:pt>
                <c:pt idx="544">
                  <c:v>544</c:v>
                </c:pt>
                <c:pt idx="545">
                  <c:v>545</c:v>
                </c:pt>
                <c:pt idx="546">
                  <c:v>546</c:v>
                </c:pt>
                <c:pt idx="547">
                  <c:v>547</c:v>
                </c:pt>
                <c:pt idx="548">
                  <c:v>548</c:v>
                </c:pt>
                <c:pt idx="549">
                  <c:v>549</c:v>
                </c:pt>
                <c:pt idx="550">
                  <c:v>550</c:v>
                </c:pt>
                <c:pt idx="551">
                  <c:v>551</c:v>
                </c:pt>
                <c:pt idx="552">
                  <c:v>552</c:v>
                </c:pt>
                <c:pt idx="553">
                  <c:v>553</c:v>
                </c:pt>
                <c:pt idx="554">
                  <c:v>554</c:v>
                </c:pt>
                <c:pt idx="555">
                  <c:v>555</c:v>
                </c:pt>
                <c:pt idx="556">
                  <c:v>556</c:v>
                </c:pt>
                <c:pt idx="557">
                  <c:v>557</c:v>
                </c:pt>
                <c:pt idx="558">
                  <c:v>558</c:v>
                </c:pt>
                <c:pt idx="559">
                  <c:v>559</c:v>
                </c:pt>
                <c:pt idx="560">
                  <c:v>560</c:v>
                </c:pt>
                <c:pt idx="561">
                  <c:v>561</c:v>
                </c:pt>
                <c:pt idx="562">
                  <c:v>562</c:v>
                </c:pt>
                <c:pt idx="563">
                  <c:v>563</c:v>
                </c:pt>
                <c:pt idx="564">
                  <c:v>564</c:v>
                </c:pt>
                <c:pt idx="565">
                  <c:v>565</c:v>
                </c:pt>
                <c:pt idx="566">
                  <c:v>566</c:v>
                </c:pt>
                <c:pt idx="567">
                  <c:v>567</c:v>
                </c:pt>
                <c:pt idx="568">
                  <c:v>568</c:v>
                </c:pt>
                <c:pt idx="569">
                  <c:v>569</c:v>
                </c:pt>
                <c:pt idx="570">
                  <c:v>570</c:v>
                </c:pt>
                <c:pt idx="571">
                  <c:v>571</c:v>
                </c:pt>
                <c:pt idx="572">
                  <c:v>572</c:v>
                </c:pt>
                <c:pt idx="573">
                  <c:v>573</c:v>
                </c:pt>
                <c:pt idx="574">
                  <c:v>574</c:v>
                </c:pt>
                <c:pt idx="575">
                  <c:v>575</c:v>
                </c:pt>
                <c:pt idx="576">
                  <c:v>576</c:v>
                </c:pt>
                <c:pt idx="577">
                  <c:v>577</c:v>
                </c:pt>
                <c:pt idx="578">
                  <c:v>578</c:v>
                </c:pt>
                <c:pt idx="579">
                  <c:v>579</c:v>
                </c:pt>
                <c:pt idx="580">
                  <c:v>580</c:v>
                </c:pt>
                <c:pt idx="581">
                  <c:v>581</c:v>
                </c:pt>
                <c:pt idx="582">
                  <c:v>582</c:v>
                </c:pt>
                <c:pt idx="583">
                  <c:v>583</c:v>
                </c:pt>
                <c:pt idx="584">
                  <c:v>584</c:v>
                </c:pt>
                <c:pt idx="585">
                  <c:v>585</c:v>
                </c:pt>
                <c:pt idx="586">
                  <c:v>586</c:v>
                </c:pt>
                <c:pt idx="587">
                  <c:v>587</c:v>
                </c:pt>
                <c:pt idx="588">
                  <c:v>588</c:v>
                </c:pt>
                <c:pt idx="589">
                  <c:v>589</c:v>
                </c:pt>
                <c:pt idx="590">
                  <c:v>590</c:v>
                </c:pt>
                <c:pt idx="591">
                  <c:v>591</c:v>
                </c:pt>
                <c:pt idx="592">
                  <c:v>592</c:v>
                </c:pt>
                <c:pt idx="593">
                  <c:v>593</c:v>
                </c:pt>
                <c:pt idx="594">
                  <c:v>594</c:v>
                </c:pt>
                <c:pt idx="595">
                  <c:v>595</c:v>
                </c:pt>
                <c:pt idx="596">
                  <c:v>596</c:v>
                </c:pt>
                <c:pt idx="597">
                  <c:v>597</c:v>
                </c:pt>
                <c:pt idx="598">
                  <c:v>598</c:v>
                </c:pt>
                <c:pt idx="599">
                  <c:v>599</c:v>
                </c:pt>
                <c:pt idx="600">
                  <c:v>600</c:v>
                </c:pt>
                <c:pt idx="601">
                  <c:v>601</c:v>
                </c:pt>
                <c:pt idx="602">
                  <c:v>602</c:v>
                </c:pt>
                <c:pt idx="603">
                  <c:v>603</c:v>
                </c:pt>
                <c:pt idx="604">
                  <c:v>604</c:v>
                </c:pt>
                <c:pt idx="605">
                  <c:v>605</c:v>
                </c:pt>
                <c:pt idx="606">
                  <c:v>606</c:v>
                </c:pt>
                <c:pt idx="607">
                  <c:v>607</c:v>
                </c:pt>
                <c:pt idx="608">
                  <c:v>608</c:v>
                </c:pt>
                <c:pt idx="609">
                  <c:v>609</c:v>
                </c:pt>
                <c:pt idx="610">
                  <c:v>610</c:v>
                </c:pt>
                <c:pt idx="611">
                  <c:v>611</c:v>
                </c:pt>
                <c:pt idx="612">
                  <c:v>612</c:v>
                </c:pt>
                <c:pt idx="613">
                  <c:v>613</c:v>
                </c:pt>
                <c:pt idx="614">
                  <c:v>614</c:v>
                </c:pt>
                <c:pt idx="615">
                  <c:v>615</c:v>
                </c:pt>
                <c:pt idx="616">
                  <c:v>616</c:v>
                </c:pt>
                <c:pt idx="617">
                  <c:v>617</c:v>
                </c:pt>
                <c:pt idx="618">
                  <c:v>618</c:v>
                </c:pt>
                <c:pt idx="619">
                  <c:v>619</c:v>
                </c:pt>
                <c:pt idx="620">
                  <c:v>620</c:v>
                </c:pt>
                <c:pt idx="621">
                  <c:v>621</c:v>
                </c:pt>
                <c:pt idx="622">
                  <c:v>622</c:v>
                </c:pt>
                <c:pt idx="623">
                  <c:v>623</c:v>
                </c:pt>
                <c:pt idx="624">
                  <c:v>624</c:v>
                </c:pt>
                <c:pt idx="625">
                  <c:v>625</c:v>
                </c:pt>
                <c:pt idx="626">
                  <c:v>626</c:v>
                </c:pt>
                <c:pt idx="627">
                  <c:v>627</c:v>
                </c:pt>
                <c:pt idx="628">
                  <c:v>628</c:v>
                </c:pt>
                <c:pt idx="629">
                  <c:v>629</c:v>
                </c:pt>
                <c:pt idx="630">
                  <c:v>630</c:v>
                </c:pt>
                <c:pt idx="631">
                  <c:v>631</c:v>
                </c:pt>
                <c:pt idx="632">
                  <c:v>632</c:v>
                </c:pt>
                <c:pt idx="633">
                  <c:v>633</c:v>
                </c:pt>
                <c:pt idx="634">
                  <c:v>634</c:v>
                </c:pt>
                <c:pt idx="635">
                  <c:v>635</c:v>
                </c:pt>
                <c:pt idx="636">
                  <c:v>636</c:v>
                </c:pt>
                <c:pt idx="637">
                  <c:v>637</c:v>
                </c:pt>
                <c:pt idx="638">
                  <c:v>638</c:v>
                </c:pt>
                <c:pt idx="639">
                  <c:v>639</c:v>
                </c:pt>
                <c:pt idx="640">
                  <c:v>640</c:v>
                </c:pt>
                <c:pt idx="641">
                  <c:v>641</c:v>
                </c:pt>
                <c:pt idx="642">
                  <c:v>642</c:v>
                </c:pt>
                <c:pt idx="643">
                  <c:v>643</c:v>
                </c:pt>
                <c:pt idx="644">
                  <c:v>644</c:v>
                </c:pt>
                <c:pt idx="645">
                  <c:v>645</c:v>
                </c:pt>
                <c:pt idx="646">
                  <c:v>646</c:v>
                </c:pt>
                <c:pt idx="647">
                  <c:v>647</c:v>
                </c:pt>
                <c:pt idx="648">
                  <c:v>648</c:v>
                </c:pt>
                <c:pt idx="649">
                  <c:v>649</c:v>
                </c:pt>
                <c:pt idx="650">
                  <c:v>650</c:v>
                </c:pt>
                <c:pt idx="651">
                  <c:v>651</c:v>
                </c:pt>
                <c:pt idx="652">
                  <c:v>652</c:v>
                </c:pt>
                <c:pt idx="653">
                  <c:v>653</c:v>
                </c:pt>
                <c:pt idx="654">
                  <c:v>654</c:v>
                </c:pt>
                <c:pt idx="655">
                  <c:v>655</c:v>
                </c:pt>
                <c:pt idx="656">
                  <c:v>656</c:v>
                </c:pt>
                <c:pt idx="657">
                  <c:v>657</c:v>
                </c:pt>
                <c:pt idx="658">
                  <c:v>658</c:v>
                </c:pt>
                <c:pt idx="659">
                  <c:v>659</c:v>
                </c:pt>
                <c:pt idx="660">
                  <c:v>660</c:v>
                </c:pt>
                <c:pt idx="661">
                  <c:v>661</c:v>
                </c:pt>
                <c:pt idx="662">
                  <c:v>662</c:v>
                </c:pt>
                <c:pt idx="663">
                  <c:v>663</c:v>
                </c:pt>
                <c:pt idx="664">
                  <c:v>664</c:v>
                </c:pt>
                <c:pt idx="665">
                  <c:v>665</c:v>
                </c:pt>
                <c:pt idx="666">
                  <c:v>666</c:v>
                </c:pt>
                <c:pt idx="667">
                  <c:v>667</c:v>
                </c:pt>
                <c:pt idx="668">
                  <c:v>668</c:v>
                </c:pt>
                <c:pt idx="669">
                  <c:v>669</c:v>
                </c:pt>
                <c:pt idx="670">
                  <c:v>670</c:v>
                </c:pt>
                <c:pt idx="671">
                  <c:v>671</c:v>
                </c:pt>
                <c:pt idx="672">
                  <c:v>672</c:v>
                </c:pt>
                <c:pt idx="673">
                  <c:v>673</c:v>
                </c:pt>
                <c:pt idx="674">
                  <c:v>674</c:v>
                </c:pt>
                <c:pt idx="675">
                  <c:v>675</c:v>
                </c:pt>
                <c:pt idx="676">
                  <c:v>676</c:v>
                </c:pt>
                <c:pt idx="677">
                  <c:v>677</c:v>
                </c:pt>
                <c:pt idx="678">
                  <c:v>678</c:v>
                </c:pt>
                <c:pt idx="679">
                  <c:v>679</c:v>
                </c:pt>
                <c:pt idx="680">
                  <c:v>680</c:v>
                </c:pt>
                <c:pt idx="681">
                  <c:v>681</c:v>
                </c:pt>
                <c:pt idx="682">
                  <c:v>682</c:v>
                </c:pt>
                <c:pt idx="683">
                  <c:v>683</c:v>
                </c:pt>
                <c:pt idx="684">
                  <c:v>684</c:v>
                </c:pt>
                <c:pt idx="685">
                  <c:v>685</c:v>
                </c:pt>
                <c:pt idx="686">
                  <c:v>686</c:v>
                </c:pt>
                <c:pt idx="687">
                  <c:v>687</c:v>
                </c:pt>
                <c:pt idx="688">
                  <c:v>688</c:v>
                </c:pt>
                <c:pt idx="689">
                  <c:v>689</c:v>
                </c:pt>
                <c:pt idx="690">
                  <c:v>690</c:v>
                </c:pt>
                <c:pt idx="691">
                  <c:v>691</c:v>
                </c:pt>
                <c:pt idx="692">
                  <c:v>692</c:v>
                </c:pt>
                <c:pt idx="693">
                  <c:v>693</c:v>
                </c:pt>
                <c:pt idx="694">
                  <c:v>694</c:v>
                </c:pt>
                <c:pt idx="695">
                  <c:v>695</c:v>
                </c:pt>
                <c:pt idx="696">
                  <c:v>696</c:v>
                </c:pt>
                <c:pt idx="697">
                  <c:v>697</c:v>
                </c:pt>
                <c:pt idx="698">
                  <c:v>698</c:v>
                </c:pt>
                <c:pt idx="699">
                  <c:v>699</c:v>
                </c:pt>
                <c:pt idx="700">
                  <c:v>700</c:v>
                </c:pt>
                <c:pt idx="701">
                  <c:v>701</c:v>
                </c:pt>
                <c:pt idx="702">
                  <c:v>702</c:v>
                </c:pt>
                <c:pt idx="703">
                  <c:v>703</c:v>
                </c:pt>
                <c:pt idx="704">
                  <c:v>704</c:v>
                </c:pt>
                <c:pt idx="705">
                  <c:v>705</c:v>
                </c:pt>
                <c:pt idx="706">
                  <c:v>706</c:v>
                </c:pt>
                <c:pt idx="707">
                  <c:v>707</c:v>
                </c:pt>
                <c:pt idx="708">
                  <c:v>708</c:v>
                </c:pt>
                <c:pt idx="709">
                  <c:v>709</c:v>
                </c:pt>
                <c:pt idx="710">
                  <c:v>710</c:v>
                </c:pt>
                <c:pt idx="711">
                  <c:v>711</c:v>
                </c:pt>
                <c:pt idx="712">
                  <c:v>712</c:v>
                </c:pt>
                <c:pt idx="713">
                  <c:v>713</c:v>
                </c:pt>
                <c:pt idx="714">
                  <c:v>714</c:v>
                </c:pt>
                <c:pt idx="715">
                  <c:v>715</c:v>
                </c:pt>
                <c:pt idx="716">
                  <c:v>716</c:v>
                </c:pt>
                <c:pt idx="717">
                  <c:v>717</c:v>
                </c:pt>
                <c:pt idx="718">
                  <c:v>718</c:v>
                </c:pt>
                <c:pt idx="719">
                  <c:v>719</c:v>
                </c:pt>
                <c:pt idx="720">
                  <c:v>720</c:v>
                </c:pt>
                <c:pt idx="721">
                  <c:v>721</c:v>
                </c:pt>
                <c:pt idx="722">
                  <c:v>722</c:v>
                </c:pt>
                <c:pt idx="723">
                  <c:v>723</c:v>
                </c:pt>
                <c:pt idx="724">
                  <c:v>724</c:v>
                </c:pt>
                <c:pt idx="725">
                  <c:v>725</c:v>
                </c:pt>
                <c:pt idx="726">
                  <c:v>726</c:v>
                </c:pt>
                <c:pt idx="727">
                  <c:v>727</c:v>
                </c:pt>
                <c:pt idx="728">
                  <c:v>728</c:v>
                </c:pt>
                <c:pt idx="729">
                  <c:v>729</c:v>
                </c:pt>
                <c:pt idx="730">
                  <c:v>730</c:v>
                </c:pt>
                <c:pt idx="731">
                  <c:v>731</c:v>
                </c:pt>
                <c:pt idx="732">
                  <c:v>732</c:v>
                </c:pt>
                <c:pt idx="733">
                  <c:v>733</c:v>
                </c:pt>
                <c:pt idx="734">
                  <c:v>734</c:v>
                </c:pt>
                <c:pt idx="735">
                  <c:v>735</c:v>
                </c:pt>
                <c:pt idx="736">
                  <c:v>736</c:v>
                </c:pt>
                <c:pt idx="737">
                  <c:v>737</c:v>
                </c:pt>
                <c:pt idx="738">
                  <c:v>738</c:v>
                </c:pt>
                <c:pt idx="739">
                  <c:v>739</c:v>
                </c:pt>
                <c:pt idx="740">
                  <c:v>740</c:v>
                </c:pt>
                <c:pt idx="741">
                  <c:v>741</c:v>
                </c:pt>
                <c:pt idx="742">
                  <c:v>742</c:v>
                </c:pt>
                <c:pt idx="743">
                  <c:v>743</c:v>
                </c:pt>
                <c:pt idx="744">
                  <c:v>744</c:v>
                </c:pt>
                <c:pt idx="745">
                  <c:v>745</c:v>
                </c:pt>
                <c:pt idx="746">
                  <c:v>746</c:v>
                </c:pt>
                <c:pt idx="747">
                  <c:v>747</c:v>
                </c:pt>
                <c:pt idx="748">
                  <c:v>748</c:v>
                </c:pt>
                <c:pt idx="749">
                  <c:v>749</c:v>
                </c:pt>
                <c:pt idx="750">
                  <c:v>750</c:v>
                </c:pt>
                <c:pt idx="751">
                  <c:v>751</c:v>
                </c:pt>
                <c:pt idx="752">
                  <c:v>752</c:v>
                </c:pt>
                <c:pt idx="753">
                  <c:v>753</c:v>
                </c:pt>
                <c:pt idx="754">
                  <c:v>754</c:v>
                </c:pt>
                <c:pt idx="755">
                  <c:v>755</c:v>
                </c:pt>
                <c:pt idx="756">
                  <c:v>756</c:v>
                </c:pt>
                <c:pt idx="757">
                  <c:v>757</c:v>
                </c:pt>
                <c:pt idx="758">
                  <c:v>758</c:v>
                </c:pt>
                <c:pt idx="759">
                  <c:v>759</c:v>
                </c:pt>
                <c:pt idx="760">
                  <c:v>760</c:v>
                </c:pt>
                <c:pt idx="761">
                  <c:v>761</c:v>
                </c:pt>
                <c:pt idx="762">
                  <c:v>762</c:v>
                </c:pt>
                <c:pt idx="763">
                  <c:v>763</c:v>
                </c:pt>
                <c:pt idx="764">
                  <c:v>764</c:v>
                </c:pt>
                <c:pt idx="765">
                  <c:v>765</c:v>
                </c:pt>
                <c:pt idx="766">
                  <c:v>766</c:v>
                </c:pt>
                <c:pt idx="767">
                  <c:v>767</c:v>
                </c:pt>
                <c:pt idx="768">
                  <c:v>768</c:v>
                </c:pt>
                <c:pt idx="769">
                  <c:v>769</c:v>
                </c:pt>
                <c:pt idx="770">
                  <c:v>770</c:v>
                </c:pt>
                <c:pt idx="771">
                  <c:v>771</c:v>
                </c:pt>
                <c:pt idx="772">
                  <c:v>772</c:v>
                </c:pt>
                <c:pt idx="773">
                  <c:v>773</c:v>
                </c:pt>
                <c:pt idx="774">
                  <c:v>774</c:v>
                </c:pt>
                <c:pt idx="775">
                  <c:v>775</c:v>
                </c:pt>
                <c:pt idx="776">
                  <c:v>776</c:v>
                </c:pt>
                <c:pt idx="777">
                  <c:v>777</c:v>
                </c:pt>
                <c:pt idx="778">
                  <c:v>778</c:v>
                </c:pt>
                <c:pt idx="779">
                  <c:v>779</c:v>
                </c:pt>
                <c:pt idx="780">
                  <c:v>780</c:v>
                </c:pt>
                <c:pt idx="781">
                  <c:v>781</c:v>
                </c:pt>
                <c:pt idx="782">
                  <c:v>782</c:v>
                </c:pt>
                <c:pt idx="783">
                  <c:v>783</c:v>
                </c:pt>
                <c:pt idx="784">
                  <c:v>784</c:v>
                </c:pt>
                <c:pt idx="785">
                  <c:v>785</c:v>
                </c:pt>
                <c:pt idx="786">
                  <c:v>786</c:v>
                </c:pt>
                <c:pt idx="787">
                  <c:v>787</c:v>
                </c:pt>
                <c:pt idx="788">
                  <c:v>788</c:v>
                </c:pt>
                <c:pt idx="789">
                  <c:v>789</c:v>
                </c:pt>
                <c:pt idx="790">
                  <c:v>790</c:v>
                </c:pt>
                <c:pt idx="791">
                  <c:v>791</c:v>
                </c:pt>
                <c:pt idx="792">
                  <c:v>792</c:v>
                </c:pt>
                <c:pt idx="793">
                  <c:v>793</c:v>
                </c:pt>
                <c:pt idx="794">
                  <c:v>794</c:v>
                </c:pt>
                <c:pt idx="795">
                  <c:v>795</c:v>
                </c:pt>
                <c:pt idx="796">
                  <c:v>796</c:v>
                </c:pt>
                <c:pt idx="797">
                  <c:v>797</c:v>
                </c:pt>
                <c:pt idx="798">
                  <c:v>798</c:v>
                </c:pt>
                <c:pt idx="799">
                  <c:v>799</c:v>
                </c:pt>
                <c:pt idx="800">
                  <c:v>800</c:v>
                </c:pt>
                <c:pt idx="801">
                  <c:v>801</c:v>
                </c:pt>
                <c:pt idx="802">
                  <c:v>802</c:v>
                </c:pt>
                <c:pt idx="803">
                  <c:v>803</c:v>
                </c:pt>
                <c:pt idx="804">
                  <c:v>804</c:v>
                </c:pt>
                <c:pt idx="805">
                  <c:v>805</c:v>
                </c:pt>
                <c:pt idx="806">
                  <c:v>806</c:v>
                </c:pt>
                <c:pt idx="807">
                  <c:v>807</c:v>
                </c:pt>
                <c:pt idx="808">
                  <c:v>808</c:v>
                </c:pt>
                <c:pt idx="809">
                  <c:v>809</c:v>
                </c:pt>
                <c:pt idx="810">
                  <c:v>810</c:v>
                </c:pt>
                <c:pt idx="811">
                  <c:v>811</c:v>
                </c:pt>
                <c:pt idx="812">
                  <c:v>812</c:v>
                </c:pt>
                <c:pt idx="813">
                  <c:v>813</c:v>
                </c:pt>
                <c:pt idx="814">
                  <c:v>814</c:v>
                </c:pt>
                <c:pt idx="815">
                  <c:v>815</c:v>
                </c:pt>
                <c:pt idx="816">
                  <c:v>816</c:v>
                </c:pt>
                <c:pt idx="817">
                  <c:v>817</c:v>
                </c:pt>
                <c:pt idx="818">
                  <c:v>818</c:v>
                </c:pt>
                <c:pt idx="819">
                  <c:v>819</c:v>
                </c:pt>
                <c:pt idx="820">
                  <c:v>820</c:v>
                </c:pt>
                <c:pt idx="821">
                  <c:v>821</c:v>
                </c:pt>
                <c:pt idx="822">
                  <c:v>822</c:v>
                </c:pt>
                <c:pt idx="823">
                  <c:v>823</c:v>
                </c:pt>
                <c:pt idx="824">
                  <c:v>824</c:v>
                </c:pt>
                <c:pt idx="825">
                  <c:v>825</c:v>
                </c:pt>
                <c:pt idx="826">
                  <c:v>826</c:v>
                </c:pt>
                <c:pt idx="827">
                  <c:v>827</c:v>
                </c:pt>
                <c:pt idx="828">
                  <c:v>828</c:v>
                </c:pt>
                <c:pt idx="829">
                  <c:v>829</c:v>
                </c:pt>
                <c:pt idx="830">
                  <c:v>830</c:v>
                </c:pt>
                <c:pt idx="831">
                  <c:v>831</c:v>
                </c:pt>
                <c:pt idx="832">
                  <c:v>832</c:v>
                </c:pt>
                <c:pt idx="833">
                  <c:v>833</c:v>
                </c:pt>
                <c:pt idx="834">
                  <c:v>834</c:v>
                </c:pt>
                <c:pt idx="835">
                  <c:v>835</c:v>
                </c:pt>
                <c:pt idx="836">
                  <c:v>836</c:v>
                </c:pt>
                <c:pt idx="837">
                  <c:v>837</c:v>
                </c:pt>
                <c:pt idx="838">
                  <c:v>838</c:v>
                </c:pt>
                <c:pt idx="839">
                  <c:v>839</c:v>
                </c:pt>
                <c:pt idx="840">
                  <c:v>840</c:v>
                </c:pt>
                <c:pt idx="841">
                  <c:v>841</c:v>
                </c:pt>
                <c:pt idx="842">
                  <c:v>842</c:v>
                </c:pt>
                <c:pt idx="843">
                  <c:v>843</c:v>
                </c:pt>
                <c:pt idx="844">
                  <c:v>844</c:v>
                </c:pt>
                <c:pt idx="845">
                  <c:v>845</c:v>
                </c:pt>
                <c:pt idx="846">
                  <c:v>846</c:v>
                </c:pt>
                <c:pt idx="847">
                  <c:v>847</c:v>
                </c:pt>
                <c:pt idx="848">
                  <c:v>848</c:v>
                </c:pt>
                <c:pt idx="849">
                  <c:v>849</c:v>
                </c:pt>
                <c:pt idx="850">
                  <c:v>850</c:v>
                </c:pt>
                <c:pt idx="851">
                  <c:v>851</c:v>
                </c:pt>
                <c:pt idx="852">
                  <c:v>852</c:v>
                </c:pt>
                <c:pt idx="853">
                  <c:v>853</c:v>
                </c:pt>
                <c:pt idx="854">
                  <c:v>854</c:v>
                </c:pt>
                <c:pt idx="855">
                  <c:v>855</c:v>
                </c:pt>
                <c:pt idx="856">
                  <c:v>856</c:v>
                </c:pt>
                <c:pt idx="857">
                  <c:v>857</c:v>
                </c:pt>
                <c:pt idx="858">
                  <c:v>858</c:v>
                </c:pt>
                <c:pt idx="859">
                  <c:v>859</c:v>
                </c:pt>
                <c:pt idx="860">
                  <c:v>860</c:v>
                </c:pt>
                <c:pt idx="861">
                  <c:v>861</c:v>
                </c:pt>
                <c:pt idx="862">
                  <c:v>862</c:v>
                </c:pt>
                <c:pt idx="863">
                  <c:v>863</c:v>
                </c:pt>
                <c:pt idx="864">
                  <c:v>864</c:v>
                </c:pt>
                <c:pt idx="865">
                  <c:v>865</c:v>
                </c:pt>
                <c:pt idx="866">
                  <c:v>866</c:v>
                </c:pt>
                <c:pt idx="867">
                  <c:v>867</c:v>
                </c:pt>
                <c:pt idx="868">
                  <c:v>868</c:v>
                </c:pt>
                <c:pt idx="869">
                  <c:v>869</c:v>
                </c:pt>
                <c:pt idx="870">
                  <c:v>870</c:v>
                </c:pt>
                <c:pt idx="871">
                  <c:v>871</c:v>
                </c:pt>
                <c:pt idx="872">
                  <c:v>872</c:v>
                </c:pt>
                <c:pt idx="873">
                  <c:v>873</c:v>
                </c:pt>
                <c:pt idx="874">
                  <c:v>874</c:v>
                </c:pt>
                <c:pt idx="875">
                  <c:v>875</c:v>
                </c:pt>
                <c:pt idx="876">
                  <c:v>876</c:v>
                </c:pt>
                <c:pt idx="877">
                  <c:v>877</c:v>
                </c:pt>
                <c:pt idx="878">
                  <c:v>878</c:v>
                </c:pt>
                <c:pt idx="879">
                  <c:v>879</c:v>
                </c:pt>
                <c:pt idx="880">
                  <c:v>880</c:v>
                </c:pt>
                <c:pt idx="881">
                  <c:v>881</c:v>
                </c:pt>
                <c:pt idx="882">
                  <c:v>882</c:v>
                </c:pt>
                <c:pt idx="883">
                  <c:v>883</c:v>
                </c:pt>
                <c:pt idx="884">
                  <c:v>884</c:v>
                </c:pt>
                <c:pt idx="885">
                  <c:v>885</c:v>
                </c:pt>
                <c:pt idx="886">
                  <c:v>886</c:v>
                </c:pt>
                <c:pt idx="887">
                  <c:v>887</c:v>
                </c:pt>
                <c:pt idx="888">
                  <c:v>888</c:v>
                </c:pt>
                <c:pt idx="889">
                  <c:v>889</c:v>
                </c:pt>
                <c:pt idx="890">
                  <c:v>890</c:v>
                </c:pt>
                <c:pt idx="891">
                  <c:v>891</c:v>
                </c:pt>
                <c:pt idx="892">
                  <c:v>892</c:v>
                </c:pt>
                <c:pt idx="893">
                  <c:v>893</c:v>
                </c:pt>
                <c:pt idx="894">
                  <c:v>894</c:v>
                </c:pt>
                <c:pt idx="895">
                  <c:v>895</c:v>
                </c:pt>
                <c:pt idx="896">
                  <c:v>896</c:v>
                </c:pt>
                <c:pt idx="897">
                  <c:v>897</c:v>
                </c:pt>
                <c:pt idx="898">
                  <c:v>898</c:v>
                </c:pt>
                <c:pt idx="899">
                  <c:v>899</c:v>
                </c:pt>
                <c:pt idx="900">
                  <c:v>900</c:v>
                </c:pt>
                <c:pt idx="901">
                  <c:v>901</c:v>
                </c:pt>
                <c:pt idx="902">
                  <c:v>902</c:v>
                </c:pt>
                <c:pt idx="903">
                  <c:v>903</c:v>
                </c:pt>
                <c:pt idx="904">
                  <c:v>904</c:v>
                </c:pt>
                <c:pt idx="905">
                  <c:v>905</c:v>
                </c:pt>
                <c:pt idx="906">
                  <c:v>906</c:v>
                </c:pt>
                <c:pt idx="907">
                  <c:v>907</c:v>
                </c:pt>
                <c:pt idx="908">
                  <c:v>908</c:v>
                </c:pt>
                <c:pt idx="909">
                  <c:v>909</c:v>
                </c:pt>
                <c:pt idx="910">
                  <c:v>910</c:v>
                </c:pt>
                <c:pt idx="911">
                  <c:v>911</c:v>
                </c:pt>
                <c:pt idx="912">
                  <c:v>912</c:v>
                </c:pt>
                <c:pt idx="913">
                  <c:v>913</c:v>
                </c:pt>
                <c:pt idx="914">
                  <c:v>914</c:v>
                </c:pt>
                <c:pt idx="915">
                  <c:v>915</c:v>
                </c:pt>
                <c:pt idx="916">
                  <c:v>916</c:v>
                </c:pt>
                <c:pt idx="917">
                  <c:v>917</c:v>
                </c:pt>
                <c:pt idx="918">
                  <c:v>918</c:v>
                </c:pt>
                <c:pt idx="919">
                  <c:v>919</c:v>
                </c:pt>
                <c:pt idx="920">
                  <c:v>920</c:v>
                </c:pt>
                <c:pt idx="921">
                  <c:v>921</c:v>
                </c:pt>
                <c:pt idx="922">
                  <c:v>922</c:v>
                </c:pt>
                <c:pt idx="923">
                  <c:v>923</c:v>
                </c:pt>
                <c:pt idx="924">
                  <c:v>924</c:v>
                </c:pt>
                <c:pt idx="925">
                  <c:v>925</c:v>
                </c:pt>
                <c:pt idx="926">
                  <c:v>926</c:v>
                </c:pt>
                <c:pt idx="927">
                  <c:v>927</c:v>
                </c:pt>
                <c:pt idx="928">
                  <c:v>928</c:v>
                </c:pt>
                <c:pt idx="929">
                  <c:v>929</c:v>
                </c:pt>
                <c:pt idx="930">
                  <c:v>930</c:v>
                </c:pt>
                <c:pt idx="931">
                  <c:v>931</c:v>
                </c:pt>
                <c:pt idx="932">
                  <c:v>932</c:v>
                </c:pt>
                <c:pt idx="933">
                  <c:v>933</c:v>
                </c:pt>
                <c:pt idx="934">
                  <c:v>934</c:v>
                </c:pt>
                <c:pt idx="935">
                  <c:v>935</c:v>
                </c:pt>
                <c:pt idx="936">
                  <c:v>936</c:v>
                </c:pt>
                <c:pt idx="937">
                  <c:v>937</c:v>
                </c:pt>
                <c:pt idx="938">
                  <c:v>938</c:v>
                </c:pt>
                <c:pt idx="939">
                  <c:v>939</c:v>
                </c:pt>
                <c:pt idx="940">
                  <c:v>940</c:v>
                </c:pt>
                <c:pt idx="941">
                  <c:v>941</c:v>
                </c:pt>
                <c:pt idx="942">
                  <c:v>942</c:v>
                </c:pt>
                <c:pt idx="943">
                  <c:v>943</c:v>
                </c:pt>
                <c:pt idx="944">
                  <c:v>944</c:v>
                </c:pt>
                <c:pt idx="945">
                  <c:v>945</c:v>
                </c:pt>
                <c:pt idx="946">
                  <c:v>946</c:v>
                </c:pt>
                <c:pt idx="947">
                  <c:v>947</c:v>
                </c:pt>
                <c:pt idx="948">
                  <c:v>948</c:v>
                </c:pt>
                <c:pt idx="949">
                  <c:v>949</c:v>
                </c:pt>
                <c:pt idx="950">
                  <c:v>950</c:v>
                </c:pt>
                <c:pt idx="951">
                  <c:v>951</c:v>
                </c:pt>
                <c:pt idx="952">
                  <c:v>952</c:v>
                </c:pt>
                <c:pt idx="953">
                  <c:v>953</c:v>
                </c:pt>
                <c:pt idx="954">
                  <c:v>954</c:v>
                </c:pt>
                <c:pt idx="955">
                  <c:v>955</c:v>
                </c:pt>
                <c:pt idx="956">
                  <c:v>956</c:v>
                </c:pt>
                <c:pt idx="957">
                  <c:v>957</c:v>
                </c:pt>
                <c:pt idx="958">
                  <c:v>958</c:v>
                </c:pt>
                <c:pt idx="959">
                  <c:v>959</c:v>
                </c:pt>
                <c:pt idx="960">
                  <c:v>960</c:v>
                </c:pt>
                <c:pt idx="961">
                  <c:v>961</c:v>
                </c:pt>
                <c:pt idx="962">
                  <c:v>962</c:v>
                </c:pt>
                <c:pt idx="963">
                  <c:v>963</c:v>
                </c:pt>
                <c:pt idx="964">
                  <c:v>964</c:v>
                </c:pt>
                <c:pt idx="965">
                  <c:v>965</c:v>
                </c:pt>
                <c:pt idx="966">
                  <c:v>966</c:v>
                </c:pt>
                <c:pt idx="967">
                  <c:v>967</c:v>
                </c:pt>
                <c:pt idx="968">
                  <c:v>968</c:v>
                </c:pt>
                <c:pt idx="969">
                  <c:v>969</c:v>
                </c:pt>
                <c:pt idx="970">
                  <c:v>970</c:v>
                </c:pt>
                <c:pt idx="971">
                  <c:v>971</c:v>
                </c:pt>
                <c:pt idx="972">
                  <c:v>972</c:v>
                </c:pt>
                <c:pt idx="973">
                  <c:v>973</c:v>
                </c:pt>
                <c:pt idx="974">
                  <c:v>974</c:v>
                </c:pt>
                <c:pt idx="975">
                  <c:v>975</c:v>
                </c:pt>
                <c:pt idx="976">
                  <c:v>976</c:v>
                </c:pt>
                <c:pt idx="977">
                  <c:v>977</c:v>
                </c:pt>
                <c:pt idx="978">
                  <c:v>978</c:v>
                </c:pt>
                <c:pt idx="979">
                  <c:v>979</c:v>
                </c:pt>
                <c:pt idx="980">
                  <c:v>980</c:v>
                </c:pt>
                <c:pt idx="981">
                  <c:v>981</c:v>
                </c:pt>
                <c:pt idx="982">
                  <c:v>982</c:v>
                </c:pt>
                <c:pt idx="983">
                  <c:v>983</c:v>
                </c:pt>
                <c:pt idx="984">
                  <c:v>984</c:v>
                </c:pt>
                <c:pt idx="985">
                  <c:v>985</c:v>
                </c:pt>
                <c:pt idx="986">
                  <c:v>986</c:v>
                </c:pt>
                <c:pt idx="987">
                  <c:v>987</c:v>
                </c:pt>
                <c:pt idx="988">
                  <c:v>988</c:v>
                </c:pt>
                <c:pt idx="989">
                  <c:v>989</c:v>
                </c:pt>
                <c:pt idx="990">
                  <c:v>990</c:v>
                </c:pt>
                <c:pt idx="991">
                  <c:v>991</c:v>
                </c:pt>
                <c:pt idx="992">
                  <c:v>992</c:v>
                </c:pt>
                <c:pt idx="993">
                  <c:v>993</c:v>
                </c:pt>
                <c:pt idx="994">
                  <c:v>994</c:v>
                </c:pt>
                <c:pt idx="995">
                  <c:v>995</c:v>
                </c:pt>
                <c:pt idx="996">
                  <c:v>996</c:v>
                </c:pt>
                <c:pt idx="997">
                  <c:v>997</c:v>
                </c:pt>
                <c:pt idx="998">
                  <c:v>998</c:v>
                </c:pt>
                <c:pt idx="999">
                  <c:v>999</c:v>
                </c:pt>
                <c:pt idx="1000">
                  <c:v>1000</c:v>
                </c:pt>
                <c:pt idx="1001">
                  <c:v>1001</c:v>
                </c:pt>
                <c:pt idx="1002">
                  <c:v>1002</c:v>
                </c:pt>
                <c:pt idx="1003">
                  <c:v>1003</c:v>
                </c:pt>
                <c:pt idx="1004">
                  <c:v>1004</c:v>
                </c:pt>
                <c:pt idx="1005">
                  <c:v>1005</c:v>
                </c:pt>
                <c:pt idx="1006">
                  <c:v>1006</c:v>
                </c:pt>
                <c:pt idx="1007">
                  <c:v>1007</c:v>
                </c:pt>
                <c:pt idx="1008">
                  <c:v>1008</c:v>
                </c:pt>
                <c:pt idx="1009">
                  <c:v>1009</c:v>
                </c:pt>
                <c:pt idx="1010">
                  <c:v>1010</c:v>
                </c:pt>
                <c:pt idx="1011">
                  <c:v>1011</c:v>
                </c:pt>
                <c:pt idx="1012">
                  <c:v>1012</c:v>
                </c:pt>
                <c:pt idx="1013">
                  <c:v>1013</c:v>
                </c:pt>
                <c:pt idx="1014">
                  <c:v>1014</c:v>
                </c:pt>
                <c:pt idx="1015">
                  <c:v>1015</c:v>
                </c:pt>
                <c:pt idx="1016">
                  <c:v>1016</c:v>
                </c:pt>
                <c:pt idx="1017">
                  <c:v>1017</c:v>
                </c:pt>
                <c:pt idx="1018">
                  <c:v>1018</c:v>
                </c:pt>
                <c:pt idx="1019">
                  <c:v>1019</c:v>
                </c:pt>
                <c:pt idx="1020">
                  <c:v>1020</c:v>
                </c:pt>
                <c:pt idx="1021">
                  <c:v>1021</c:v>
                </c:pt>
                <c:pt idx="1022">
                  <c:v>1022</c:v>
                </c:pt>
                <c:pt idx="1023">
                  <c:v>1023</c:v>
                </c:pt>
                <c:pt idx="1024">
                  <c:v>1024</c:v>
                </c:pt>
                <c:pt idx="1025">
                  <c:v>1025</c:v>
                </c:pt>
                <c:pt idx="1026">
                  <c:v>1026</c:v>
                </c:pt>
                <c:pt idx="1027">
                  <c:v>1027</c:v>
                </c:pt>
                <c:pt idx="1028">
                  <c:v>1028</c:v>
                </c:pt>
                <c:pt idx="1029">
                  <c:v>1029</c:v>
                </c:pt>
                <c:pt idx="1030">
                  <c:v>1030</c:v>
                </c:pt>
                <c:pt idx="1031">
                  <c:v>1031</c:v>
                </c:pt>
                <c:pt idx="1032">
                  <c:v>1032</c:v>
                </c:pt>
                <c:pt idx="1033">
                  <c:v>1033</c:v>
                </c:pt>
                <c:pt idx="1034">
                  <c:v>1034</c:v>
                </c:pt>
                <c:pt idx="1035">
                  <c:v>1035</c:v>
                </c:pt>
                <c:pt idx="1036">
                  <c:v>1036</c:v>
                </c:pt>
                <c:pt idx="1037">
                  <c:v>1037</c:v>
                </c:pt>
                <c:pt idx="1038">
                  <c:v>1038</c:v>
                </c:pt>
                <c:pt idx="1039">
                  <c:v>1039</c:v>
                </c:pt>
                <c:pt idx="1040">
                  <c:v>1040</c:v>
                </c:pt>
                <c:pt idx="1041">
                  <c:v>1041</c:v>
                </c:pt>
                <c:pt idx="1042">
                  <c:v>1042</c:v>
                </c:pt>
                <c:pt idx="1043">
                  <c:v>1043</c:v>
                </c:pt>
                <c:pt idx="1044">
                  <c:v>1044</c:v>
                </c:pt>
                <c:pt idx="1045">
                  <c:v>1045</c:v>
                </c:pt>
                <c:pt idx="1046">
                  <c:v>1046</c:v>
                </c:pt>
                <c:pt idx="1047">
                  <c:v>1047</c:v>
                </c:pt>
                <c:pt idx="1048">
                  <c:v>1048</c:v>
                </c:pt>
                <c:pt idx="1049">
                  <c:v>1049</c:v>
                </c:pt>
                <c:pt idx="1050">
                  <c:v>1050</c:v>
                </c:pt>
                <c:pt idx="1051">
                  <c:v>1051</c:v>
                </c:pt>
                <c:pt idx="1052">
                  <c:v>1052</c:v>
                </c:pt>
                <c:pt idx="1053">
                  <c:v>1053</c:v>
                </c:pt>
                <c:pt idx="1054">
                  <c:v>1054</c:v>
                </c:pt>
                <c:pt idx="1055">
                  <c:v>1055</c:v>
                </c:pt>
                <c:pt idx="1056">
                  <c:v>1056</c:v>
                </c:pt>
                <c:pt idx="1057">
                  <c:v>1057</c:v>
                </c:pt>
                <c:pt idx="1058">
                  <c:v>1058</c:v>
                </c:pt>
                <c:pt idx="1059">
                  <c:v>1059</c:v>
                </c:pt>
                <c:pt idx="1060">
                  <c:v>1060</c:v>
                </c:pt>
                <c:pt idx="1061">
                  <c:v>1061</c:v>
                </c:pt>
                <c:pt idx="1062">
                  <c:v>1062</c:v>
                </c:pt>
                <c:pt idx="1063">
                  <c:v>1063</c:v>
                </c:pt>
                <c:pt idx="1064">
                  <c:v>1064</c:v>
                </c:pt>
                <c:pt idx="1065">
                  <c:v>1065</c:v>
                </c:pt>
                <c:pt idx="1066">
                  <c:v>1066</c:v>
                </c:pt>
                <c:pt idx="1067">
                  <c:v>1067</c:v>
                </c:pt>
                <c:pt idx="1068">
                  <c:v>1068</c:v>
                </c:pt>
                <c:pt idx="1069">
                  <c:v>1069</c:v>
                </c:pt>
                <c:pt idx="1070">
                  <c:v>1070</c:v>
                </c:pt>
                <c:pt idx="1071">
                  <c:v>1071</c:v>
                </c:pt>
                <c:pt idx="1072">
                  <c:v>1072</c:v>
                </c:pt>
                <c:pt idx="1073">
                  <c:v>1073</c:v>
                </c:pt>
                <c:pt idx="1074">
                  <c:v>1074</c:v>
                </c:pt>
                <c:pt idx="1075">
                  <c:v>1075</c:v>
                </c:pt>
                <c:pt idx="1076">
                  <c:v>1076</c:v>
                </c:pt>
                <c:pt idx="1077">
                  <c:v>1077</c:v>
                </c:pt>
                <c:pt idx="1078">
                  <c:v>1078</c:v>
                </c:pt>
                <c:pt idx="1079">
                  <c:v>1079</c:v>
                </c:pt>
                <c:pt idx="1080">
                  <c:v>1080</c:v>
                </c:pt>
                <c:pt idx="1081">
                  <c:v>1081</c:v>
                </c:pt>
                <c:pt idx="1082">
                  <c:v>1082</c:v>
                </c:pt>
                <c:pt idx="1083">
                  <c:v>1083</c:v>
                </c:pt>
                <c:pt idx="1084">
                  <c:v>1084</c:v>
                </c:pt>
                <c:pt idx="1085">
                  <c:v>1085</c:v>
                </c:pt>
                <c:pt idx="1086">
                  <c:v>1086</c:v>
                </c:pt>
                <c:pt idx="1087">
                  <c:v>1087</c:v>
                </c:pt>
                <c:pt idx="1088">
                  <c:v>1088</c:v>
                </c:pt>
                <c:pt idx="1089">
                  <c:v>1089</c:v>
                </c:pt>
                <c:pt idx="1090">
                  <c:v>1090</c:v>
                </c:pt>
                <c:pt idx="1091">
                  <c:v>1091</c:v>
                </c:pt>
                <c:pt idx="1092">
                  <c:v>1092</c:v>
                </c:pt>
                <c:pt idx="1093">
                  <c:v>1093</c:v>
                </c:pt>
                <c:pt idx="1094">
                  <c:v>1094</c:v>
                </c:pt>
                <c:pt idx="1095">
                  <c:v>1095</c:v>
                </c:pt>
                <c:pt idx="1096">
                  <c:v>1096</c:v>
                </c:pt>
                <c:pt idx="1097">
                  <c:v>1097</c:v>
                </c:pt>
                <c:pt idx="1098">
                  <c:v>1098</c:v>
                </c:pt>
                <c:pt idx="1099">
                  <c:v>1099</c:v>
                </c:pt>
                <c:pt idx="1100">
                  <c:v>1100</c:v>
                </c:pt>
                <c:pt idx="1101">
                  <c:v>1101</c:v>
                </c:pt>
                <c:pt idx="1102">
                  <c:v>1102</c:v>
                </c:pt>
                <c:pt idx="1103">
                  <c:v>1103</c:v>
                </c:pt>
                <c:pt idx="1104">
                  <c:v>1104</c:v>
                </c:pt>
                <c:pt idx="1105">
                  <c:v>1105</c:v>
                </c:pt>
                <c:pt idx="1106">
                  <c:v>1106</c:v>
                </c:pt>
                <c:pt idx="1107">
                  <c:v>1107</c:v>
                </c:pt>
                <c:pt idx="1108">
                  <c:v>1108</c:v>
                </c:pt>
                <c:pt idx="1109">
                  <c:v>1109</c:v>
                </c:pt>
                <c:pt idx="1110">
                  <c:v>1110</c:v>
                </c:pt>
                <c:pt idx="1111">
                  <c:v>1111</c:v>
                </c:pt>
                <c:pt idx="1112">
                  <c:v>1112</c:v>
                </c:pt>
                <c:pt idx="1113">
                  <c:v>1113</c:v>
                </c:pt>
                <c:pt idx="1114">
                  <c:v>1114</c:v>
                </c:pt>
                <c:pt idx="1115">
                  <c:v>1115</c:v>
                </c:pt>
                <c:pt idx="1116">
                  <c:v>1116</c:v>
                </c:pt>
                <c:pt idx="1117">
                  <c:v>1117</c:v>
                </c:pt>
                <c:pt idx="1118">
                  <c:v>1118</c:v>
                </c:pt>
                <c:pt idx="1119">
                  <c:v>1119</c:v>
                </c:pt>
                <c:pt idx="1120">
                  <c:v>1120</c:v>
                </c:pt>
                <c:pt idx="1121">
                  <c:v>1121</c:v>
                </c:pt>
                <c:pt idx="1122">
                  <c:v>1122</c:v>
                </c:pt>
                <c:pt idx="1123">
                  <c:v>1123</c:v>
                </c:pt>
                <c:pt idx="1124">
                  <c:v>1124</c:v>
                </c:pt>
                <c:pt idx="1125">
                  <c:v>1125</c:v>
                </c:pt>
                <c:pt idx="1126">
                  <c:v>1126</c:v>
                </c:pt>
                <c:pt idx="1127">
                  <c:v>1127</c:v>
                </c:pt>
                <c:pt idx="1128">
                  <c:v>1128</c:v>
                </c:pt>
                <c:pt idx="1129">
                  <c:v>1129</c:v>
                </c:pt>
                <c:pt idx="1130">
                  <c:v>1130</c:v>
                </c:pt>
                <c:pt idx="1131">
                  <c:v>1131</c:v>
                </c:pt>
                <c:pt idx="1132">
                  <c:v>1132</c:v>
                </c:pt>
                <c:pt idx="1133">
                  <c:v>1133</c:v>
                </c:pt>
                <c:pt idx="1134">
                  <c:v>1134</c:v>
                </c:pt>
                <c:pt idx="1135">
                  <c:v>1135</c:v>
                </c:pt>
                <c:pt idx="1136">
                  <c:v>1136</c:v>
                </c:pt>
                <c:pt idx="1137">
                  <c:v>1137</c:v>
                </c:pt>
                <c:pt idx="1138">
                  <c:v>1138</c:v>
                </c:pt>
                <c:pt idx="1139">
                  <c:v>1139</c:v>
                </c:pt>
                <c:pt idx="1140">
                  <c:v>1140</c:v>
                </c:pt>
                <c:pt idx="1141">
                  <c:v>1141</c:v>
                </c:pt>
                <c:pt idx="1142">
                  <c:v>1142</c:v>
                </c:pt>
                <c:pt idx="1143">
                  <c:v>1143</c:v>
                </c:pt>
                <c:pt idx="1144">
                  <c:v>1144</c:v>
                </c:pt>
                <c:pt idx="1145">
                  <c:v>1145</c:v>
                </c:pt>
                <c:pt idx="1146">
                  <c:v>1146</c:v>
                </c:pt>
                <c:pt idx="1147">
                  <c:v>1147</c:v>
                </c:pt>
                <c:pt idx="1148">
                  <c:v>1148</c:v>
                </c:pt>
                <c:pt idx="1149">
                  <c:v>1149</c:v>
                </c:pt>
                <c:pt idx="1150">
                  <c:v>1150</c:v>
                </c:pt>
                <c:pt idx="1151">
                  <c:v>1151</c:v>
                </c:pt>
                <c:pt idx="1152">
                  <c:v>1152</c:v>
                </c:pt>
                <c:pt idx="1153">
                  <c:v>1153</c:v>
                </c:pt>
                <c:pt idx="1154">
                  <c:v>1154</c:v>
                </c:pt>
                <c:pt idx="1155">
                  <c:v>1155</c:v>
                </c:pt>
                <c:pt idx="1156">
                  <c:v>1156</c:v>
                </c:pt>
                <c:pt idx="1157">
                  <c:v>1157</c:v>
                </c:pt>
                <c:pt idx="1158">
                  <c:v>1158</c:v>
                </c:pt>
                <c:pt idx="1159">
                  <c:v>1159</c:v>
                </c:pt>
                <c:pt idx="1160">
                  <c:v>1160</c:v>
                </c:pt>
                <c:pt idx="1161">
                  <c:v>1161</c:v>
                </c:pt>
                <c:pt idx="1162">
                  <c:v>1162</c:v>
                </c:pt>
                <c:pt idx="1163">
                  <c:v>1163</c:v>
                </c:pt>
                <c:pt idx="1164">
                  <c:v>1164</c:v>
                </c:pt>
                <c:pt idx="1165">
                  <c:v>1165</c:v>
                </c:pt>
                <c:pt idx="1166">
                  <c:v>1166</c:v>
                </c:pt>
                <c:pt idx="1167">
                  <c:v>1167</c:v>
                </c:pt>
                <c:pt idx="1168">
                  <c:v>1168</c:v>
                </c:pt>
                <c:pt idx="1169">
                  <c:v>1169</c:v>
                </c:pt>
                <c:pt idx="1170">
                  <c:v>1170</c:v>
                </c:pt>
                <c:pt idx="1171">
                  <c:v>1171</c:v>
                </c:pt>
                <c:pt idx="1172">
                  <c:v>1172</c:v>
                </c:pt>
                <c:pt idx="1173">
                  <c:v>1173</c:v>
                </c:pt>
                <c:pt idx="1174">
                  <c:v>1174</c:v>
                </c:pt>
                <c:pt idx="1175">
                  <c:v>1175</c:v>
                </c:pt>
                <c:pt idx="1176">
                  <c:v>1176</c:v>
                </c:pt>
                <c:pt idx="1177">
                  <c:v>1177</c:v>
                </c:pt>
                <c:pt idx="1178">
                  <c:v>1178</c:v>
                </c:pt>
                <c:pt idx="1179">
                  <c:v>1179</c:v>
                </c:pt>
                <c:pt idx="1180">
                  <c:v>1180</c:v>
                </c:pt>
                <c:pt idx="1181">
                  <c:v>1181</c:v>
                </c:pt>
                <c:pt idx="1182">
                  <c:v>1182</c:v>
                </c:pt>
                <c:pt idx="1183">
                  <c:v>1183</c:v>
                </c:pt>
                <c:pt idx="1184">
                  <c:v>1184</c:v>
                </c:pt>
                <c:pt idx="1185">
                  <c:v>1185</c:v>
                </c:pt>
                <c:pt idx="1186">
                  <c:v>1186</c:v>
                </c:pt>
                <c:pt idx="1187">
                  <c:v>1187</c:v>
                </c:pt>
                <c:pt idx="1188">
                  <c:v>1188</c:v>
                </c:pt>
                <c:pt idx="1189">
                  <c:v>1189</c:v>
                </c:pt>
                <c:pt idx="1190">
                  <c:v>1190</c:v>
                </c:pt>
                <c:pt idx="1191">
                  <c:v>1191</c:v>
                </c:pt>
                <c:pt idx="1192">
                  <c:v>1192</c:v>
                </c:pt>
                <c:pt idx="1193">
                  <c:v>1193</c:v>
                </c:pt>
                <c:pt idx="1194">
                  <c:v>1194</c:v>
                </c:pt>
                <c:pt idx="1195">
                  <c:v>1195</c:v>
                </c:pt>
                <c:pt idx="1196">
                  <c:v>1196</c:v>
                </c:pt>
                <c:pt idx="1197">
                  <c:v>1197</c:v>
                </c:pt>
                <c:pt idx="1198">
                  <c:v>1198</c:v>
                </c:pt>
                <c:pt idx="1199">
                  <c:v>1199</c:v>
                </c:pt>
                <c:pt idx="1200">
                  <c:v>1200</c:v>
                </c:pt>
                <c:pt idx="1201">
                  <c:v>1201</c:v>
                </c:pt>
                <c:pt idx="1202">
                  <c:v>1202</c:v>
                </c:pt>
                <c:pt idx="1203">
                  <c:v>1203</c:v>
                </c:pt>
                <c:pt idx="1204">
                  <c:v>1204</c:v>
                </c:pt>
                <c:pt idx="1205">
                  <c:v>1205</c:v>
                </c:pt>
                <c:pt idx="1206">
                  <c:v>1206</c:v>
                </c:pt>
                <c:pt idx="1207">
                  <c:v>1207</c:v>
                </c:pt>
                <c:pt idx="1208">
                  <c:v>1208</c:v>
                </c:pt>
                <c:pt idx="1209">
                  <c:v>1209</c:v>
                </c:pt>
                <c:pt idx="1210">
                  <c:v>1210</c:v>
                </c:pt>
                <c:pt idx="1211">
                  <c:v>1211</c:v>
                </c:pt>
                <c:pt idx="1212">
                  <c:v>1212</c:v>
                </c:pt>
                <c:pt idx="1213">
                  <c:v>1213</c:v>
                </c:pt>
                <c:pt idx="1214">
                  <c:v>1214</c:v>
                </c:pt>
                <c:pt idx="1215">
                  <c:v>1215</c:v>
                </c:pt>
                <c:pt idx="1216">
                  <c:v>1216</c:v>
                </c:pt>
                <c:pt idx="1217">
                  <c:v>1217</c:v>
                </c:pt>
                <c:pt idx="1218">
                  <c:v>1218</c:v>
                </c:pt>
                <c:pt idx="1219">
                  <c:v>1219</c:v>
                </c:pt>
                <c:pt idx="1220">
                  <c:v>1220</c:v>
                </c:pt>
                <c:pt idx="1221">
                  <c:v>1221</c:v>
                </c:pt>
                <c:pt idx="1222">
                  <c:v>1222</c:v>
                </c:pt>
                <c:pt idx="1223">
                  <c:v>1223</c:v>
                </c:pt>
                <c:pt idx="1224">
                  <c:v>1224</c:v>
                </c:pt>
                <c:pt idx="1225">
                  <c:v>1225</c:v>
                </c:pt>
                <c:pt idx="1226">
                  <c:v>1226</c:v>
                </c:pt>
                <c:pt idx="1227">
                  <c:v>1227</c:v>
                </c:pt>
                <c:pt idx="1228">
                  <c:v>1228</c:v>
                </c:pt>
                <c:pt idx="1229">
                  <c:v>1229</c:v>
                </c:pt>
                <c:pt idx="1230">
                  <c:v>1230</c:v>
                </c:pt>
                <c:pt idx="1231">
                  <c:v>1231</c:v>
                </c:pt>
                <c:pt idx="1232">
                  <c:v>1232</c:v>
                </c:pt>
                <c:pt idx="1233">
                  <c:v>1233</c:v>
                </c:pt>
                <c:pt idx="1234">
                  <c:v>1234</c:v>
                </c:pt>
                <c:pt idx="1235">
                  <c:v>1235</c:v>
                </c:pt>
                <c:pt idx="1236">
                  <c:v>1236</c:v>
                </c:pt>
                <c:pt idx="1237">
                  <c:v>1237</c:v>
                </c:pt>
                <c:pt idx="1238">
                  <c:v>1238</c:v>
                </c:pt>
                <c:pt idx="1239">
                  <c:v>1239</c:v>
                </c:pt>
                <c:pt idx="1240">
                  <c:v>1240</c:v>
                </c:pt>
                <c:pt idx="1241">
                  <c:v>1241</c:v>
                </c:pt>
                <c:pt idx="1242">
                  <c:v>1242</c:v>
                </c:pt>
                <c:pt idx="1243">
                  <c:v>1243</c:v>
                </c:pt>
                <c:pt idx="1244">
                  <c:v>1244</c:v>
                </c:pt>
                <c:pt idx="1245">
                  <c:v>1245</c:v>
                </c:pt>
                <c:pt idx="1246">
                  <c:v>1246</c:v>
                </c:pt>
                <c:pt idx="1247">
                  <c:v>1247</c:v>
                </c:pt>
                <c:pt idx="1248">
                  <c:v>1248</c:v>
                </c:pt>
                <c:pt idx="1249">
                  <c:v>1249</c:v>
                </c:pt>
                <c:pt idx="1250">
                  <c:v>1250</c:v>
                </c:pt>
                <c:pt idx="1251">
                  <c:v>1251</c:v>
                </c:pt>
                <c:pt idx="1252">
                  <c:v>1252</c:v>
                </c:pt>
                <c:pt idx="1253">
                  <c:v>1253</c:v>
                </c:pt>
                <c:pt idx="1254">
                  <c:v>1254</c:v>
                </c:pt>
                <c:pt idx="1255">
                  <c:v>1255</c:v>
                </c:pt>
                <c:pt idx="1256">
                  <c:v>1256</c:v>
                </c:pt>
                <c:pt idx="1257">
                  <c:v>1257</c:v>
                </c:pt>
                <c:pt idx="1258">
                  <c:v>1258</c:v>
                </c:pt>
                <c:pt idx="1259">
                  <c:v>1259</c:v>
                </c:pt>
                <c:pt idx="1260">
                  <c:v>1260</c:v>
                </c:pt>
                <c:pt idx="1261">
                  <c:v>1261</c:v>
                </c:pt>
                <c:pt idx="1262">
                  <c:v>1262</c:v>
                </c:pt>
                <c:pt idx="1263">
                  <c:v>1263</c:v>
                </c:pt>
                <c:pt idx="1264">
                  <c:v>1264</c:v>
                </c:pt>
                <c:pt idx="1265">
                  <c:v>1265</c:v>
                </c:pt>
                <c:pt idx="1266">
                  <c:v>1266</c:v>
                </c:pt>
                <c:pt idx="1267">
                  <c:v>1267</c:v>
                </c:pt>
                <c:pt idx="1268">
                  <c:v>1268</c:v>
                </c:pt>
                <c:pt idx="1269">
                  <c:v>1269</c:v>
                </c:pt>
                <c:pt idx="1270">
                  <c:v>1270</c:v>
                </c:pt>
                <c:pt idx="1271">
                  <c:v>1271</c:v>
                </c:pt>
                <c:pt idx="1272">
                  <c:v>1272</c:v>
                </c:pt>
                <c:pt idx="1273">
                  <c:v>1273</c:v>
                </c:pt>
                <c:pt idx="1274">
                  <c:v>1274</c:v>
                </c:pt>
                <c:pt idx="1275">
                  <c:v>1275</c:v>
                </c:pt>
                <c:pt idx="1276">
                  <c:v>1276</c:v>
                </c:pt>
                <c:pt idx="1277">
                  <c:v>1277</c:v>
                </c:pt>
                <c:pt idx="1278">
                  <c:v>1278</c:v>
                </c:pt>
                <c:pt idx="1279">
                  <c:v>1279</c:v>
                </c:pt>
                <c:pt idx="1280">
                  <c:v>1280</c:v>
                </c:pt>
                <c:pt idx="1281">
                  <c:v>1281</c:v>
                </c:pt>
                <c:pt idx="1282">
                  <c:v>1282</c:v>
                </c:pt>
                <c:pt idx="1283">
                  <c:v>1283</c:v>
                </c:pt>
                <c:pt idx="1284">
                  <c:v>1284</c:v>
                </c:pt>
                <c:pt idx="1285">
                  <c:v>1285</c:v>
                </c:pt>
                <c:pt idx="1286">
                  <c:v>1286</c:v>
                </c:pt>
                <c:pt idx="1287">
                  <c:v>1287</c:v>
                </c:pt>
                <c:pt idx="1288">
                  <c:v>1288</c:v>
                </c:pt>
                <c:pt idx="1289">
                  <c:v>1289</c:v>
                </c:pt>
                <c:pt idx="1290">
                  <c:v>1290</c:v>
                </c:pt>
                <c:pt idx="1291">
                  <c:v>1291</c:v>
                </c:pt>
                <c:pt idx="1292">
                  <c:v>1292</c:v>
                </c:pt>
                <c:pt idx="1293">
                  <c:v>1293</c:v>
                </c:pt>
                <c:pt idx="1294">
                  <c:v>1294</c:v>
                </c:pt>
                <c:pt idx="1295">
                  <c:v>1295</c:v>
                </c:pt>
                <c:pt idx="1296">
                  <c:v>1296</c:v>
                </c:pt>
                <c:pt idx="1297">
                  <c:v>1297</c:v>
                </c:pt>
                <c:pt idx="1298">
                  <c:v>1298</c:v>
                </c:pt>
                <c:pt idx="1299">
                  <c:v>1299</c:v>
                </c:pt>
                <c:pt idx="1300">
                  <c:v>1300</c:v>
                </c:pt>
                <c:pt idx="1301">
                  <c:v>1301</c:v>
                </c:pt>
                <c:pt idx="1302">
                  <c:v>1302</c:v>
                </c:pt>
                <c:pt idx="1303">
                  <c:v>1303</c:v>
                </c:pt>
                <c:pt idx="1304">
                  <c:v>1304</c:v>
                </c:pt>
                <c:pt idx="1305">
                  <c:v>1305</c:v>
                </c:pt>
                <c:pt idx="1306">
                  <c:v>1306</c:v>
                </c:pt>
                <c:pt idx="1307">
                  <c:v>1307</c:v>
                </c:pt>
                <c:pt idx="1308">
                  <c:v>1308</c:v>
                </c:pt>
                <c:pt idx="1309">
                  <c:v>1309</c:v>
                </c:pt>
                <c:pt idx="1310">
                  <c:v>1310</c:v>
                </c:pt>
                <c:pt idx="1311">
                  <c:v>1311</c:v>
                </c:pt>
                <c:pt idx="1312">
                  <c:v>1312</c:v>
                </c:pt>
                <c:pt idx="1313">
                  <c:v>1313</c:v>
                </c:pt>
                <c:pt idx="1314">
                  <c:v>1314</c:v>
                </c:pt>
                <c:pt idx="1315">
                  <c:v>1315</c:v>
                </c:pt>
                <c:pt idx="1316">
                  <c:v>1316</c:v>
                </c:pt>
                <c:pt idx="1317">
                  <c:v>1317</c:v>
                </c:pt>
                <c:pt idx="1318">
                  <c:v>1318</c:v>
                </c:pt>
                <c:pt idx="1319">
                  <c:v>1319</c:v>
                </c:pt>
                <c:pt idx="1320">
                  <c:v>1320</c:v>
                </c:pt>
                <c:pt idx="1321">
                  <c:v>1321</c:v>
                </c:pt>
                <c:pt idx="1322">
                  <c:v>1322</c:v>
                </c:pt>
                <c:pt idx="1323">
                  <c:v>1323</c:v>
                </c:pt>
                <c:pt idx="1324">
                  <c:v>1324</c:v>
                </c:pt>
                <c:pt idx="1325">
                  <c:v>1325</c:v>
                </c:pt>
                <c:pt idx="1326">
                  <c:v>1326</c:v>
                </c:pt>
                <c:pt idx="1327">
                  <c:v>1327</c:v>
                </c:pt>
                <c:pt idx="1328">
                  <c:v>1328</c:v>
                </c:pt>
                <c:pt idx="1329">
                  <c:v>1329</c:v>
                </c:pt>
                <c:pt idx="1330">
                  <c:v>1330</c:v>
                </c:pt>
                <c:pt idx="1331">
                  <c:v>1331</c:v>
                </c:pt>
                <c:pt idx="1332">
                  <c:v>1332</c:v>
                </c:pt>
                <c:pt idx="1333">
                  <c:v>1333</c:v>
                </c:pt>
                <c:pt idx="1334">
                  <c:v>1334</c:v>
                </c:pt>
                <c:pt idx="1335">
                  <c:v>1335</c:v>
                </c:pt>
                <c:pt idx="1336">
                  <c:v>1336</c:v>
                </c:pt>
                <c:pt idx="1337">
                  <c:v>1337</c:v>
                </c:pt>
                <c:pt idx="1338">
                  <c:v>1338</c:v>
                </c:pt>
                <c:pt idx="1339">
                  <c:v>1339</c:v>
                </c:pt>
                <c:pt idx="1340">
                  <c:v>1340</c:v>
                </c:pt>
                <c:pt idx="1341">
                  <c:v>1341</c:v>
                </c:pt>
                <c:pt idx="1342">
                  <c:v>1342</c:v>
                </c:pt>
                <c:pt idx="1343">
                  <c:v>1343</c:v>
                </c:pt>
                <c:pt idx="1344">
                  <c:v>1344</c:v>
                </c:pt>
                <c:pt idx="1345">
                  <c:v>1345</c:v>
                </c:pt>
                <c:pt idx="1346">
                  <c:v>1346</c:v>
                </c:pt>
                <c:pt idx="1347">
                  <c:v>1347</c:v>
                </c:pt>
                <c:pt idx="1348">
                  <c:v>1348</c:v>
                </c:pt>
                <c:pt idx="1349">
                  <c:v>1349</c:v>
                </c:pt>
                <c:pt idx="1350">
                  <c:v>1350</c:v>
                </c:pt>
                <c:pt idx="1351">
                  <c:v>1351</c:v>
                </c:pt>
                <c:pt idx="1352">
                  <c:v>1352</c:v>
                </c:pt>
                <c:pt idx="1353">
                  <c:v>1353</c:v>
                </c:pt>
                <c:pt idx="1354">
                  <c:v>1354</c:v>
                </c:pt>
                <c:pt idx="1355">
                  <c:v>1355</c:v>
                </c:pt>
                <c:pt idx="1356">
                  <c:v>1356</c:v>
                </c:pt>
                <c:pt idx="1357">
                  <c:v>1357</c:v>
                </c:pt>
                <c:pt idx="1358">
                  <c:v>1358</c:v>
                </c:pt>
                <c:pt idx="1359">
                  <c:v>1359</c:v>
                </c:pt>
                <c:pt idx="1360">
                  <c:v>1360</c:v>
                </c:pt>
                <c:pt idx="1361">
                  <c:v>1361</c:v>
                </c:pt>
                <c:pt idx="1362">
                  <c:v>1362</c:v>
                </c:pt>
                <c:pt idx="1363">
                  <c:v>1363</c:v>
                </c:pt>
                <c:pt idx="1364">
                  <c:v>1364</c:v>
                </c:pt>
                <c:pt idx="1365">
                  <c:v>1365</c:v>
                </c:pt>
                <c:pt idx="1366">
                  <c:v>1366</c:v>
                </c:pt>
                <c:pt idx="1367">
                  <c:v>1367</c:v>
                </c:pt>
                <c:pt idx="1368">
                  <c:v>1368</c:v>
                </c:pt>
                <c:pt idx="1369">
                  <c:v>1369</c:v>
                </c:pt>
                <c:pt idx="1370">
                  <c:v>1370</c:v>
                </c:pt>
                <c:pt idx="1371">
                  <c:v>1371</c:v>
                </c:pt>
                <c:pt idx="1372">
                  <c:v>1372</c:v>
                </c:pt>
                <c:pt idx="1373">
                  <c:v>1373</c:v>
                </c:pt>
                <c:pt idx="1374">
                  <c:v>1374</c:v>
                </c:pt>
                <c:pt idx="1375">
                  <c:v>1375</c:v>
                </c:pt>
                <c:pt idx="1376">
                  <c:v>1376</c:v>
                </c:pt>
                <c:pt idx="1377">
                  <c:v>1377</c:v>
                </c:pt>
                <c:pt idx="1378">
                  <c:v>1378</c:v>
                </c:pt>
                <c:pt idx="1379">
                  <c:v>1379</c:v>
                </c:pt>
                <c:pt idx="1380">
                  <c:v>1380</c:v>
                </c:pt>
                <c:pt idx="1381">
                  <c:v>1381</c:v>
                </c:pt>
                <c:pt idx="1382">
                  <c:v>1382</c:v>
                </c:pt>
                <c:pt idx="1383">
                  <c:v>1383</c:v>
                </c:pt>
                <c:pt idx="1384">
                  <c:v>1384</c:v>
                </c:pt>
                <c:pt idx="1385">
                  <c:v>1385</c:v>
                </c:pt>
                <c:pt idx="1386">
                  <c:v>1386</c:v>
                </c:pt>
                <c:pt idx="1387">
                  <c:v>1387</c:v>
                </c:pt>
                <c:pt idx="1388">
                  <c:v>1388</c:v>
                </c:pt>
                <c:pt idx="1389">
                  <c:v>1389</c:v>
                </c:pt>
                <c:pt idx="1390">
                  <c:v>1390</c:v>
                </c:pt>
                <c:pt idx="1391">
                  <c:v>1391</c:v>
                </c:pt>
                <c:pt idx="1392">
                  <c:v>1392</c:v>
                </c:pt>
                <c:pt idx="1393">
                  <c:v>1393</c:v>
                </c:pt>
                <c:pt idx="1394">
                  <c:v>1394</c:v>
                </c:pt>
                <c:pt idx="1395">
                  <c:v>1395</c:v>
                </c:pt>
                <c:pt idx="1396">
                  <c:v>1396</c:v>
                </c:pt>
                <c:pt idx="1397">
                  <c:v>1397</c:v>
                </c:pt>
                <c:pt idx="1398">
                  <c:v>1398</c:v>
                </c:pt>
                <c:pt idx="1399">
                  <c:v>1399</c:v>
                </c:pt>
                <c:pt idx="1400">
                  <c:v>1400</c:v>
                </c:pt>
                <c:pt idx="1401">
                  <c:v>1401</c:v>
                </c:pt>
                <c:pt idx="1402">
                  <c:v>1402</c:v>
                </c:pt>
                <c:pt idx="1403">
                  <c:v>1403</c:v>
                </c:pt>
                <c:pt idx="1404">
                  <c:v>1404</c:v>
                </c:pt>
                <c:pt idx="1405">
                  <c:v>1405</c:v>
                </c:pt>
                <c:pt idx="1406">
                  <c:v>1406</c:v>
                </c:pt>
                <c:pt idx="1407">
                  <c:v>1407</c:v>
                </c:pt>
                <c:pt idx="1408">
                  <c:v>1408</c:v>
                </c:pt>
                <c:pt idx="1409">
                  <c:v>1409</c:v>
                </c:pt>
                <c:pt idx="1410">
                  <c:v>1410</c:v>
                </c:pt>
                <c:pt idx="1411">
                  <c:v>1411</c:v>
                </c:pt>
                <c:pt idx="1412">
                  <c:v>1412</c:v>
                </c:pt>
                <c:pt idx="1413">
                  <c:v>1413</c:v>
                </c:pt>
                <c:pt idx="1414">
                  <c:v>1414</c:v>
                </c:pt>
                <c:pt idx="1415">
                  <c:v>1415</c:v>
                </c:pt>
                <c:pt idx="1416">
                  <c:v>1416</c:v>
                </c:pt>
                <c:pt idx="1417">
                  <c:v>1417</c:v>
                </c:pt>
                <c:pt idx="1418">
                  <c:v>1418</c:v>
                </c:pt>
                <c:pt idx="1419">
                  <c:v>1419</c:v>
                </c:pt>
                <c:pt idx="1420">
                  <c:v>1420</c:v>
                </c:pt>
                <c:pt idx="1421">
                  <c:v>1421</c:v>
                </c:pt>
                <c:pt idx="1422">
                  <c:v>1422</c:v>
                </c:pt>
                <c:pt idx="1423">
                  <c:v>1423</c:v>
                </c:pt>
                <c:pt idx="1424">
                  <c:v>1424</c:v>
                </c:pt>
                <c:pt idx="1425">
                  <c:v>1425</c:v>
                </c:pt>
                <c:pt idx="1426">
                  <c:v>1426</c:v>
                </c:pt>
                <c:pt idx="1427">
                  <c:v>1427</c:v>
                </c:pt>
                <c:pt idx="1428">
                  <c:v>1428</c:v>
                </c:pt>
                <c:pt idx="1429">
                  <c:v>1429</c:v>
                </c:pt>
                <c:pt idx="1430">
                  <c:v>1430</c:v>
                </c:pt>
                <c:pt idx="1431">
                  <c:v>1431</c:v>
                </c:pt>
                <c:pt idx="1432">
                  <c:v>1432</c:v>
                </c:pt>
                <c:pt idx="1433">
                  <c:v>1433</c:v>
                </c:pt>
                <c:pt idx="1434">
                  <c:v>1434</c:v>
                </c:pt>
                <c:pt idx="1435">
                  <c:v>1435</c:v>
                </c:pt>
                <c:pt idx="1436">
                  <c:v>1436</c:v>
                </c:pt>
                <c:pt idx="1437">
                  <c:v>1437</c:v>
                </c:pt>
                <c:pt idx="1438">
                  <c:v>1438</c:v>
                </c:pt>
                <c:pt idx="1439">
                  <c:v>1439</c:v>
                </c:pt>
                <c:pt idx="1440">
                  <c:v>1440</c:v>
                </c:pt>
                <c:pt idx="1441">
                  <c:v>1441</c:v>
                </c:pt>
                <c:pt idx="1442">
                  <c:v>1442</c:v>
                </c:pt>
                <c:pt idx="1443">
                  <c:v>1443</c:v>
                </c:pt>
                <c:pt idx="1444">
                  <c:v>1444</c:v>
                </c:pt>
                <c:pt idx="1445">
                  <c:v>1445</c:v>
                </c:pt>
                <c:pt idx="1446">
                  <c:v>1446</c:v>
                </c:pt>
                <c:pt idx="1447">
                  <c:v>1447</c:v>
                </c:pt>
                <c:pt idx="1448">
                  <c:v>1448</c:v>
                </c:pt>
                <c:pt idx="1449">
                  <c:v>1449</c:v>
                </c:pt>
                <c:pt idx="1450">
                  <c:v>1450</c:v>
                </c:pt>
                <c:pt idx="1451">
                  <c:v>1451</c:v>
                </c:pt>
                <c:pt idx="1452">
                  <c:v>1452</c:v>
                </c:pt>
                <c:pt idx="1453">
                  <c:v>1453</c:v>
                </c:pt>
                <c:pt idx="1454">
                  <c:v>1454</c:v>
                </c:pt>
                <c:pt idx="1455">
                  <c:v>1455</c:v>
                </c:pt>
                <c:pt idx="1456">
                  <c:v>1456</c:v>
                </c:pt>
                <c:pt idx="1457">
                  <c:v>1457</c:v>
                </c:pt>
                <c:pt idx="1458">
                  <c:v>1458</c:v>
                </c:pt>
                <c:pt idx="1459">
                  <c:v>1459</c:v>
                </c:pt>
                <c:pt idx="1460">
                  <c:v>1460</c:v>
                </c:pt>
                <c:pt idx="1461">
                  <c:v>1461</c:v>
                </c:pt>
                <c:pt idx="1462">
                  <c:v>1462</c:v>
                </c:pt>
                <c:pt idx="1463">
                  <c:v>1463</c:v>
                </c:pt>
                <c:pt idx="1464">
                  <c:v>1464</c:v>
                </c:pt>
                <c:pt idx="1465">
                  <c:v>1465</c:v>
                </c:pt>
                <c:pt idx="1466">
                  <c:v>1466</c:v>
                </c:pt>
                <c:pt idx="1467">
                  <c:v>1467</c:v>
                </c:pt>
                <c:pt idx="1468">
                  <c:v>1468</c:v>
                </c:pt>
                <c:pt idx="1469">
                  <c:v>1469</c:v>
                </c:pt>
                <c:pt idx="1470">
                  <c:v>1470</c:v>
                </c:pt>
                <c:pt idx="1471">
                  <c:v>1471</c:v>
                </c:pt>
                <c:pt idx="1472">
                  <c:v>1472</c:v>
                </c:pt>
                <c:pt idx="1473">
                  <c:v>1473</c:v>
                </c:pt>
                <c:pt idx="1474">
                  <c:v>1474</c:v>
                </c:pt>
                <c:pt idx="1475">
                  <c:v>1475</c:v>
                </c:pt>
                <c:pt idx="1476">
                  <c:v>1476</c:v>
                </c:pt>
                <c:pt idx="1477">
                  <c:v>1477</c:v>
                </c:pt>
                <c:pt idx="1478">
                  <c:v>1478</c:v>
                </c:pt>
                <c:pt idx="1479">
                  <c:v>1479</c:v>
                </c:pt>
                <c:pt idx="1480">
                  <c:v>1480</c:v>
                </c:pt>
                <c:pt idx="1481">
                  <c:v>1481</c:v>
                </c:pt>
                <c:pt idx="1482">
                  <c:v>1482</c:v>
                </c:pt>
                <c:pt idx="1483">
                  <c:v>1483</c:v>
                </c:pt>
                <c:pt idx="1484">
                  <c:v>1484</c:v>
                </c:pt>
                <c:pt idx="1485">
                  <c:v>1485</c:v>
                </c:pt>
                <c:pt idx="1486">
                  <c:v>1486</c:v>
                </c:pt>
                <c:pt idx="1487">
                  <c:v>1487</c:v>
                </c:pt>
                <c:pt idx="1488">
                  <c:v>1488</c:v>
                </c:pt>
                <c:pt idx="1489">
                  <c:v>1489</c:v>
                </c:pt>
                <c:pt idx="1490">
                  <c:v>1490</c:v>
                </c:pt>
                <c:pt idx="1491">
                  <c:v>1491</c:v>
                </c:pt>
                <c:pt idx="1492">
                  <c:v>1492</c:v>
                </c:pt>
                <c:pt idx="1493">
                  <c:v>1493</c:v>
                </c:pt>
                <c:pt idx="1494">
                  <c:v>1494</c:v>
                </c:pt>
                <c:pt idx="1495">
                  <c:v>1495</c:v>
                </c:pt>
                <c:pt idx="1496">
                  <c:v>1496</c:v>
                </c:pt>
                <c:pt idx="1497">
                  <c:v>1497</c:v>
                </c:pt>
                <c:pt idx="1498">
                  <c:v>1498</c:v>
                </c:pt>
                <c:pt idx="1499">
                  <c:v>1499</c:v>
                </c:pt>
                <c:pt idx="1500">
                  <c:v>1500</c:v>
                </c:pt>
                <c:pt idx="1501">
                  <c:v>1501</c:v>
                </c:pt>
                <c:pt idx="1502">
                  <c:v>1502</c:v>
                </c:pt>
                <c:pt idx="1503">
                  <c:v>1503</c:v>
                </c:pt>
                <c:pt idx="1504">
                  <c:v>1504</c:v>
                </c:pt>
                <c:pt idx="1505">
                  <c:v>1505</c:v>
                </c:pt>
                <c:pt idx="1506">
                  <c:v>1506</c:v>
                </c:pt>
                <c:pt idx="1507">
                  <c:v>1507</c:v>
                </c:pt>
                <c:pt idx="1508">
                  <c:v>1508</c:v>
                </c:pt>
                <c:pt idx="1509">
                  <c:v>1509</c:v>
                </c:pt>
                <c:pt idx="1510">
                  <c:v>1510</c:v>
                </c:pt>
                <c:pt idx="1511">
                  <c:v>1511</c:v>
                </c:pt>
                <c:pt idx="1512">
                  <c:v>1512</c:v>
                </c:pt>
                <c:pt idx="1513">
                  <c:v>1513</c:v>
                </c:pt>
                <c:pt idx="1514">
                  <c:v>1514</c:v>
                </c:pt>
                <c:pt idx="1515">
                  <c:v>1515</c:v>
                </c:pt>
                <c:pt idx="1516">
                  <c:v>1516</c:v>
                </c:pt>
                <c:pt idx="1517">
                  <c:v>1517</c:v>
                </c:pt>
                <c:pt idx="1518">
                  <c:v>1518</c:v>
                </c:pt>
                <c:pt idx="1519">
                  <c:v>1519</c:v>
                </c:pt>
                <c:pt idx="1520">
                  <c:v>1520</c:v>
                </c:pt>
                <c:pt idx="1521">
                  <c:v>1521</c:v>
                </c:pt>
                <c:pt idx="1522">
                  <c:v>1522</c:v>
                </c:pt>
                <c:pt idx="1523">
                  <c:v>1523</c:v>
                </c:pt>
                <c:pt idx="1524">
                  <c:v>1524</c:v>
                </c:pt>
                <c:pt idx="1525">
                  <c:v>1525</c:v>
                </c:pt>
                <c:pt idx="1526">
                  <c:v>1526</c:v>
                </c:pt>
                <c:pt idx="1527">
                  <c:v>1527</c:v>
                </c:pt>
                <c:pt idx="1528">
                  <c:v>1528</c:v>
                </c:pt>
                <c:pt idx="1529">
                  <c:v>1529</c:v>
                </c:pt>
                <c:pt idx="1530">
                  <c:v>1530</c:v>
                </c:pt>
                <c:pt idx="1531">
                  <c:v>1531</c:v>
                </c:pt>
                <c:pt idx="1532">
                  <c:v>1532</c:v>
                </c:pt>
                <c:pt idx="1533">
                  <c:v>1533</c:v>
                </c:pt>
                <c:pt idx="1534">
                  <c:v>1534</c:v>
                </c:pt>
                <c:pt idx="1535">
                  <c:v>1535</c:v>
                </c:pt>
                <c:pt idx="1536">
                  <c:v>1536</c:v>
                </c:pt>
                <c:pt idx="1537">
                  <c:v>1537</c:v>
                </c:pt>
                <c:pt idx="1538">
                  <c:v>1538</c:v>
                </c:pt>
                <c:pt idx="1539">
                  <c:v>1539</c:v>
                </c:pt>
                <c:pt idx="1540">
                  <c:v>1540</c:v>
                </c:pt>
                <c:pt idx="1541">
                  <c:v>1541</c:v>
                </c:pt>
                <c:pt idx="1542">
                  <c:v>1542</c:v>
                </c:pt>
                <c:pt idx="1543">
                  <c:v>1543</c:v>
                </c:pt>
                <c:pt idx="1544">
                  <c:v>1544</c:v>
                </c:pt>
                <c:pt idx="1545">
                  <c:v>1545</c:v>
                </c:pt>
                <c:pt idx="1546">
                  <c:v>1546</c:v>
                </c:pt>
                <c:pt idx="1547">
                  <c:v>1547</c:v>
                </c:pt>
                <c:pt idx="1548">
                  <c:v>1548</c:v>
                </c:pt>
                <c:pt idx="1549">
                  <c:v>1549</c:v>
                </c:pt>
                <c:pt idx="1550">
                  <c:v>1550</c:v>
                </c:pt>
                <c:pt idx="1551">
                  <c:v>1551</c:v>
                </c:pt>
                <c:pt idx="1552">
                  <c:v>1552</c:v>
                </c:pt>
                <c:pt idx="1553">
                  <c:v>1553</c:v>
                </c:pt>
                <c:pt idx="1554">
                  <c:v>1554</c:v>
                </c:pt>
                <c:pt idx="1555">
                  <c:v>1555</c:v>
                </c:pt>
                <c:pt idx="1556">
                  <c:v>1556</c:v>
                </c:pt>
                <c:pt idx="1557">
                  <c:v>1557</c:v>
                </c:pt>
                <c:pt idx="1558">
                  <c:v>1558</c:v>
                </c:pt>
                <c:pt idx="1559">
                  <c:v>1559</c:v>
                </c:pt>
                <c:pt idx="1560">
                  <c:v>1560</c:v>
                </c:pt>
                <c:pt idx="1561">
                  <c:v>1561</c:v>
                </c:pt>
                <c:pt idx="1562">
                  <c:v>1562</c:v>
                </c:pt>
                <c:pt idx="1563">
                  <c:v>1563</c:v>
                </c:pt>
                <c:pt idx="1564">
                  <c:v>1564</c:v>
                </c:pt>
                <c:pt idx="1565">
                  <c:v>1565</c:v>
                </c:pt>
                <c:pt idx="1566">
                  <c:v>1566</c:v>
                </c:pt>
                <c:pt idx="1567">
                  <c:v>1567</c:v>
                </c:pt>
                <c:pt idx="1568">
                  <c:v>1568</c:v>
                </c:pt>
                <c:pt idx="1569">
                  <c:v>1569</c:v>
                </c:pt>
                <c:pt idx="1570">
                  <c:v>1570</c:v>
                </c:pt>
                <c:pt idx="1571">
                  <c:v>1571</c:v>
                </c:pt>
                <c:pt idx="1572">
                  <c:v>1572</c:v>
                </c:pt>
                <c:pt idx="1573">
                  <c:v>1573</c:v>
                </c:pt>
                <c:pt idx="1574">
                  <c:v>1574</c:v>
                </c:pt>
                <c:pt idx="1575">
                  <c:v>1575</c:v>
                </c:pt>
                <c:pt idx="1576">
                  <c:v>1576</c:v>
                </c:pt>
                <c:pt idx="1577">
                  <c:v>1577</c:v>
                </c:pt>
                <c:pt idx="1578">
                  <c:v>1578</c:v>
                </c:pt>
                <c:pt idx="1579">
                  <c:v>1579</c:v>
                </c:pt>
                <c:pt idx="1580">
                  <c:v>1580</c:v>
                </c:pt>
                <c:pt idx="1581">
                  <c:v>1581</c:v>
                </c:pt>
                <c:pt idx="1582">
                  <c:v>1582</c:v>
                </c:pt>
                <c:pt idx="1583">
                  <c:v>1583</c:v>
                </c:pt>
                <c:pt idx="1584">
                  <c:v>1584</c:v>
                </c:pt>
                <c:pt idx="1585">
                  <c:v>1585</c:v>
                </c:pt>
                <c:pt idx="1586">
                  <c:v>1586</c:v>
                </c:pt>
                <c:pt idx="1587">
                  <c:v>1587</c:v>
                </c:pt>
                <c:pt idx="1588">
                  <c:v>1588</c:v>
                </c:pt>
                <c:pt idx="1589">
                  <c:v>1589</c:v>
                </c:pt>
                <c:pt idx="1590">
                  <c:v>1590</c:v>
                </c:pt>
                <c:pt idx="1591">
                  <c:v>1591</c:v>
                </c:pt>
                <c:pt idx="1592">
                  <c:v>1592</c:v>
                </c:pt>
                <c:pt idx="1593">
                  <c:v>1593</c:v>
                </c:pt>
                <c:pt idx="1594">
                  <c:v>1594</c:v>
                </c:pt>
                <c:pt idx="1595">
                  <c:v>1595</c:v>
                </c:pt>
                <c:pt idx="1596">
                  <c:v>1596</c:v>
                </c:pt>
                <c:pt idx="1597">
                  <c:v>1597</c:v>
                </c:pt>
                <c:pt idx="1598">
                  <c:v>1598</c:v>
                </c:pt>
                <c:pt idx="1599">
                  <c:v>1599</c:v>
                </c:pt>
                <c:pt idx="1600">
                  <c:v>1600</c:v>
                </c:pt>
                <c:pt idx="1601">
                  <c:v>1601</c:v>
                </c:pt>
                <c:pt idx="1602">
                  <c:v>1602</c:v>
                </c:pt>
                <c:pt idx="1603">
                  <c:v>1603</c:v>
                </c:pt>
                <c:pt idx="1604">
                  <c:v>1604</c:v>
                </c:pt>
                <c:pt idx="1605">
                  <c:v>1605</c:v>
                </c:pt>
                <c:pt idx="1606">
                  <c:v>1606</c:v>
                </c:pt>
                <c:pt idx="1607">
                  <c:v>1607</c:v>
                </c:pt>
                <c:pt idx="1608">
                  <c:v>1608</c:v>
                </c:pt>
                <c:pt idx="1609">
                  <c:v>1609</c:v>
                </c:pt>
                <c:pt idx="1610">
                  <c:v>1610</c:v>
                </c:pt>
                <c:pt idx="1611">
                  <c:v>1611</c:v>
                </c:pt>
                <c:pt idx="1612">
                  <c:v>1612</c:v>
                </c:pt>
                <c:pt idx="1613">
                  <c:v>1613</c:v>
                </c:pt>
                <c:pt idx="1614">
                  <c:v>1614</c:v>
                </c:pt>
                <c:pt idx="1615">
                  <c:v>1615</c:v>
                </c:pt>
                <c:pt idx="1616">
                  <c:v>1616</c:v>
                </c:pt>
                <c:pt idx="1617">
                  <c:v>1617</c:v>
                </c:pt>
                <c:pt idx="1618">
                  <c:v>1618</c:v>
                </c:pt>
                <c:pt idx="1619">
                  <c:v>1619</c:v>
                </c:pt>
                <c:pt idx="1620">
                  <c:v>1620</c:v>
                </c:pt>
                <c:pt idx="1621">
                  <c:v>1621</c:v>
                </c:pt>
                <c:pt idx="1622">
                  <c:v>1622</c:v>
                </c:pt>
                <c:pt idx="1623">
                  <c:v>1623</c:v>
                </c:pt>
                <c:pt idx="1624">
                  <c:v>1624</c:v>
                </c:pt>
                <c:pt idx="1625">
                  <c:v>1625</c:v>
                </c:pt>
                <c:pt idx="1626">
                  <c:v>1626</c:v>
                </c:pt>
                <c:pt idx="1627">
                  <c:v>1627</c:v>
                </c:pt>
                <c:pt idx="1628">
                  <c:v>1628</c:v>
                </c:pt>
                <c:pt idx="1629">
                  <c:v>1629</c:v>
                </c:pt>
                <c:pt idx="1630">
                  <c:v>1630</c:v>
                </c:pt>
                <c:pt idx="1631">
                  <c:v>1631</c:v>
                </c:pt>
                <c:pt idx="1632">
                  <c:v>1632</c:v>
                </c:pt>
                <c:pt idx="1633">
                  <c:v>1633</c:v>
                </c:pt>
                <c:pt idx="1634">
                  <c:v>1634</c:v>
                </c:pt>
                <c:pt idx="1635">
                  <c:v>1635</c:v>
                </c:pt>
                <c:pt idx="1636">
                  <c:v>1636</c:v>
                </c:pt>
                <c:pt idx="1637">
                  <c:v>1637</c:v>
                </c:pt>
                <c:pt idx="1638">
                  <c:v>1638</c:v>
                </c:pt>
                <c:pt idx="1639">
                  <c:v>1639</c:v>
                </c:pt>
                <c:pt idx="1640">
                  <c:v>1640</c:v>
                </c:pt>
                <c:pt idx="1641">
                  <c:v>1641</c:v>
                </c:pt>
                <c:pt idx="1642">
                  <c:v>1642</c:v>
                </c:pt>
                <c:pt idx="1643">
                  <c:v>1643</c:v>
                </c:pt>
                <c:pt idx="1644">
                  <c:v>1644</c:v>
                </c:pt>
                <c:pt idx="1645">
                  <c:v>1645</c:v>
                </c:pt>
                <c:pt idx="1646">
                  <c:v>1646</c:v>
                </c:pt>
                <c:pt idx="1647">
                  <c:v>1647</c:v>
                </c:pt>
                <c:pt idx="1648">
                  <c:v>1648</c:v>
                </c:pt>
                <c:pt idx="1649">
                  <c:v>1649</c:v>
                </c:pt>
                <c:pt idx="1650">
                  <c:v>1650</c:v>
                </c:pt>
                <c:pt idx="1651">
                  <c:v>1651</c:v>
                </c:pt>
                <c:pt idx="1652">
                  <c:v>1652</c:v>
                </c:pt>
                <c:pt idx="1653">
                  <c:v>1653</c:v>
                </c:pt>
                <c:pt idx="1654">
                  <c:v>1654</c:v>
                </c:pt>
                <c:pt idx="1655">
                  <c:v>1655</c:v>
                </c:pt>
                <c:pt idx="1656">
                  <c:v>1656</c:v>
                </c:pt>
                <c:pt idx="1657">
                  <c:v>1657</c:v>
                </c:pt>
                <c:pt idx="1658">
                  <c:v>1658</c:v>
                </c:pt>
                <c:pt idx="1659">
                  <c:v>1659</c:v>
                </c:pt>
                <c:pt idx="1660">
                  <c:v>1660</c:v>
                </c:pt>
                <c:pt idx="1661">
                  <c:v>1661</c:v>
                </c:pt>
                <c:pt idx="1662">
                  <c:v>1662</c:v>
                </c:pt>
                <c:pt idx="1663">
                  <c:v>1663</c:v>
                </c:pt>
                <c:pt idx="1664">
                  <c:v>1664</c:v>
                </c:pt>
                <c:pt idx="1665">
                  <c:v>1665</c:v>
                </c:pt>
                <c:pt idx="1666">
                  <c:v>1666</c:v>
                </c:pt>
                <c:pt idx="1667">
                  <c:v>1667</c:v>
                </c:pt>
                <c:pt idx="1668">
                  <c:v>1668</c:v>
                </c:pt>
                <c:pt idx="1669">
                  <c:v>1669</c:v>
                </c:pt>
                <c:pt idx="1670">
                  <c:v>1670</c:v>
                </c:pt>
                <c:pt idx="1671">
                  <c:v>1671</c:v>
                </c:pt>
                <c:pt idx="1672">
                  <c:v>1672</c:v>
                </c:pt>
                <c:pt idx="1673">
                  <c:v>1673</c:v>
                </c:pt>
                <c:pt idx="1674">
                  <c:v>1674</c:v>
                </c:pt>
                <c:pt idx="1675">
                  <c:v>1675</c:v>
                </c:pt>
                <c:pt idx="1676">
                  <c:v>1676</c:v>
                </c:pt>
                <c:pt idx="1677">
                  <c:v>1677</c:v>
                </c:pt>
                <c:pt idx="1678">
                  <c:v>1678</c:v>
                </c:pt>
                <c:pt idx="1679">
                  <c:v>1679</c:v>
                </c:pt>
                <c:pt idx="1680">
                  <c:v>1680</c:v>
                </c:pt>
                <c:pt idx="1681">
                  <c:v>1681</c:v>
                </c:pt>
                <c:pt idx="1682">
                  <c:v>1682</c:v>
                </c:pt>
                <c:pt idx="1683">
                  <c:v>1683</c:v>
                </c:pt>
                <c:pt idx="1684">
                  <c:v>1684</c:v>
                </c:pt>
                <c:pt idx="1685">
                  <c:v>1685</c:v>
                </c:pt>
                <c:pt idx="1686">
                  <c:v>1686</c:v>
                </c:pt>
                <c:pt idx="1687">
                  <c:v>1687</c:v>
                </c:pt>
                <c:pt idx="1688">
                  <c:v>1688</c:v>
                </c:pt>
                <c:pt idx="1689">
                  <c:v>1689</c:v>
                </c:pt>
                <c:pt idx="1690">
                  <c:v>1690</c:v>
                </c:pt>
                <c:pt idx="1691">
                  <c:v>1691</c:v>
                </c:pt>
                <c:pt idx="1692">
                  <c:v>1692</c:v>
                </c:pt>
                <c:pt idx="1693">
                  <c:v>1693</c:v>
                </c:pt>
                <c:pt idx="1694">
                  <c:v>1694</c:v>
                </c:pt>
                <c:pt idx="1695">
                  <c:v>1695</c:v>
                </c:pt>
                <c:pt idx="1696">
                  <c:v>1696</c:v>
                </c:pt>
                <c:pt idx="1697">
                  <c:v>1697</c:v>
                </c:pt>
                <c:pt idx="1698">
                  <c:v>1698</c:v>
                </c:pt>
                <c:pt idx="1699">
                  <c:v>1699</c:v>
                </c:pt>
                <c:pt idx="1700">
                  <c:v>1700</c:v>
                </c:pt>
                <c:pt idx="1701">
                  <c:v>1701</c:v>
                </c:pt>
                <c:pt idx="1702">
                  <c:v>1702</c:v>
                </c:pt>
                <c:pt idx="1703">
                  <c:v>1703</c:v>
                </c:pt>
                <c:pt idx="1704">
                  <c:v>1704</c:v>
                </c:pt>
                <c:pt idx="1705">
                  <c:v>1705</c:v>
                </c:pt>
                <c:pt idx="1706">
                  <c:v>1706</c:v>
                </c:pt>
                <c:pt idx="1707">
                  <c:v>1707</c:v>
                </c:pt>
                <c:pt idx="1708">
                  <c:v>1708</c:v>
                </c:pt>
                <c:pt idx="1709">
                  <c:v>1709</c:v>
                </c:pt>
                <c:pt idx="1710">
                  <c:v>1710</c:v>
                </c:pt>
                <c:pt idx="1711">
                  <c:v>1711</c:v>
                </c:pt>
                <c:pt idx="1712">
                  <c:v>1712</c:v>
                </c:pt>
                <c:pt idx="1713">
                  <c:v>1713</c:v>
                </c:pt>
                <c:pt idx="1714">
                  <c:v>1714</c:v>
                </c:pt>
                <c:pt idx="1715">
                  <c:v>1715</c:v>
                </c:pt>
                <c:pt idx="1716">
                  <c:v>1716</c:v>
                </c:pt>
                <c:pt idx="1717">
                  <c:v>1717</c:v>
                </c:pt>
                <c:pt idx="1718">
                  <c:v>1718</c:v>
                </c:pt>
                <c:pt idx="1719">
                  <c:v>1719</c:v>
                </c:pt>
                <c:pt idx="1720">
                  <c:v>1720</c:v>
                </c:pt>
                <c:pt idx="1721">
                  <c:v>1721</c:v>
                </c:pt>
                <c:pt idx="1722">
                  <c:v>1722</c:v>
                </c:pt>
                <c:pt idx="1723">
                  <c:v>1723</c:v>
                </c:pt>
                <c:pt idx="1724">
                  <c:v>1724</c:v>
                </c:pt>
                <c:pt idx="1725">
                  <c:v>1725</c:v>
                </c:pt>
                <c:pt idx="1726">
                  <c:v>1726</c:v>
                </c:pt>
                <c:pt idx="1727">
                  <c:v>1727</c:v>
                </c:pt>
                <c:pt idx="1728">
                  <c:v>1728</c:v>
                </c:pt>
                <c:pt idx="1729">
                  <c:v>1729</c:v>
                </c:pt>
                <c:pt idx="1730">
                  <c:v>1730</c:v>
                </c:pt>
                <c:pt idx="1731">
                  <c:v>1731</c:v>
                </c:pt>
                <c:pt idx="1732">
                  <c:v>1732</c:v>
                </c:pt>
                <c:pt idx="1733">
                  <c:v>1733</c:v>
                </c:pt>
                <c:pt idx="1734">
                  <c:v>1734</c:v>
                </c:pt>
                <c:pt idx="1735">
                  <c:v>1735</c:v>
                </c:pt>
                <c:pt idx="1736">
                  <c:v>1736</c:v>
                </c:pt>
                <c:pt idx="1737">
                  <c:v>1737</c:v>
                </c:pt>
                <c:pt idx="1738">
                  <c:v>1738</c:v>
                </c:pt>
                <c:pt idx="1739">
                  <c:v>1739</c:v>
                </c:pt>
                <c:pt idx="1740">
                  <c:v>1740</c:v>
                </c:pt>
                <c:pt idx="1741">
                  <c:v>1741</c:v>
                </c:pt>
                <c:pt idx="1742">
                  <c:v>1742</c:v>
                </c:pt>
                <c:pt idx="1743">
                  <c:v>1743</c:v>
                </c:pt>
                <c:pt idx="1744">
                  <c:v>1744</c:v>
                </c:pt>
                <c:pt idx="1745">
                  <c:v>1745</c:v>
                </c:pt>
                <c:pt idx="1746">
                  <c:v>1746</c:v>
                </c:pt>
                <c:pt idx="1747">
                  <c:v>1747</c:v>
                </c:pt>
                <c:pt idx="1748">
                  <c:v>1748</c:v>
                </c:pt>
                <c:pt idx="1749">
                  <c:v>1749</c:v>
                </c:pt>
                <c:pt idx="1750">
                  <c:v>1750</c:v>
                </c:pt>
                <c:pt idx="1751">
                  <c:v>1751</c:v>
                </c:pt>
                <c:pt idx="1752">
                  <c:v>1752</c:v>
                </c:pt>
                <c:pt idx="1753">
                  <c:v>1753</c:v>
                </c:pt>
                <c:pt idx="1754">
                  <c:v>1754</c:v>
                </c:pt>
                <c:pt idx="1755">
                  <c:v>1755</c:v>
                </c:pt>
                <c:pt idx="1756">
                  <c:v>1756</c:v>
                </c:pt>
                <c:pt idx="1757">
                  <c:v>1757</c:v>
                </c:pt>
                <c:pt idx="1758">
                  <c:v>1758</c:v>
                </c:pt>
                <c:pt idx="1759">
                  <c:v>1759</c:v>
                </c:pt>
                <c:pt idx="1760">
                  <c:v>1760</c:v>
                </c:pt>
                <c:pt idx="1761">
                  <c:v>1761</c:v>
                </c:pt>
                <c:pt idx="1762">
                  <c:v>1762</c:v>
                </c:pt>
                <c:pt idx="1763">
                  <c:v>1763</c:v>
                </c:pt>
                <c:pt idx="1764">
                  <c:v>1764</c:v>
                </c:pt>
                <c:pt idx="1765">
                  <c:v>1765</c:v>
                </c:pt>
                <c:pt idx="1766">
                  <c:v>1766</c:v>
                </c:pt>
                <c:pt idx="1767">
                  <c:v>1767</c:v>
                </c:pt>
                <c:pt idx="1768">
                  <c:v>1768</c:v>
                </c:pt>
                <c:pt idx="1769">
                  <c:v>1769</c:v>
                </c:pt>
                <c:pt idx="1770">
                  <c:v>1770</c:v>
                </c:pt>
                <c:pt idx="1771">
                  <c:v>1771</c:v>
                </c:pt>
                <c:pt idx="1772">
                  <c:v>1772</c:v>
                </c:pt>
                <c:pt idx="1773">
                  <c:v>1773</c:v>
                </c:pt>
                <c:pt idx="1774">
                  <c:v>1774</c:v>
                </c:pt>
                <c:pt idx="1775">
                  <c:v>1775</c:v>
                </c:pt>
                <c:pt idx="1776">
                  <c:v>1776</c:v>
                </c:pt>
                <c:pt idx="1777">
                  <c:v>1777</c:v>
                </c:pt>
                <c:pt idx="1778">
                  <c:v>1778</c:v>
                </c:pt>
                <c:pt idx="1779">
                  <c:v>1779</c:v>
                </c:pt>
                <c:pt idx="1780">
                  <c:v>1780</c:v>
                </c:pt>
                <c:pt idx="1781">
                  <c:v>1781</c:v>
                </c:pt>
                <c:pt idx="1782">
                  <c:v>1782</c:v>
                </c:pt>
                <c:pt idx="1783">
                  <c:v>1783</c:v>
                </c:pt>
                <c:pt idx="1784">
                  <c:v>1784</c:v>
                </c:pt>
                <c:pt idx="1785">
                  <c:v>1785</c:v>
                </c:pt>
                <c:pt idx="1786">
                  <c:v>1786</c:v>
                </c:pt>
                <c:pt idx="1787">
                  <c:v>1787</c:v>
                </c:pt>
                <c:pt idx="1788">
                  <c:v>1788</c:v>
                </c:pt>
                <c:pt idx="1789">
                  <c:v>1789</c:v>
                </c:pt>
                <c:pt idx="1790">
                  <c:v>1790</c:v>
                </c:pt>
                <c:pt idx="1791">
                  <c:v>1791</c:v>
                </c:pt>
                <c:pt idx="1792">
                  <c:v>1792</c:v>
                </c:pt>
                <c:pt idx="1793">
                  <c:v>1793</c:v>
                </c:pt>
                <c:pt idx="1794">
                  <c:v>1794</c:v>
                </c:pt>
                <c:pt idx="1795">
                  <c:v>1795</c:v>
                </c:pt>
                <c:pt idx="1796">
                  <c:v>1796</c:v>
                </c:pt>
                <c:pt idx="1797">
                  <c:v>1797</c:v>
                </c:pt>
                <c:pt idx="1798">
                  <c:v>1798</c:v>
                </c:pt>
                <c:pt idx="1799">
                  <c:v>1799</c:v>
                </c:pt>
                <c:pt idx="1800">
                  <c:v>1800</c:v>
                </c:pt>
                <c:pt idx="1801">
                  <c:v>1801</c:v>
                </c:pt>
                <c:pt idx="1802">
                  <c:v>1802</c:v>
                </c:pt>
                <c:pt idx="1803">
                  <c:v>1803</c:v>
                </c:pt>
                <c:pt idx="1804">
                  <c:v>1804</c:v>
                </c:pt>
                <c:pt idx="1805">
                  <c:v>1805</c:v>
                </c:pt>
                <c:pt idx="1806">
                  <c:v>1806</c:v>
                </c:pt>
                <c:pt idx="1807">
                  <c:v>1807</c:v>
                </c:pt>
                <c:pt idx="1808">
                  <c:v>1808</c:v>
                </c:pt>
                <c:pt idx="1809">
                  <c:v>1809</c:v>
                </c:pt>
                <c:pt idx="1810">
                  <c:v>1810</c:v>
                </c:pt>
                <c:pt idx="1811">
                  <c:v>1811</c:v>
                </c:pt>
                <c:pt idx="1812">
                  <c:v>1812</c:v>
                </c:pt>
                <c:pt idx="1813">
                  <c:v>1813</c:v>
                </c:pt>
                <c:pt idx="1814">
                  <c:v>1814</c:v>
                </c:pt>
                <c:pt idx="1815">
                  <c:v>1815</c:v>
                </c:pt>
                <c:pt idx="1816">
                  <c:v>1816</c:v>
                </c:pt>
                <c:pt idx="1817">
                  <c:v>1817</c:v>
                </c:pt>
                <c:pt idx="1818">
                  <c:v>1818</c:v>
                </c:pt>
                <c:pt idx="1819">
                  <c:v>1819</c:v>
                </c:pt>
                <c:pt idx="1820">
                  <c:v>1820</c:v>
                </c:pt>
                <c:pt idx="1821">
                  <c:v>1821</c:v>
                </c:pt>
                <c:pt idx="1822">
                  <c:v>1822</c:v>
                </c:pt>
                <c:pt idx="1823">
                  <c:v>1823</c:v>
                </c:pt>
                <c:pt idx="1824">
                  <c:v>1824</c:v>
                </c:pt>
                <c:pt idx="1825">
                  <c:v>1825</c:v>
                </c:pt>
                <c:pt idx="1826">
                  <c:v>1826</c:v>
                </c:pt>
                <c:pt idx="1827">
                  <c:v>1827</c:v>
                </c:pt>
                <c:pt idx="1828">
                  <c:v>1828</c:v>
                </c:pt>
                <c:pt idx="1829">
                  <c:v>1829</c:v>
                </c:pt>
                <c:pt idx="1830">
                  <c:v>1830</c:v>
                </c:pt>
                <c:pt idx="1831">
                  <c:v>1831</c:v>
                </c:pt>
                <c:pt idx="1832">
                  <c:v>1832</c:v>
                </c:pt>
                <c:pt idx="1833">
                  <c:v>1833</c:v>
                </c:pt>
                <c:pt idx="1834">
                  <c:v>1834</c:v>
                </c:pt>
                <c:pt idx="1835">
                  <c:v>1835</c:v>
                </c:pt>
                <c:pt idx="1836">
                  <c:v>1836</c:v>
                </c:pt>
                <c:pt idx="1837">
                  <c:v>1837</c:v>
                </c:pt>
                <c:pt idx="1838">
                  <c:v>1838</c:v>
                </c:pt>
                <c:pt idx="1839">
                  <c:v>1839</c:v>
                </c:pt>
                <c:pt idx="1840">
                  <c:v>1840</c:v>
                </c:pt>
                <c:pt idx="1841">
                  <c:v>1841</c:v>
                </c:pt>
                <c:pt idx="1842">
                  <c:v>1842</c:v>
                </c:pt>
                <c:pt idx="1843">
                  <c:v>1843</c:v>
                </c:pt>
                <c:pt idx="1844">
                  <c:v>1844</c:v>
                </c:pt>
                <c:pt idx="1845">
                  <c:v>1845</c:v>
                </c:pt>
                <c:pt idx="1846">
                  <c:v>1846</c:v>
                </c:pt>
                <c:pt idx="1847">
                  <c:v>1847</c:v>
                </c:pt>
                <c:pt idx="1848">
                  <c:v>1848</c:v>
                </c:pt>
                <c:pt idx="1849">
                  <c:v>1849</c:v>
                </c:pt>
                <c:pt idx="1850">
                  <c:v>1850</c:v>
                </c:pt>
                <c:pt idx="1851">
                  <c:v>1851</c:v>
                </c:pt>
                <c:pt idx="1852">
                  <c:v>1852</c:v>
                </c:pt>
                <c:pt idx="1853">
                  <c:v>1853</c:v>
                </c:pt>
                <c:pt idx="1854">
                  <c:v>1854</c:v>
                </c:pt>
                <c:pt idx="1855">
                  <c:v>1855</c:v>
                </c:pt>
                <c:pt idx="1856">
                  <c:v>1856</c:v>
                </c:pt>
                <c:pt idx="1857">
                  <c:v>1857</c:v>
                </c:pt>
                <c:pt idx="1858">
                  <c:v>1858</c:v>
                </c:pt>
                <c:pt idx="1859">
                  <c:v>1859</c:v>
                </c:pt>
                <c:pt idx="1860">
                  <c:v>1860</c:v>
                </c:pt>
                <c:pt idx="1861">
                  <c:v>1861</c:v>
                </c:pt>
                <c:pt idx="1862">
                  <c:v>1862</c:v>
                </c:pt>
                <c:pt idx="1863">
                  <c:v>1863</c:v>
                </c:pt>
                <c:pt idx="1864">
                  <c:v>1864</c:v>
                </c:pt>
                <c:pt idx="1865">
                  <c:v>1865</c:v>
                </c:pt>
                <c:pt idx="1866">
                  <c:v>1866</c:v>
                </c:pt>
                <c:pt idx="1867">
                  <c:v>1867</c:v>
                </c:pt>
                <c:pt idx="1868">
                  <c:v>1868</c:v>
                </c:pt>
                <c:pt idx="1869">
                  <c:v>1869</c:v>
                </c:pt>
                <c:pt idx="1870">
                  <c:v>1870</c:v>
                </c:pt>
                <c:pt idx="1871">
                  <c:v>1871</c:v>
                </c:pt>
                <c:pt idx="1872">
                  <c:v>1872</c:v>
                </c:pt>
                <c:pt idx="1873">
                  <c:v>1873</c:v>
                </c:pt>
                <c:pt idx="1874">
                  <c:v>1874</c:v>
                </c:pt>
                <c:pt idx="1875">
                  <c:v>1875</c:v>
                </c:pt>
                <c:pt idx="1876">
                  <c:v>1876</c:v>
                </c:pt>
                <c:pt idx="1877">
                  <c:v>1877</c:v>
                </c:pt>
                <c:pt idx="1878">
                  <c:v>1878</c:v>
                </c:pt>
                <c:pt idx="1879">
                  <c:v>1879</c:v>
                </c:pt>
                <c:pt idx="1880">
                  <c:v>1880</c:v>
                </c:pt>
                <c:pt idx="1881">
                  <c:v>1881</c:v>
                </c:pt>
                <c:pt idx="1882">
                  <c:v>1882</c:v>
                </c:pt>
                <c:pt idx="1883">
                  <c:v>1883</c:v>
                </c:pt>
                <c:pt idx="1884">
                  <c:v>1884</c:v>
                </c:pt>
                <c:pt idx="1885">
                  <c:v>1885</c:v>
                </c:pt>
                <c:pt idx="1886">
                  <c:v>1886</c:v>
                </c:pt>
                <c:pt idx="1887">
                  <c:v>1887</c:v>
                </c:pt>
                <c:pt idx="1888">
                  <c:v>1888</c:v>
                </c:pt>
                <c:pt idx="1889">
                  <c:v>1889</c:v>
                </c:pt>
                <c:pt idx="1890">
                  <c:v>1890</c:v>
                </c:pt>
                <c:pt idx="1891">
                  <c:v>1891</c:v>
                </c:pt>
                <c:pt idx="1892">
                  <c:v>1892</c:v>
                </c:pt>
                <c:pt idx="1893">
                  <c:v>1893</c:v>
                </c:pt>
                <c:pt idx="1894">
                  <c:v>1894</c:v>
                </c:pt>
                <c:pt idx="1895">
                  <c:v>1895</c:v>
                </c:pt>
                <c:pt idx="1896">
                  <c:v>1896</c:v>
                </c:pt>
                <c:pt idx="1897">
                  <c:v>1897</c:v>
                </c:pt>
                <c:pt idx="1898">
                  <c:v>1898</c:v>
                </c:pt>
                <c:pt idx="1899">
                  <c:v>1899</c:v>
                </c:pt>
                <c:pt idx="1900">
                  <c:v>1900</c:v>
                </c:pt>
                <c:pt idx="1901">
                  <c:v>1901</c:v>
                </c:pt>
                <c:pt idx="1902">
                  <c:v>1902</c:v>
                </c:pt>
                <c:pt idx="1903">
                  <c:v>1903</c:v>
                </c:pt>
                <c:pt idx="1904">
                  <c:v>1904</c:v>
                </c:pt>
                <c:pt idx="1905">
                  <c:v>1905</c:v>
                </c:pt>
                <c:pt idx="1906">
                  <c:v>1906</c:v>
                </c:pt>
                <c:pt idx="1907">
                  <c:v>1907</c:v>
                </c:pt>
                <c:pt idx="1908">
                  <c:v>1908</c:v>
                </c:pt>
                <c:pt idx="1909">
                  <c:v>1909</c:v>
                </c:pt>
                <c:pt idx="1910">
                  <c:v>1910</c:v>
                </c:pt>
                <c:pt idx="1911">
                  <c:v>1911</c:v>
                </c:pt>
                <c:pt idx="1912">
                  <c:v>1912</c:v>
                </c:pt>
                <c:pt idx="1913">
                  <c:v>1913</c:v>
                </c:pt>
                <c:pt idx="1914">
                  <c:v>1914</c:v>
                </c:pt>
                <c:pt idx="1915">
                  <c:v>1915</c:v>
                </c:pt>
                <c:pt idx="1916">
                  <c:v>1916</c:v>
                </c:pt>
                <c:pt idx="1917">
                  <c:v>1917</c:v>
                </c:pt>
                <c:pt idx="1918">
                  <c:v>1918</c:v>
                </c:pt>
                <c:pt idx="1919">
                  <c:v>1919</c:v>
                </c:pt>
                <c:pt idx="1920">
                  <c:v>1920</c:v>
                </c:pt>
                <c:pt idx="1921">
                  <c:v>1921</c:v>
                </c:pt>
                <c:pt idx="1922">
                  <c:v>1922</c:v>
                </c:pt>
                <c:pt idx="1923">
                  <c:v>1923</c:v>
                </c:pt>
                <c:pt idx="1924">
                  <c:v>1924</c:v>
                </c:pt>
                <c:pt idx="1925">
                  <c:v>1925</c:v>
                </c:pt>
                <c:pt idx="1926">
                  <c:v>1926</c:v>
                </c:pt>
                <c:pt idx="1927">
                  <c:v>1927</c:v>
                </c:pt>
                <c:pt idx="1928">
                  <c:v>1928</c:v>
                </c:pt>
                <c:pt idx="1929">
                  <c:v>1929</c:v>
                </c:pt>
                <c:pt idx="1930">
                  <c:v>1930</c:v>
                </c:pt>
                <c:pt idx="1931">
                  <c:v>1931</c:v>
                </c:pt>
                <c:pt idx="1932">
                  <c:v>1932</c:v>
                </c:pt>
                <c:pt idx="1933">
                  <c:v>1933</c:v>
                </c:pt>
                <c:pt idx="1934">
                  <c:v>1934</c:v>
                </c:pt>
                <c:pt idx="1935">
                  <c:v>1935</c:v>
                </c:pt>
                <c:pt idx="1936">
                  <c:v>1936</c:v>
                </c:pt>
                <c:pt idx="1937">
                  <c:v>1937</c:v>
                </c:pt>
                <c:pt idx="1938">
                  <c:v>1938</c:v>
                </c:pt>
                <c:pt idx="1939">
                  <c:v>1939</c:v>
                </c:pt>
                <c:pt idx="1940">
                  <c:v>1940</c:v>
                </c:pt>
                <c:pt idx="1941">
                  <c:v>1941</c:v>
                </c:pt>
                <c:pt idx="1942">
                  <c:v>1942</c:v>
                </c:pt>
                <c:pt idx="1943">
                  <c:v>1943</c:v>
                </c:pt>
                <c:pt idx="1944">
                  <c:v>1944</c:v>
                </c:pt>
                <c:pt idx="1945">
                  <c:v>1945</c:v>
                </c:pt>
                <c:pt idx="1946">
                  <c:v>1946</c:v>
                </c:pt>
                <c:pt idx="1947">
                  <c:v>1947</c:v>
                </c:pt>
                <c:pt idx="1948">
                  <c:v>1948</c:v>
                </c:pt>
                <c:pt idx="1949">
                  <c:v>1949</c:v>
                </c:pt>
                <c:pt idx="1950">
                  <c:v>1950</c:v>
                </c:pt>
                <c:pt idx="1951">
                  <c:v>1951</c:v>
                </c:pt>
                <c:pt idx="1952">
                  <c:v>1952</c:v>
                </c:pt>
                <c:pt idx="1953">
                  <c:v>1953</c:v>
                </c:pt>
                <c:pt idx="1954">
                  <c:v>1954</c:v>
                </c:pt>
                <c:pt idx="1955">
                  <c:v>1955</c:v>
                </c:pt>
                <c:pt idx="1956">
                  <c:v>1956</c:v>
                </c:pt>
                <c:pt idx="1957">
                  <c:v>1957</c:v>
                </c:pt>
                <c:pt idx="1958">
                  <c:v>1958</c:v>
                </c:pt>
                <c:pt idx="1959">
                  <c:v>1959</c:v>
                </c:pt>
                <c:pt idx="1960">
                  <c:v>1960</c:v>
                </c:pt>
                <c:pt idx="1961">
                  <c:v>1961</c:v>
                </c:pt>
                <c:pt idx="1962">
                  <c:v>1962</c:v>
                </c:pt>
                <c:pt idx="1963">
                  <c:v>1963</c:v>
                </c:pt>
                <c:pt idx="1964">
                  <c:v>1964</c:v>
                </c:pt>
                <c:pt idx="1965">
                  <c:v>1965</c:v>
                </c:pt>
                <c:pt idx="1966">
                  <c:v>1966</c:v>
                </c:pt>
                <c:pt idx="1967">
                  <c:v>1967</c:v>
                </c:pt>
                <c:pt idx="1968">
                  <c:v>1968</c:v>
                </c:pt>
                <c:pt idx="1969">
                  <c:v>1969</c:v>
                </c:pt>
                <c:pt idx="1970">
                  <c:v>1970</c:v>
                </c:pt>
                <c:pt idx="1971">
                  <c:v>1971</c:v>
                </c:pt>
                <c:pt idx="1972">
                  <c:v>1972</c:v>
                </c:pt>
                <c:pt idx="1973">
                  <c:v>1973</c:v>
                </c:pt>
                <c:pt idx="1974">
                  <c:v>1974</c:v>
                </c:pt>
                <c:pt idx="1975">
                  <c:v>1975</c:v>
                </c:pt>
                <c:pt idx="1976">
                  <c:v>1976</c:v>
                </c:pt>
                <c:pt idx="1977">
                  <c:v>1977</c:v>
                </c:pt>
                <c:pt idx="1978">
                  <c:v>1978</c:v>
                </c:pt>
                <c:pt idx="1979">
                  <c:v>1979</c:v>
                </c:pt>
                <c:pt idx="1980">
                  <c:v>1980</c:v>
                </c:pt>
                <c:pt idx="1981">
                  <c:v>1981</c:v>
                </c:pt>
                <c:pt idx="1982">
                  <c:v>1982</c:v>
                </c:pt>
                <c:pt idx="1983">
                  <c:v>1983</c:v>
                </c:pt>
                <c:pt idx="1984">
                  <c:v>1984</c:v>
                </c:pt>
                <c:pt idx="1985">
                  <c:v>1985</c:v>
                </c:pt>
                <c:pt idx="1986">
                  <c:v>1986</c:v>
                </c:pt>
                <c:pt idx="1987">
                  <c:v>1987</c:v>
                </c:pt>
                <c:pt idx="1988">
                  <c:v>1988</c:v>
                </c:pt>
                <c:pt idx="1989">
                  <c:v>1989</c:v>
                </c:pt>
                <c:pt idx="1990">
                  <c:v>1990</c:v>
                </c:pt>
                <c:pt idx="1991">
                  <c:v>1991</c:v>
                </c:pt>
                <c:pt idx="1992">
                  <c:v>1992</c:v>
                </c:pt>
                <c:pt idx="1993">
                  <c:v>1993</c:v>
                </c:pt>
                <c:pt idx="1994">
                  <c:v>1994</c:v>
                </c:pt>
                <c:pt idx="1995">
                  <c:v>1995</c:v>
                </c:pt>
                <c:pt idx="1996">
                  <c:v>1996</c:v>
                </c:pt>
                <c:pt idx="1997">
                  <c:v>1997</c:v>
                </c:pt>
                <c:pt idx="1998">
                  <c:v>1998</c:v>
                </c:pt>
                <c:pt idx="1999">
                  <c:v>1999</c:v>
                </c:pt>
                <c:pt idx="2000">
                  <c:v>2000</c:v>
                </c:pt>
                <c:pt idx="2001">
                  <c:v>2001</c:v>
                </c:pt>
                <c:pt idx="2002">
                  <c:v>2002</c:v>
                </c:pt>
                <c:pt idx="2003">
                  <c:v>2003</c:v>
                </c:pt>
                <c:pt idx="2004">
                  <c:v>2004</c:v>
                </c:pt>
                <c:pt idx="2005">
                  <c:v>2005</c:v>
                </c:pt>
                <c:pt idx="2006">
                  <c:v>2006</c:v>
                </c:pt>
                <c:pt idx="2007">
                  <c:v>2007</c:v>
                </c:pt>
                <c:pt idx="2008">
                  <c:v>2008</c:v>
                </c:pt>
                <c:pt idx="2009">
                  <c:v>2009</c:v>
                </c:pt>
                <c:pt idx="2010">
                  <c:v>2010</c:v>
                </c:pt>
                <c:pt idx="2011">
                  <c:v>2011</c:v>
                </c:pt>
                <c:pt idx="2012">
                  <c:v>2012</c:v>
                </c:pt>
                <c:pt idx="2013">
                  <c:v>2013</c:v>
                </c:pt>
                <c:pt idx="2014">
                  <c:v>2014</c:v>
                </c:pt>
                <c:pt idx="2015">
                  <c:v>2015</c:v>
                </c:pt>
                <c:pt idx="2016">
                  <c:v>2016</c:v>
                </c:pt>
                <c:pt idx="2017">
                  <c:v>2017</c:v>
                </c:pt>
                <c:pt idx="2018">
                  <c:v>2018</c:v>
                </c:pt>
                <c:pt idx="2019">
                  <c:v>2019</c:v>
                </c:pt>
                <c:pt idx="2020">
                  <c:v>2020</c:v>
                </c:pt>
                <c:pt idx="2021">
                  <c:v>2021</c:v>
                </c:pt>
                <c:pt idx="2022">
                  <c:v>2022</c:v>
                </c:pt>
                <c:pt idx="2023">
                  <c:v>2023</c:v>
                </c:pt>
                <c:pt idx="2024">
                  <c:v>2024</c:v>
                </c:pt>
                <c:pt idx="2025">
                  <c:v>2025</c:v>
                </c:pt>
                <c:pt idx="2026">
                  <c:v>2026</c:v>
                </c:pt>
                <c:pt idx="2027">
                  <c:v>2027</c:v>
                </c:pt>
                <c:pt idx="2028">
                  <c:v>2028</c:v>
                </c:pt>
                <c:pt idx="2029">
                  <c:v>2029</c:v>
                </c:pt>
                <c:pt idx="2030">
                  <c:v>2030</c:v>
                </c:pt>
                <c:pt idx="2031">
                  <c:v>2031</c:v>
                </c:pt>
                <c:pt idx="2032">
                  <c:v>2032</c:v>
                </c:pt>
                <c:pt idx="2033">
                  <c:v>2033</c:v>
                </c:pt>
                <c:pt idx="2034">
                  <c:v>2034</c:v>
                </c:pt>
                <c:pt idx="2035">
                  <c:v>2035</c:v>
                </c:pt>
                <c:pt idx="2036">
                  <c:v>2036</c:v>
                </c:pt>
                <c:pt idx="2037">
                  <c:v>2037</c:v>
                </c:pt>
                <c:pt idx="2038">
                  <c:v>2038</c:v>
                </c:pt>
                <c:pt idx="2039">
                  <c:v>2039</c:v>
                </c:pt>
                <c:pt idx="2040">
                  <c:v>2040</c:v>
                </c:pt>
                <c:pt idx="2041">
                  <c:v>2041</c:v>
                </c:pt>
                <c:pt idx="2042">
                  <c:v>2042</c:v>
                </c:pt>
                <c:pt idx="2043">
                  <c:v>2043</c:v>
                </c:pt>
                <c:pt idx="2044">
                  <c:v>2044</c:v>
                </c:pt>
                <c:pt idx="2045">
                  <c:v>2045</c:v>
                </c:pt>
                <c:pt idx="2046">
                  <c:v>2046</c:v>
                </c:pt>
                <c:pt idx="2047">
                  <c:v>2047</c:v>
                </c:pt>
                <c:pt idx="2048">
                  <c:v>2048</c:v>
                </c:pt>
                <c:pt idx="2049">
                  <c:v>2049</c:v>
                </c:pt>
                <c:pt idx="2050">
                  <c:v>2050</c:v>
                </c:pt>
                <c:pt idx="2051">
                  <c:v>2051</c:v>
                </c:pt>
                <c:pt idx="2052">
                  <c:v>2052</c:v>
                </c:pt>
                <c:pt idx="2053">
                  <c:v>2053</c:v>
                </c:pt>
                <c:pt idx="2054">
                  <c:v>2054</c:v>
                </c:pt>
                <c:pt idx="2055">
                  <c:v>2055</c:v>
                </c:pt>
                <c:pt idx="2056">
                  <c:v>2056</c:v>
                </c:pt>
                <c:pt idx="2057">
                  <c:v>2057</c:v>
                </c:pt>
                <c:pt idx="2058">
                  <c:v>2058</c:v>
                </c:pt>
                <c:pt idx="2059">
                  <c:v>2059</c:v>
                </c:pt>
                <c:pt idx="2060">
                  <c:v>2060</c:v>
                </c:pt>
                <c:pt idx="2061">
                  <c:v>2061</c:v>
                </c:pt>
                <c:pt idx="2062">
                  <c:v>2062</c:v>
                </c:pt>
                <c:pt idx="2063">
                  <c:v>2063</c:v>
                </c:pt>
                <c:pt idx="2064">
                  <c:v>2064</c:v>
                </c:pt>
                <c:pt idx="2065">
                  <c:v>2065</c:v>
                </c:pt>
                <c:pt idx="2066">
                  <c:v>2066</c:v>
                </c:pt>
                <c:pt idx="2067">
                  <c:v>2067</c:v>
                </c:pt>
                <c:pt idx="2068">
                  <c:v>2068</c:v>
                </c:pt>
                <c:pt idx="2069">
                  <c:v>2069</c:v>
                </c:pt>
                <c:pt idx="2070">
                  <c:v>2070</c:v>
                </c:pt>
                <c:pt idx="2071">
                  <c:v>2071</c:v>
                </c:pt>
                <c:pt idx="2072">
                  <c:v>2072</c:v>
                </c:pt>
                <c:pt idx="2073">
                  <c:v>2073</c:v>
                </c:pt>
                <c:pt idx="2074">
                  <c:v>2074</c:v>
                </c:pt>
                <c:pt idx="2075">
                  <c:v>2075</c:v>
                </c:pt>
                <c:pt idx="2076">
                  <c:v>2076</c:v>
                </c:pt>
                <c:pt idx="2077">
                  <c:v>2077</c:v>
                </c:pt>
                <c:pt idx="2078">
                  <c:v>2078</c:v>
                </c:pt>
                <c:pt idx="2079">
                  <c:v>2079</c:v>
                </c:pt>
                <c:pt idx="2080">
                  <c:v>2080</c:v>
                </c:pt>
                <c:pt idx="2081">
                  <c:v>2081</c:v>
                </c:pt>
                <c:pt idx="2082">
                  <c:v>2082</c:v>
                </c:pt>
                <c:pt idx="2083">
                  <c:v>2083</c:v>
                </c:pt>
                <c:pt idx="2084">
                  <c:v>2084</c:v>
                </c:pt>
                <c:pt idx="2085">
                  <c:v>2085</c:v>
                </c:pt>
                <c:pt idx="2086">
                  <c:v>2086</c:v>
                </c:pt>
                <c:pt idx="2087">
                  <c:v>2087</c:v>
                </c:pt>
                <c:pt idx="2088">
                  <c:v>2088</c:v>
                </c:pt>
                <c:pt idx="2089">
                  <c:v>2089</c:v>
                </c:pt>
                <c:pt idx="2090">
                  <c:v>2090</c:v>
                </c:pt>
                <c:pt idx="2091">
                  <c:v>2091</c:v>
                </c:pt>
                <c:pt idx="2092">
                  <c:v>2092</c:v>
                </c:pt>
                <c:pt idx="2093">
                  <c:v>2093</c:v>
                </c:pt>
                <c:pt idx="2094">
                  <c:v>2094</c:v>
                </c:pt>
                <c:pt idx="2095">
                  <c:v>2095</c:v>
                </c:pt>
                <c:pt idx="2096">
                  <c:v>2096</c:v>
                </c:pt>
                <c:pt idx="2097">
                  <c:v>2097</c:v>
                </c:pt>
                <c:pt idx="2098">
                  <c:v>2098</c:v>
                </c:pt>
                <c:pt idx="2099">
                  <c:v>2099</c:v>
                </c:pt>
                <c:pt idx="2100">
                  <c:v>2100</c:v>
                </c:pt>
                <c:pt idx="2101">
                  <c:v>2101</c:v>
                </c:pt>
                <c:pt idx="2102">
                  <c:v>2102</c:v>
                </c:pt>
                <c:pt idx="2103">
                  <c:v>2103</c:v>
                </c:pt>
                <c:pt idx="2104">
                  <c:v>2104</c:v>
                </c:pt>
                <c:pt idx="2105">
                  <c:v>2105</c:v>
                </c:pt>
                <c:pt idx="2106">
                  <c:v>2106</c:v>
                </c:pt>
                <c:pt idx="2107">
                  <c:v>2107</c:v>
                </c:pt>
                <c:pt idx="2108">
                  <c:v>2108</c:v>
                </c:pt>
                <c:pt idx="2109">
                  <c:v>2109</c:v>
                </c:pt>
                <c:pt idx="2110">
                  <c:v>2110</c:v>
                </c:pt>
                <c:pt idx="2111">
                  <c:v>2111</c:v>
                </c:pt>
                <c:pt idx="2112">
                  <c:v>2112</c:v>
                </c:pt>
                <c:pt idx="2113">
                  <c:v>2113</c:v>
                </c:pt>
                <c:pt idx="2114">
                  <c:v>2114</c:v>
                </c:pt>
                <c:pt idx="2115">
                  <c:v>2115</c:v>
                </c:pt>
                <c:pt idx="2116">
                  <c:v>2116</c:v>
                </c:pt>
                <c:pt idx="2117">
                  <c:v>2117</c:v>
                </c:pt>
                <c:pt idx="2118">
                  <c:v>2118</c:v>
                </c:pt>
                <c:pt idx="2119">
                  <c:v>2119</c:v>
                </c:pt>
                <c:pt idx="2120">
                  <c:v>2120</c:v>
                </c:pt>
                <c:pt idx="2121">
                  <c:v>2121</c:v>
                </c:pt>
                <c:pt idx="2122">
                  <c:v>2122</c:v>
                </c:pt>
                <c:pt idx="2123">
                  <c:v>2123</c:v>
                </c:pt>
                <c:pt idx="2124">
                  <c:v>2124</c:v>
                </c:pt>
                <c:pt idx="2125">
                  <c:v>2125</c:v>
                </c:pt>
                <c:pt idx="2126">
                  <c:v>2126</c:v>
                </c:pt>
                <c:pt idx="2127">
                  <c:v>2127</c:v>
                </c:pt>
                <c:pt idx="2128">
                  <c:v>2128</c:v>
                </c:pt>
                <c:pt idx="2129">
                  <c:v>2129</c:v>
                </c:pt>
                <c:pt idx="2130">
                  <c:v>2130</c:v>
                </c:pt>
                <c:pt idx="2131">
                  <c:v>2131</c:v>
                </c:pt>
                <c:pt idx="2132">
                  <c:v>2132</c:v>
                </c:pt>
                <c:pt idx="2133">
                  <c:v>2133</c:v>
                </c:pt>
                <c:pt idx="2134">
                  <c:v>2134</c:v>
                </c:pt>
                <c:pt idx="2135">
                  <c:v>2135</c:v>
                </c:pt>
                <c:pt idx="2136">
                  <c:v>2136</c:v>
                </c:pt>
                <c:pt idx="2137">
                  <c:v>2137</c:v>
                </c:pt>
                <c:pt idx="2138">
                  <c:v>2138</c:v>
                </c:pt>
                <c:pt idx="2139">
                  <c:v>2139</c:v>
                </c:pt>
                <c:pt idx="2140">
                  <c:v>2140</c:v>
                </c:pt>
                <c:pt idx="2141">
                  <c:v>2141</c:v>
                </c:pt>
                <c:pt idx="2142">
                  <c:v>2142</c:v>
                </c:pt>
                <c:pt idx="2143">
                  <c:v>2143</c:v>
                </c:pt>
                <c:pt idx="2144">
                  <c:v>2144</c:v>
                </c:pt>
                <c:pt idx="2145">
                  <c:v>2145</c:v>
                </c:pt>
                <c:pt idx="2146">
                  <c:v>2146</c:v>
                </c:pt>
                <c:pt idx="2147">
                  <c:v>2147</c:v>
                </c:pt>
                <c:pt idx="2148">
                  <c:v>2148</c:v>
                </c:pt>
                <c:pt idx="2149">
                  <c:v>2149</c:v>
                </c:pt>
                <c:pt idx="2150">
                  <c:v>2150</c:v>
                </c:pt>
                <c:pt idx="2151">
                  <c:v>2151</c:v>
                </c:pt>
                <c:pt idx="2152">
                  <c:v>2152</c:v>
                </c:pt>
                <c:pt idx="2153">
                  <c:v>2153</c:v>
                </c:pt>
                <c:pt idx="2154">
                  <c:v>2154</c:v>
                </c:pt>
                <c:pt idx="2155">
                  <c:v>2155</c:v>
                </c:pt>
                <c:pt idx="2156">
                  <c:v>2156</c:v>
                </c:pt>
                <c:pt idx="2157">
                  <c:v>2157</c:v>
                </c:pt>
                <c:pt idx="2158">
                  <c:v>2158</c:v>
                </c:pt>
                <c:pt idx="2159">
                  <c:v>2159</c:v>
                </c:pt>
                <c:pt idx="2160">
                  <c:v>2160</c:v>
                </c:pt>
                <c:pt idx="2161">
                  <c:v>2161</c:v>
                </c:pt>
                <c:pt idx="2162">
                  <c:v>2162</c:v>
                </c:pt>
                <c:pt idx="2163">
                  <c:v>2163</c:v>
                </c:pt>
                <c:pt idx="2164">
                  <c:v>2164</c:v>
                </c:pt>
                <c:pt idx="2165">
                  <c:v>2165</c:v>
                </c:pt>
                <c:pt idx="2166">
                  <c:v>2166</c:v>
                </c:pt>
                <c:pt idx="2167">
                  <c:v>2167</c:v>
                </c:pt>
                <c:pt idx="2168">
                  <c:v>2168</c:v>
                </c:pt>
                <c:pt idx="2169">
                  <c:v>2169</c:v>
                </c:pt>
                <c:pt idx="2170">
                  <c:v>2170</c:v>
                </c:pt>
                <c:pt idx="2171">
                  <c:v>2171</c:v>
                </c:pt>
                <c:pt idx="2172">
                  <c:v>2172</c:v>
                </c:pt>
                <c:pt idx="2173">
                  <c:v>2173</c:v>
                </c:pt>
                <c:pt idx="2174">
                  <c:v>2174</c:v>
                </c:pt>
                <c:pt idx="2175">
                  <c:v>2175</c:v>
                </c:pt>
                <c:pt idx="2176">
                  <c:v>2176</c:v>
                </c:pt>
                <c:pt idx="2177">
                  <c:v>2177</c:v>
                </c:pt>
                <c:pt idx="2178">
                  <c:v>2178</c:v>
                </c:pt>
                <c:pt idx="2179">
                  <c:v>2179</c:v>
                </c:pt>
                <c:pt idx="2180">
                  <c:v>2180</c:v>
                </c:pt>
                <c:pt idx="2181">
                  <c:v>2181</c:v>
                </c:pt>
                <c:pt idx="2182">
                  <c:v>2182</c:v>
                </c:pt>
                <c:pt idx="2183">
                  <c:v>2183</c:v>
                </c:pt>
                <c:pt idx="2184">
                  <c:v>2184</c:v>
                </c:pt>
                <c:pt idx="2185">
                  <c:v>2185</c:v>
                </c:pt>
                <c:pt idx="2186">
                  <c:v>2186</c:v>
                </c:pt>
                <c:pt idx="2187">
                  <c:v>2187</c:v>
                </c:pt>
                <c:pt idx="2188">
                  <c:v>2188</c:v>
                </c:pt>
                <c:pt idx="2189">
                  <c:v>2189</c:v>
                </c:pt>
                <c:pt idx="2190">
                  <c:v>2190</c:v>
                </c:pt>
                <c:pt idx="2191">
                  <c:v>2191</c:v>
                </c:pt>
                <c:pt idx="2192">
                  <c:v>2192</c:v>
                </c:pt>
                <c:pt idx="2193">
                  <c:v>2193</c:v>
                </c:pt>
                <c:pt idx="2194">
                  <c:v>2194</c:v>
                </c:pt>
                <c:pt idx="2195">
                  <c:v>2195</c:v>
                </c:pt>
                <c:pt idx="2196">
                  <c:v>2196</c:v>
                </c:pt>
                <c:pt idx="2197">
                  <c:v>2197</c:v>
                </c:pt>
                <c:pt idx="2198">
                  <c:v>2198</c:v>
                </c:pt>
                <c:pt idx="2199">
                  <c:v>2199</c:v>
                </c:pt>
                <c:pt idx="2200">
                  <c:v>2200</c:v>
                </c:pt>
                <c:pt idx="2201">
                  <c:v>2201</c:v>
                </c:pt>
                <c:pt idx="2202">
                  <c:v>2202</c:v>
                </c:pt>
                <c:pt idx="2203">
                  <c:v>2203</c:v>
                </c:pt>
                <c:pt idx="2204">
                  <c:v>2204</c:v>
                </c:pt>
                <c:pt idx="2205">
                  <c:v>2205</c:v>
                </c:pt>
                <c:pt idx="2206">
                  <c:v>2206</c:v>
                </c:pt>
                <c:pt idx="2207">
                  <c:v>2207</c:v>
                </c:pt>
                <c:pt idx="2208">
                  <c:v>2208</c:v>
                </c:pt>
                <c:pt idx="2209">
                  <c:v>2209</c:v>
                </c:pt>
                <c:pt idx="2210">
                  <c:v>2210</c:v>
                </c:pt>
                <c:pt idx="2211">
                  <c:v>2211</c:v>
                </c:pt>
                <c:pt idx="2212">
                  <c:v>2212</c:v>
                </c:pt>
                <c:pt idx="2213">
                  <c:v>2213</c:v>
                </c:pt>
                <c:pt idx="2214">
                  <c:v>2214</c:v>
                </c:pt>
                <c:pt idx="2215">
                  <c:v>2215</c:v>
                </c:pt>
                <c:pt idx="2216">
                  <c:v>2216</c:v>
                </c:pt>
                <c:pt idx="2217">
                  <c:v>2217</c:v>
                </c:pt>
                <c:pt idx="2218">
                  <c:v>2218</c:v>
                </c:pt>
                <c:pt idx="2219">
                  <c:v>2219</c:v>
                </c:pt>
                <c:pt idx="2220">
                  <c:v>2220</c:v>
                </c:pt>
                <c:pt idx="2221">
                  <c:v>2221</c:v>
                </c:pt>
                <c:pt idx="2222">
                  <c:v>2222</c:v>
                </c:pt>
                <c:pt idx="2223">
                  <c:v>2223</c:v>
                </c:pt>
                <c:pt idx="2224">
                  <c:v>2224</c:v>
                </c:pt>
                <c:pt idx="2225">
                  <c:v>2225</c:v>
                </c:pt>
                <c:pt idx="2226">
                  <c:v>2226</c:v>
                </c:pt>
                <c:pt idx="2227">
                  <c:v>2227</c:v>
                </c:pt>
                <c:pt idx="2228">
                  <c:v>2228</c:v>
                </c:pt>
                <c:pt idx="2229">
                  <c:v>2229</c:v>
                </c:pt>
                <c:pt idx="2230">
                  <c:v>2230</c:v>
                </c:pt>
                <c:pt idx="2231">
                  <c:v>2231</c:v>
                </c:pt>
                <c:pt idx="2232">
                  <c:v>2232</c:v>
                </c:pt>
                <c:pt idx="2233">
                  <c:v>2233</c:v>
                </c:pt>
                <c:pt idx="2234">
                  <c:v>2234</c:v>
                </c:pt>
                <c:pt idx="2235">
                  <c:v>2235</c:v>
                </c:pt>
                <c:pt idx="2236">
                  <c:v>2236</c:v>
                </c:pt>
                <c:pt idx="2237">
                  <c:v>2237</c:v>
                </c:pt>
                <c:pt idx="2238">
                  <c:v>2238</c:v>
                </c:pt>
                <c:pt idx="2239">
                  <c:v>2239</c:v>
                </c:pt>
                <c:pt idx="2240">
                  <c:v>2240</c:v>
                </c:pt>
                <c:pt idx="2241">
                  <c:v>2241</c:v>
                </c:pt>
                <c:pt idx="2242">
                  <c:v>2242</c:v>
                </c:pt>
                <c:pt idx="2243">
                  <c:v>2243</c:v>
                </c:pt>
                <c:pt idx="2244">
                  <c:v>2244</c:v>
                </c:pt>
                <c:pt idx="2245">
                  <c:v>2245</c:v>
                </c:pt>
                <c:pt idx="2246">
                  <c:v>2246</c:v>
                </c:pt>
                <c:pt idx="2247">
                  <c:v>2247</c:v>
                </c:pt>
                <c:pt idx="2248">
                  <c:v>2248</c:v>
                </c:pt>
                <c:pt idx="2249">
                  <c:v>2249</c:v>
                </c:pt>
                <c:pt idx="2250">
                  <c:v>2250</c:v>
                </c:pt>
                <c:pt idx="2251">
                  <c:v>2251</c:v>
                </c:pt>
                <c:pt idx="2252">
                  <c:v>2252</c:v>
                </c:pt>
                <c:pt idx="2253">
                  <c:v>2253</c:v>
                </c:pt>
                <c:pt idx="2254">
                  <c:v>2254</c:v>
                </c:pt>
                <c:pt idx="2255">
                  <c:v>2255</c:v>
                </c:pt>
                <c:pt idx="2256">
                  <c:v>2256</c:v>
                </c:pt>
                <c:pt idx="2257">
                  <c:v>2257</c:v>
                </c:pt>
                <c:pt idx="2258">
                  <c:v>2258</c:v>
                </c:pt>
                <c:pt idx="2259">
                  <c:v>2259</c:v>
                </c:pt>
                <c:pt idx="2260">
                  <c:v>2260</c:v>
                </c:pt>
                <c:pt idx="2261">
                  <c:v>2261</c:v>
                </c:pt>
                <c:pt idx="2262">
                  <c:v>2262</c:v>
                </c:pt>
                <c:pt idx="2263">
                  <c:v>2263</c:v>
                </c:pt>
                <c:pt idx="2264">
                  <c:v>2264</c:v>
                </c:pt>
                <c:pt idx="2265">
                  <c:v>2265</c:v>
                </c:pt>
                <c:pt idx="2266">
                  <c:v>2266</c:v>
                </c:pt>
                <c:pt idx="2267">
                  <c:v>2267</c:v>
                </c:pt>
                <c:pt idx="2268">
                  <c:v>2268</c:v>
                </c:pt>
                <c:pt idx="2269">
                  <c:v>2269</c:v>
                </c:pt>
                <c:pt idx="2270">
                  <c:v>2270</c:v>
                </c:pt>
                <c:pt idx="2271">
                  <c:v>2271</c:v>
                </c:pt>
                <c:pt idx="2272">
                  <c:v>2272</c:v>
                </c:pt>
                <c:pt idx="2273">
                  <c:v>2273</c:v>
                </c:pt>
                <c:pt idx="2274">
                  <c:v>2274</c:v>
                </c:pt>
                <c:pt idx="2275">
                  <c:v>2275</c:v>
                </c:pt>
                <c:pt idx="2276">
                  <c:v>2276</c:v>
                </c:pt>
                <c:pt idx="2277">
                  <c:v>2277</c:v>
                </c:pt>
                <c:pt idx="2278">
                  <c:v>2278</c:v>
                </c:pt>
                <c:pt idx="2279">
                  <c:v>2279</c:v>
                </c:pt>
                <c:pt idx="2280">
                  <c:v>2280</c:v>
                </c:pt>
                <c:pt idx="2281">
                  <c:v>2281</c:v>
                </c:pt>
                <c:pt idx="2282">
                  <c:v>2282</c:v>
                </c:pt>
                <c:pt idx="2283">
                  <c:v>2283</c:v>
                </c:pt>
                <c:pt idx="2284">
                  <c:v>2284</c:v>
                </c:pt>
                <c:pt idx="2285">
                  <c:v>2285</c:v>
                </c:pt>
                <c:pt idx="2286">
                  <c:v>2286</c:v>
                </c:pt>
                <c:pt idx="2287">
                  <c:v>2287</c:v>
                </c:pt>
                <c:pt idx="2288">
                  <c:v>2288</c:v>
                </c:pt>
                <c:pt idx="2289">
                  <c:v>2289</c:v>
                </c:pt>
                <c:pt idx="2290">
                  <c:v>2290</c:v>
                </c:pt>
                <c:pt idx="2291">
                  <c:v>2291</c:v>
                </c:pt>
                <c:pt idx="2292">
                  <c:v>2292</c:v>
                </c:pt>
                <c:pt idx="2293">
                  <c:v>2293</c:v>
                </c:pt>
                <c:pt idx="2294">
                  <c:v>2294</c:v>
                </c:pt>
                <c:pt idx="2295">
                  <c:v>2295</c:v>
                </c:pt>
                <c:pt idx="2296">
                  <c:v>2296</c:v>
                </c:pt>
                <c:pt idx="2297">
                  <c:v>2297</c:v>
                </c:pt>
                <c:pt idx="2298">
                  <c:v>2298</c:v>
                </c:pt>
                <c:pt idx="2299">
                  <c:v>2299</c:v>
                </c:pt>
                <c:pt idx="2300">
                  <c:v>2300</c:v>
                </c:pt>
                <c:pt idx="2301">
                  <c:v>2301</c:v>
                </c:pt>
                <c:pt idx="2302">
                  <c:v>2302</c:v>
                </c:pt>
                <c:pt idx="2303">
                  <c:v>2303</c:v>
                </c:pt>
                <c:pt idx="2304">
                  <c:v>2304</c:v>
                </c:pt>
                <c:pt idx="2305">
                  <c:v>2305</c:v>
                </c:pt>
                <c:pt idx="2306">
                  <c:v>2306</c:v>
                </c:pt>
                <c:pt idx="2307">
                  <c:v>2307</c:v>
                </c:pt>
                <c:pt idx="2308">
                  <c:v>2308</c:v>
                </c:pt>
                <c:pt idx="2309">
                  <c:v>2309</c:v>
                </c:pt>
                <c:pt idx="2310">
                  <c:v>2310</c:v>
                </c:pt>
                <c:pt idx="2311">
                  <c:v>2311</c:v>
                </c:pt>
                <c:pt idx="2312">
                  <c:v>2312</c:v>
                </c:pt>
                <c:pt idx="2313">
                  <c:v>2313</c:v>
                </c:pt>
                <c:pt idx="2314">
                  <c:v>2314</c:v>
                </c:pt>
                <c:pt idx="2315">
                  <c:v>2315</c:v>
                </c:pt>
                <c:pt idx="2316">
                  <c:v>2316</c:v>
                </c:pt>
                <c:pt idx="2317">
                  <c:v>2317</c:v>
                </c:pt>
                <c:pt idx="2318">
                  <c:v>2318</c:v>
                </c:pt>
                <c:pt idx="2319">
                  <c:v>2319</c:v>
                </c:pt>
                <c:pt idx="2320">
                  <c:v>2320</c:v>
                </c:pt>
                <c:pt idx="2321">
                  <c:v>2321</c:v>
                </c:pt>
                <c:pt idx="2322">
                  <c:v>2322</c:v>
                </c:pt>
                <c:pt idx="2323">
                  <c:v>2323</c:v>
                </c:pt>
                <c:pt idx="2324">
                  <c:v>2324</c:v>
                </c:pt>
                <c:pt idx="2325">
                  <c:v>2325</c:v>
                </c:pt>
                <c:pt idx="2326">
                  <c:v>2326</c:v>
                </c:pt>
                <c:pt idx="2327">
                  <c:v>2327</c:v>
                </c:pt>
                <c:pt idx="2328">
                  <c:v>2328</c:v>
                </c:pt>
                <c:pt idx="2329">
                  <c:v>2329</c:v>
                </c:pt>
                <c:pt idx="2330">
                  <c:v>2330</c:v>
                </c:pt>
                <c:pt idx="2331">
                  <c:v>2331</c:v>
                </c:pt>
                <c:pt idx="2332">
                  <c:v>2332</c:v>
                </c:pt>
                <c:pt idx="2333">
                  <c:v>2333</c:v>
                </c:pt>
                <c:pt idx="2334">
                  <c:v>2334</c:v>
                </c:pt>
                <c:pt idx="2335">
                  <c:v>2335</c:v>
                </c:pt>
                <c:pt idx="2336">
                  <c:v>2336</c:v>
                </c:pt>
                <c:pt idx="2337">
                  <c:v>2337</c:v>
                </c:pt>
                <c:pt idx="2338">
                  <c:v>2338</c:v>
                </c:pt>
                <c:pt idx="2339">
                  <c:v>2339</c:v>
                </c:pt>
                <c:pt idx="2340">
                  <c:v>2340</c:v>
                </c:pt>
                <c:pt idx="2341">
                  <c:v>2341</c:v>
                </c:pt>
                <c:pt idx="2342">
                  <c:v>2342</c:v>
                </c:pt>
                <c:pt idx="2343">
                  <c:v>2343</c:v>
                </c:pt>
                <c:pt idx="2344">
                  <c:v>2344</c:v>
                </c:pt>
                <c:pt idx="2345">
                  <c:v>2345</c:v>
                </c:pt>
                <c:pt idx="2346">
                  <c:v>2346</c:v>
                </c:pt>
                <c:pt idx="2347">
                  <c:v>2347</c:v>
                </c:pt>
                <c:pt idx="2348">
                  <c:v>2348</c:v>
                </c:pt>
                <c:pt idx="2349">
                  <c:v>2349</c:v>
                </c:pt>
                <c:pt idx="2350">
                  <c:v>2350</c:v>
                </c:pt>
                <c:pt idx="2351">
                  <c:v>2351</c:v>
                </c:pt>
                <c:pt idx="2352">
                  <c:v>2352</c:v>
                </c:pt>
                <c:pt idx="2353">
                  <c:v>2353</c:v>
                </c:pt>
                <c:pt idx="2354">
                  <c:v>2354</c:v>
                </c:pt>
                <c:pt idx="2355">
                  <c:v>2355</c:v>
                </c:pt>
                <c:pt idx="2356">
                  <c:v>2356</c:v>
                </c:pt>
                <c:pt idx="2357">
                  <c:v>2357</c:v>
                </c:pt>
                <c:pt idx="2358">
                  <c:v>2358</c:v>
                </c:pt>
                <c:pt idx="2359">
                  <c:v>2359</c:v>
                </c:pt>
                <c:pt idx="2360">
                  <c:v>2360</c:v>
                </c:pt>
                <c:pt idx="2361">
                  <c:v>2361</c:v>
                </c:pt>
                <c:pt idx="2362">
                  <c:v>2362</c:v>
                </c:pt>
                <c:pt idx="2363">
                  <c:v>2363</c:v>
                </c:pt>
                <c:pt idx="2364">
                  <c:v>2364</c:v>
                </c:pt>
                <c:pt idx="2365">
                  <c:v>2365</c:v>
                </c:pt>
                <c:pt idx="2366">
                  <c:v>2366</c:v>
                </c:pt>
                <c:pt idx="2367">
                  <c:v>2367</c:v>
                </c:pt>
                <c:pt idx="2368">
                  <c:v>2368</c:v>
                </c:pt>
                <c:pt idx="2369">
                  <c:v>2369</c:v>
                </c:pt>
                <c:pt idx="2370">
                  <c:v>2370</c:v>
                </c:pt>
                <c:pt idx="2371">
                  <c:v>2371</c:v>
                </c:pt>
                <c:pt idx="2372">
                  <c:v>2372</c:v>
                </c:pt>
                <c:pt idx="2373">
                  <c:v>2373</c:v>
                </c:pt>
                <c:pt idx="2374">
                  <c:v>2374</c:v>
                </c:pt>
                <c:pt idx="2375">
                  <c:v>2375</c:v>
                </c:pt>
                <c:pt idx="2376">
                  <c:v>2376</c:v>
                </c:pt>
                <c:pt idx="2377">
                  <c:v>2377</c:v>
                </c:pt>
                <c:pt idx="2378">
                  <c:v>2378</c:v>
                </c:pt>
                <c:pt idx="2379">
                  <c:v>2379</c:v>
                </c:pt>
                <c:pt idx="2380">
                  <c:v>2380</c:v>
                </c:pt>
                <c:pt idx="2381">
                  <c:v>2381</c:v>
                </c:pt>
                <c:pt idx="2382">
                  <c:v>2382</c:v>
                </c:pt>
                <c:pt idx="2383">
                  <c:v>2383</c:v>
                </c:pt>
                <c:pt idx="2384">
                  <c:v>2384</c:v>
                </c:pt>
                <c:pt idx="2385">
                  <c:v>2385</c:v>
                </c:pt>
                <c:pt idx="2386">
                  <c:v>2386</c:v>
                </c:pt>
                <c:pt idx="2387">
                  <c:v>2387</c:v>
                </c:pt>
                <c:pt idx="2388">
                  <c:v>2388</c:v>
                </c:pt>
                <c:pt idx="2389">
                  <c:v>2389</c:v>
                </c:pt>
                <c:pt idx="2390">
                  <c:v>2390</c:v>
                </c:pt>
                <c:pt idx="2391">
                  <c:v>2391</c:v>
                </c:pt>
                <c:pt idx="2392">
                  <c:v>2392</c:v>
                </c:pt>
                <c:pt idx="2393">
                  <c:v>2393</c:v>
                </c:pt>
                <c:pt idx="2394">
                  <c:v>2394</c:v>
                </c:pt>
                <c:pt idx="2395">
                  <c:v>2395</c:v>
                </c:pt>
                <c:pt idx="2396">
                  <c:v>2396</c:v>
                </c:pt>
                <c:pt idx="2397">
                  <c:v>2397</c:v>
                </c:pt>
                <c:pt idx="2398">
                  <c:v>2398</c:v>
                </c:pt>
                <c:pt idx="2399">
                  <c:v>2399</c:v>
                </c:pt>
                <c:pt idx="2400">
                  <c:v>2400</c:v>
                </c:pt>
                <c:pt idx="2401">
                  <c:v>2401</c:v>
                </c:pt>
                <c:pt idx="2402">
                  <c:v>2402</c:v>
                </c:pt>
                <c:pt idx="2403">
                  <c:v>2403</c:v>
                </c:pt>
                <c:pt idx="2404">
                  <c:v>2404</c:v>
                </c:pt>
                <c:pt idx="2405">
                  <c:v>2405</c:v>
                </c:pt>
                <c:pt idx="2406">
                  <c:v>2406</c:v>
                </c:pt>
                <c:pt idx="2407">
                  <c:v>2407</c:v>
                </c:pt>
                <c:pt idx="2408">
                  <c:v>2408</c:v>
                </c:pt>
                <c:pt idx="2409">
                  <c:v>2409</c:v>
                </c:pt>
                <c:pt idx="2410">
                  <c:v>2410</c:v>
                </c:pt>
                <c:pt idx="2411">
                  <c:v>2411</c:v>
                </c:pt>
                <c:pt idx="2412">
                  <c:v>2412</c:v>
                </c:pt>
                <c:pt idx="2413">
                  <c:v>2413</c:v>
                </c:pt>
                <c:pt idx="2414">
                  <c:v>2414</c:v>
                </c:pt>
                <c:pt idx="2415">
                  <c:v>2415</c:v>
                </c:pt>
                <c:pt idx="2416">
                  <c:v>2416</c:v>
                </c:pt>
                <c:pt idx="2417">
                  <c:v>2417</c:v>
                </c:pt>
                <c:pt idx="2418">
                  <c:v>2418</c:v>
                </c:pt>
                <c:pt idx="2419">
                  <c:v>2419</c:v>
                </c:pt>
                <c:pt idx="2420">
                  <c:v>2420</c:v>
                </c:pt>
                <c:pt idx="2421">
                  <c:v>2421</c:v>
                </c:pt>
                <c:pt idx="2422">
                  <c:v>2422</c:v>
                </c:pt>
                <c:pt idx="2423">
                  <c:v>2423</c:v>
                </c:pt>
                <c:pt idx="2424">
                  <c:v>2424</c:v>
                </c:pt>
                <c:pt idx="2425">
                  <c:v>2425</c:v>
                </c:pt>
                <c:pt idx="2426">
                  <c:v>2426</c:v>
                </c:pt>
                <c:pt idx="2427">
                  <c:v>2427</c:v>
                </c:pt>
                <c:pt idx="2428">
                  <c:v>2428</c:v>
                </c:pt>
                <c:pt idx="2429">
                  <c:v>2429</c:v>
                </c:pt>
                <c:pt idx="2430">
                  <c:v>2430</c:v>
                </c:pt>
                <c:pt idx="2431">
                  <c:v>2431</c:v>
                </c:pt>
                <c:pt idx="2432">
                  <c:v>2432</c:v>
                </c:pt>
                <c:pt idx="2433">
                  <c:v>2433</c:v>
                </c:pt>
                <c:pt idx="2434">
                  <c:v>2434</c:v>
                </c:pt>
                <c:pt idx="2435">
                  <c:v>2435</c:v>
                </c:pt>
                <c:pt idx="2436">
                  <c:v>2436</c:v>
                </c:pt>
                <c:pt idx="2437">
                  <c:v>2437</c:v>
                </c:pt>
                <c:pt idx="2438">
                  <c:v>2438</c:v>
                </c:pt>
                <c:pt idx="2439">
                  <c:v>2439</c:v>
                </c:pt>
                <c:pt idx="2440">
                  <c:v>2440</c:v>
                </c:pt>
                <c:pt idx="2441">
                  <c:v>2441</c:v>
                </c:pt>
                <c:pt idx="2442">
                  <c:v>2442</c:v>
                </c:pt>
                <c:pt idx="2443">
                  <c:v>2443</c:v>
                </c:pt>
                <c:pt idx="2444">
                  <c:v>2444</c:v>
                </c:pt>
                <c:pt idx="2445">
                  <c:v>2445</c:v>
                </c:pt>
                <c:pt idx="2446">
                  <c:v>2446</c:v>
                </c:pt>
                <c:pt idx="2447">
                  <c:v>2447</c:v>
                </c:pt>
                <c:pt idx="2448">
                  <c:v>2448</c:v>
                </c:pt>
                <c:pt idx="2449">
                  <c:v>2449</c:v>
                </c:pt>
                <c:pt idx="2450">
                  <c:v>2450</c:v>
                </c:pt>
                <c:pt idx="2451">
                  <c:v>2451</c:v>
                </c:pt>
                <c:pt idx="2452">
                  <c:v>2452</c:v>
                </c:pt>
                <c:pt idx="2453">
                  <c:v>2453</c:v>
                </c:pt>
                <c:pt idx="2454">
                  <c:v>2454</c:v>
                </c:pt>
                <c:pt idx="2455">
                  <c:v>2455</c:v>
                </c:pt>
                <c:pt idx="2456">
                  <c:v>2456</c:v>
                </c:pt>
                <c:pt idx="2457">
                  <c:v>2457</c:v>
                </c:pt>
                <c:pt idx="2458">
                  <c:v>2458</c:v>
                </c:pt>
                <c:pt idx="2459">
                  <c:v>2459</c:v>
                </c:pt>
                <c:pt idx="2460">
                  <c:v>2460</c:v>
                </c:pt>
                <c:pt idx="2461">
                  <c:v>2461</c:v>
                </c:pt>
                <c:pt idx="2462">
                  <c:v>2462</c:v>
                </c:pt>
                <c:pt idx="2463">
                  <c:v>2463</c:v>
                </c:pt>
                <c:pt idx="2464">
                  <c:v>2464</c:v>
                </c:pt>
                <c:pt idx="2465">
                  <c:v>2465</c:v>
                </c:pt>
                <c:pt idx="2466">
                  <c:v>2466</c:v>
                </c:pt>
                <c:pt idx="2467">
                  <c:v>2467</c:v>
                </c:pt>
                <c:pt idx="2468">
                  <c:v>2468</c:v>
                </c:pt>
                <c:pt idx="2469">
                  <c:v>2469</c:v>
                </c:pt>
                <c:pt idx="2470">
                  <c:v>2470</c:v>
                </c:pt>
                <c:pt idx="2471">
                  <c:v>2471</c:v>
                </c:pt>
                <c:pt idx="2472">
                  <c:v>2472</c:v>
                </c:pt>
                <c:pt idx="2473">
                  <c:v>2473</c:v>
                </c:pt>
                <c:pt idx="2474">
                  <c:v>2474</c:v>
                </c:pt>
                <c:pt idx="2475">
                  <c:v>2475</c:v>
                </c:pt>
                <c:pt idx="2476">
                  <c:v>2476</c:v>
                </c:pt>
                <c:pt idx="2477">
                  <c:v>2477</c:v>
                </c:pt>
                <c:pt idx="2478">
                  <c:v>2478</c:v>
                </c:pt>
                <c:pt idx="2479">
                  <c:v>2479</c:v>
                </c:pt>
                <c:pt idx="2480">
                  <c:v>2480</c:v>
                </c:pt>
                <c:pt idx="2481">
                  <c:v>2481</c:v>
                </c:pt>
                <c:pt idx="2482">
                  <c:v>2482</c:v>
                </c:pt>
                <c:pt idx="2483">
                  <c:v>2483</c:v>
                </c:pt>
                <c:pt idx="2484">
                  <c:v>2484</c:v>
                </c:pt>
                <c:pt idx="2485">
                  <c:v>2485</c:v>
                </c:pt>
                <c:pt idx="2486">
                  <c:v>2486</c:v>
                </c:pt>
                <c:pt idx="2487">
                  <c:v>2487</c:v>
                </c:pt>
                <c:pt idx="2488">
                  <c:v>2488</c:v>
                </c:pt>
                <c:pt idx="2489">
                  <c:v>2489</c:v>
                </c:pt>
                <c:pt idx="2490">
                  <c:v>2490</c:v>
                </c:pt>
                <c:pt idx="2491">
                  <c:v>2491</c:v>
                </c:pt>
                <c:pt idx="2492">
                  <c:v>2492</c:v>
                </c:pt>
                <c:pt idx="2493">
                  <c:v>2493</c:v>
                </c:pt>
                <c:pt idx="2494">
                  <c:v>2494</c:v>
                </c:pt>
                <c:pt idx="2495">
                  <c:v>2495</c:v>
                </c:pt>
                <c:pt idx="2496">
                  <c:v>2496</c:v>
                </c:pt>
                <c:pt idx="2497">
                  <c:v>2497</c:v>
                </c:pt>
                <c:pt idx="2498">
                  <c:v>2498</c:v>
                </c:pt>
                <c:pt idx="2499">
                  <c:v>2499</c:v>
                </c:pt>
                <c:pt idx="2500">
                  <c:v>2500</c:v>
                </c:pt>
                <c:pt idx="2501">
                  <c:v>2501</c:v>
                </c:pt>
                <c:pt idx="2502">
                  <c:v>2502</c:v>
                </c:pt>
                <c:pt idx="2503">
                  <c:v>2503</c:v>
                </c:pt>
                <c:pt idx="2504">
                  <c:v>2504</c:v>
                </c:pt>
                <c:pt idx="2505">
                  <c:v>2505</c:v>
                </c:pt>
                <c:pt idx="2506">
                  <c:v>2506</c:v>
                </c:pt>
                <c:pt idx="2507">
                  <c:v>2507</c:v>
                </c:pt>
                <c:pt idx="2508">
                  <c:v>2508</c:v>
                </c:pt>
                <c:pt idx="2509">
                  <c:v>2509</c:v>
                </c:pt>
                <c:pt idx="2510">
                  <c:v>2510</c:v>
                </c:pt>
                <c:pt idx="2511">
                  <c:v>2511</c:v>
                </c:pt>
                <c:pt idx="2512">
                  <c:v>2512</c:v>
                </c:pt>
                <c:pt idx="2513">
                  <c:v>2513</c:v>
                </c:pt>
                <c:pt idx="2514">
                  <c:v>2514</c:v>
                </c:pt>
                <c:pt idx="2515">
                  <c:v>2515</c:v>
                </c:pt>
                <c:pt idx="2516">
                  <c:v>2516</c:v>
                </c:pt>
                <c:pt idx="2517">
                  <c:v>2517</c:v>
                </c:pt>
                <c:pt idx="2518">
                  <c:v>2518</c:v>
                </c:pt>
                <c:pt idx="2519">
                  <c:v>2519</c:v>
                </c:pt>
                <c:pt idx="2520">
                  <c:v>2520</c:v>
                </c:pt>
                <c:pt idx="2521">
                  <c:v>2521</c:v>
                </c:pt>
                <c:pt idx="2522">
                  <c:v>2522</c:v>
                </c:pt>
                <c:pt idx="2523">
                  <c:v>2523</c:v>
                </c:pt>
                <c:pt idx="2524">
                  <c:v>2524</c:v>
                </c:pt>
                <c:pt idx="2525">
                  <c:v>2525</c:v>
                </c:pt>
                <c:pt idx="2526">
                  <c:v>2526</c:v>
                </c:pt>
                <c:pt idx="2527">
                  <c:v>2527</c:v>
                </c:pt>
                <c:pt idx="2528">
                  <c:v>2528</c:v>
                </c:pt>
                <c:pt idx="2529">
                  <c:v>2529</c:v>
                </c:pt>
                <c:pt idx="2530">
                  <c:v>2530</c:v>
                </c:pt>
                <c:pt idx="2531">
                  <c:v>2531</c:v>
                </c:pt>
                <c:pt idx="2532">
                  <c:v>2532</c:v>
                </c:pt>
                <c:pt idx="2533">
                  <c:v>2533</c:v>
                </c:pt>
                <c:pt idx="2534">
                  <c:v>2534</c:v>
                </c:pt>
                <c:pt idx="2535">
                  <c:v>2535</c:v>
                </c:pt>
                <c:pt idx="2536">
                  <c:v>2536</c:v>
                </c:pt>
                <c:pt idx="2537">
                  <c:v>2537</c:v>
                </c:pt>
                <c:pt idx="2538">
                  <c:v>2538</c:v>
                </c:pt>
                <c:pt idx="2539">
                  <c:v>2539</c:v>
                </c:pt>
                <c:pt idx="2540">
                  <c:v>2540</c:v>
                </c:pt>
                <c:pt idx="2541">
                  <c:v>2541</c:v>
                </c:pt>
                <c:pt idx="2542">
                  <c:v>2542</c:v>
                </c:pt>
                <c:pt idx="2543">
                  <c:v>2543</c:v>
                </c:pt>
                <c:pt idx="2544">
                  <c:v>2544</c:v>
                </c:pt>
                <c:pt idx="2545">
                  <c:v>2545</c:v>
                </c:pt>
                <c:pt idx="2546">
                  <c:v>2546</c:v>
                </c:pt>
                <c:pt idx="2547">
                  <c:v>2547</c:v>
                </c:pt>
                <c:pt idx="2548">
                  <c:v>2548</c:v>
                </c:pt>
                <c:pt idx="2549">
                  <c:v>2549</c:v>
                </c:pt>
                <c:pt idx="2550">
                  <c:v>2550</c:v>
                </c:pt>
                <c:pt idx="2551">
                  <c:v>2551</c:v>
                </c:pt>
                <c:pt idx="2552">
                  <c:v>2552</c:v>
                </c:pt>
                <c:pt idx="2553">
                  <c:v>2553</c:v>
                </c:pt>
                <c:pt idx="2554">
                  <c:v>2554</c:v>
                </c:pt>
                <c:pt idx="2555">
                  <c:v>2555</c:v>
                </c:pt>
                <c:pt idx="2556">
                  <c:v>2556</c:v>
                </c:pt>
                <c:pt idx="2557">
                  <c:v>2557</c:v>
                </c:pt>
                <c:pt idx="2558">
                  <c:v>2558</c:v>
                </c:pt>
                <c:pt idx="2559">
                  <c:v>2559</c:v>
                </c:pt>
                <c:pt idx="2560">
                  <c:v>2560</c:v>
                </c:pt>
                <c:pt idx="2561">
                  <c:v>2561</c:v>
                </c:pt>
                <c:pt idx="2562">
                  <c:v>2562</c:v>
                </c:pt>
                <c:pt idx="2563">
                  <c:v>2563</c:v>
                </c:pt>
                <c:pt idx="2564">
                  <c:v>2564</c:v>
                </c:pt>
                <c:pt idx="2565">
                  <c:v>2565</c:v>
                </c:pt>
                <c:pt idx="2566">
                  <c:v>2566</c:v>
                </c:pt>
                <c:pt idx="2567">
                  <c:v>2567</c:v>
                </c:pt>
                <c:pt idx="2568">
                  <c:v>2568</c:v>
                </c:pt>
                <c:pt idx="2569">
                  <c:v>2569</c:v>
                </c:pt>
                <c:pt idx="2570">
                  <c:v>2570</c:v>
                </c:pt>
                <c:pt idx="2571">
                  <c:v>2571</c:v>
                </c:pt>
                <c:pt idx="2572">
                  <c:v>2572</c:v>
                </c:pt>
                <c:pt idx="2573">
                  <c:v>2573</c:v>
                </c:pt>
                <c:pt idx="2574">
                  <c:v>2574</c:v>
                </c:pt>
                <c:pt idx="2575">
                  <c:v>2575</c:v>
                </c:pt>
                <c:pt idx="2576">
                  <c:v>2576</c:v>
                </c:pt>
                <c:pt idx="2577">
                  <c:v>2577</c:v>
                </c:pt>
                <c:pt idx="2578">
                  <c:v>2578</c:v>
                </c:pt>
                <c:pt idx="2579">
                  <c:v>2579</c:v>
                </c:pt>
                <c:pt idx="2580">
                  <c:v>2580</c:v>
                </c:pt>
                <c:pt idx="2581">
                  <c:v>2581</c:v>
                </c:pt>
                <c:pt idx="2582">
                  <c:v>2582</c:v>
                </c:pt>
                <c:pt idx="2583">
                  <c:v>2583</c:v>
                </c:pt>
                <c:pt idx="2584">
                  <c:v>2584</c:v>
                </c:pt>
                <c:pt idx="2585">
                  <c:v>2585</c:v>
                </c:pt>
                <c:pt idx="2586">
                  <c:v>2586</c:v>
                </c:pt>
                <c:pt idx="2587">
                  <c:v>2587</c:v>
                </c:pt>
                <c:pt idx="2588">
                  <c:v>2588</c:v>
                </c:pt>
                <c:pt idx="2589">
                  <c:v>2589</c:v>
                </c:pt>
                <c:pt idx="2590">
                  <c:v>2590</c:v>
                </c:pt>
                <c:pt idx="2591">
                  <c:v>2591</c:v>
                </c:pt>
                <c:pt idx="2592">
                  <c:v>2592</c:v>
                </c:pt>
                <c:pt idx="2593">
                  <c:v>2593</c:v>
                </c:pt>
                <c:pt idx="2594">
                  <c:v>2594</c:v>
                </c:pt>
                <c:pt idx="2595">
                  <c:v>2595</c:v>
                </c:pt>
                <c:pt idx="2596">
                  <c:v>2596</c:v>
                </c:pt>
                <c:pt idx="2597">
                  <c:v>2597</c:v>
                </c:pt>
                <c:pt idx="2598">
                  <c:v>2598</c:v>
                </c:pt>
                <c:pt idx="2599">
                  <c:v>2599</c:v>
                </c:pt>
                <c:pt idx="2600">
                  <c:v>2600</c:v>
                </c:pt>
                <c:pt idx="2601">
                  <c:v>2601</c:v>
                </c:pt>
                <c:pt idx="2602">
                  <c:v>2602</c:v>
                </c:pt>
                <c:pt idx="2603">
                  <c:v>2603</c:v>
                </c:pt>
                <c:pt idx="2604">
                  <c:v>2604</c:v>
                </c:pt>
                <c:pt idx="2605">
                  <c:v>2605</c:v>
                </c:pt>
                <c:pt idx="2606">
                  <c:v>2606</c:v>
                </c:pt>
                <c:pt idx="2607">
                  <c:v>2607</c:v>
                </c:pt>
                <c:pt idx="2608">
                  <c:v>2608</c:v>
                </c:pt>
                <c:pt idx="2609">
                  <c:v>2609</c:v>
                </c:pt>
                <c:pt idx="2610">
                  <c:v>2610</c:v>
                </c:pt>
                <c:pt idx="2611">
                  <c:v>2611</c:v>
                </c:pt>
                <c:pt idx="2612">
                  <c:v>2612</c:v>
                </c:pt>
                <c:pt idx="2613">
                  <c:v>2613</c:v>
                </c:pt>
                <c:pt idx="2614">
                  <c:v>2614</c:v>
                </c:pt>
                <c:pt idx="2615">
                  <c:v>2615</c:v>
                </c:pt>
                <c:pt idx="2616">
                  <c:v>2616</c:v>
                </c:pt>
                <c:pt idx="2617">
                  <c:v>2617</c:v>
                </c:pt>
                <c:pt idx="2618">
                  <c:v>2618</c:v>
                </c:pt>
                <c:pt idx="2619">
                  <c:v>2619</c:v>
                </c:pt>
                <c:pt idx="2620">
                  <c:v>2620</c:v>
                </c:pt>
                <c:pt idx="2621">
                  <c:v>2621</c:v>
                </c:pt>
                <c:pt idx="2622">
                  <c:v>2622</c:v>
                </c:pt>
                <c:pt idx="2623">
                  <c:v>2623</c:v>
                </c:pt>
                <c:pt idx="2624">
                  <c:v>2624</c:v>
                </c:pt>
                <c:pt idx="2625">
                  <c:v>2625</c:v>
                </c:pt>
                <c:pt idx="2626">
                  <c:v>2626</c:v>
                </c:pt>
                <c:pt idx="2627">
                  <c:v>2627</c:v>
                </c:pt>
                <c:pt idx="2628">
                  <c:v>2628</c:v>
                </c:pt>
                <c:pt idx="2629">
                  <c:v>2629</c:v>
                </c:pt>
                <c:pt idx="2630">
                  <c:v>2630</c:v>
                </c:pt>
                <c:pt idx="2631">
                  <c:v>2631</c:v>
                </c:pt>
                <c:pt idx="2632">
                  <c:v>2632</c:v>
                </c:pt>
                <c:pt idx="2633">
                  <c:v>2633</c:v>
                </c:pt>
                <c:pt idx="2634">
                  <c:v>2634</c:v>
                </c:pt>
                <c:pt idx="2635">
                  <c:v>2635</c:v>
                </c:pt>
                <c:pt idx="2636">
                  <c:v>2636</c:v>
                </c:pt>
                <c:pt idx="2637">
                  <c:v>2637</c:v>
                </c:pt>
                <c:pt idx="2638">
                  <c:v>2638</c:v>
                </c:pt>
                <c:pt idx="2639">
                  <c:v>2639</c:v>
                </c:pt>
                <c:pt idx="2640">
                  <c:v>2640</c:v>
                </c:pt>
                <c:pt idx="2641">
                  <c:v>2641</c:v>
                </c:pt>
                <c:pt idx="2642">
                  <c:v>2642</c:v>
                </c:pt>
                <c:pt idx="2643">
                  <c:v>2643</c:v>
                </c:pt>
                <c:pt idx="2644">
                  <c:v>2644</c:v>
                </c:pt>
                <c:pt idx="2645">
                  <c:v>2645</c:v>
                </c:pt>
                <c:pt idx="2646">
                  <c:v>2646</c:v>
                </c:pt>
                <c:pt idx="2647">
                  <c:v>2647</c:v>
                </c:pt>
                <c:pt idx="2648">
                  <c:v>2648</c:v>
                </c:pt>
                <c:pt idx="2649">
                  <c:v>2649</c:v>
                </c:pt>
                <c:pt idx="2650">
                  <c:v>2650</c:v>
                </c:pt>
                <c:pt idx="2651">
                  <c:v>2651</c:v>
                </c:pt>
                <c:pt idx="2652">
                  <c:v>2652</c:v>
                </c:pt>
                <c:pt idx="2653">
                  <c:v>2653</c:v>
                </c:pt>
                <c:pt idx="2654">
                  <c:v>2654</c:v>
                </c:pt>
                <c:pt idx="2655">
                  <c:v>2655</c:v>
                </c:pt>
                <c:pt idx="2656">
                  <c:v>2656</c:v>
                </c:pt>
                <c:pt idx="2657">
                  <c:v>2657</c:v>
                </c:pt>
                <c:pt idx="2658">
                  <c:v>2658</c:v>
                </c:pt>
                <c:pt idx="2659">
                  <c:v>2659</c:v>
                </c:pt>
                <c:pt idx="2660">
                  <c:v>2660</c:v>
                </c:pt>
                <c:pt idx="2661">
                  <c:v>2661</c:v>
                </c:pt>
                <c:pt idx="2662">
                  <c:v>2662</c:v>
                </c:pt>
                <c:pt idx="2663">
                  <c:v>2663</c:v>
                </c:pt>
                <c:pt idx="2664">
                  <c:v>2664</c:v>
                </c:pt>
                <c:pt idx="2665">
                  <c:v>2665</c:v>
                </c:pt>
                <c:pt idx="2666">
                  <c:v>2666</c:v>
                </c:pt>
                <c:pt idx="2667">
                  <c:v>2667</c:v>
                </c:pt>
                <c:pt idx="2668">
                  <c:v>2668</c:v>
                </c:pt>
                <c:pt idx="2669">
                  <c:v>2669</c:v>
                </c:pt>
                <c:pt idx="2670">
                  <c:v>2670</c:v>
                </c:pt>
                <c:pt idx="2671">
                  <c:v>2671</c:v>
                </c:pt>
                <c:pt idx="2672">
                  <c:v>2672</c:v>
                </c:pt>
                <c:pt idx="2673">
                  <c:v>2673</c:v>
                </c:pt>
                <c:pt idx="2674">
                  <c:v>2674</c:v>
                </c:pt>
                <c:pt idx="2675">
                  <c:v>2675</c:v>
                </c:pt>
                <c:pt idx="2676">
                  <c:v>2676</c:v>
                </c:pt>
                <c:pt idx="2677">
                  <c:v>2677</c:v>
                </c:pt>
                <c:pt idx="2678">
                  <c:v>2678</c:v>
                </c:pt>
                <c:pt idx="2679">
                  <c:v>2679</c:v>
                </c:pt>
                <c:pt idx="2680">
                  <c:v>2680</c:v>
                </c:pt>
                <c:pt idx="2681">
                  <c:v>2681</c:v>
                </c:pt>
                <c:pt idx="2682">
                  <c:v>2682</c:v>
                </c:pt>
                <c:pt idx="2683">
                  <c:v>2683</c:v>
                </c:pt>
                <c:pt idx="2684">
                  <c:v>2684</c:v>
                </c:pt>
                <c:pt idx="2685">
                  <c:v>2685</c:v>
                </c:pt>
                <c:pt idx="2686">
                  <c:v>2686</c:v>
                </c:pt>
                <c:pt idx="2687">
                  <c:v>2687</c:v>
                </c:pt>
                <c:pt idx="2688">
                  <c:v>2688</c:v>
                </c:pt>
                <c:pt idx="2689">
                  <c:v>2689</c:v>
                </c:pt>
                <c:pt idx="2690">
                  <c:v>2690</c:v>
                </c:pt>
                <c:pt idx="2691">
                  <c:v>2691</c:v>
                </c:pt>
                <c:pt idx="2692">
                  <c:v>2692</c:v>
                </c:pt>
                <c:pt idx="2693">
                  <c:v>2693</c:v>
                </c:pt>
                <c:pt idx="2694">
                  <c:v>2694</c:v>
                </c:pt>
                <c:pt idx="2695">
                  <c:v>2695</c:v>
                </c:pt>
                <c:pt idx="2696">
                  <c:v>2696</c:v>
                </c:pt>
                <c:pt idx="2697">
                  <c:v>2697</c:v>
                </c:pt>
                <c:pt idx="2698">
                  <c:v>2698</c:v>
                </c:pt>
                <c:pt idx="2699">
                  <c:v>2699</c:v>
                </c:pt>
                <c:pt idx="2700">
                  <c:v>2700</c:v>
                </c:pt>
                <c:pt idx="2701">
                  <c:v>2701</c:v>
                </c:pt>
                <c:pt idx="2702">
                  <c:v>2702</c:v>
                </c:pt>
                <c:pt idx="2703">
                  <c:v>2703</c:v>
                </c:pt>
                <c:pt idx="2704">
                  <c:v>2704</c:v>
                </c:pt>
                <c:pt idx="2705">
                  <c:v>2705</c:v>
                </c:pt>
                <c:pt idx="2706">
                  <c:v>2706</c:v>
                </c:pt>
                <c:pt idx="2707">
                  <c:v>2707</c:v>
                </c:pt>
                <c:pt idx="2708">
                  <c:v>2708</c:v>
                </c:pt>
                <c:pt idx="2709">
                  <c:v>2709</c:v>
                </c:pt>
                <c:pt idx="2710">
                  <c:v>2710</c:v>
                </c:pt>
                <c:pt idx="2711">
                  <c:v>2711</c:v>
                </c:pt>
                <c:pt idx="2712">
                  <c:v>2712</c:v>
                </c:pt>
                <c:pt idx="2713">
                  <c:v>2713</c:v>
                </c:pt>
                <c:pt idx="2714">
                  <c:v>2714</c:v>
                </c:pt>
                <c:pt idx="2715">
                  <c:v>2715</c:v>
                </c:pt>
                <c:pt idx="2716">
                  <c:v>2716</c:v>
                </c:pt>
                <c:pt idx="2717">
                  <c:v>2717</c:v>
                </c:pt>
                <c:pt idx="2718">
                  <c:v>2718</c:v>
                </c:pt>
                <c:pt idx="2719">
                  <c:v>2719</c:v>
                </c:pt>
                <c:pt idx="2720">
                  <c:v>2720</c:v>
                </c:pt>
                <c:pt idx="2721">
                  <c:v>2721</c:v>
                </c:pt>
                <c:pt idx="2722">
                  <c:v>2722</c:v>
                </c:pt>
                <c:pt idx="2723">
                  <c:v>2723</c:v>
                </c:pt>
                <c:pt idx="2724">
                  <c:v>2724</c:v>
                </c:pt>
                <c:pt idx="2725">
                  <c:v>2725</c:v>
                </c:pt>
                <c:pt idx="2726">
                  <c:v>2726</c:v>
                </c:pt>
                <c:pt idx="2727">
                  <c:v>2727</c:v>
                </c:pt>
                <c:pt idx="2728">
                  <c:v>2728</c:v>
                </c:pt>
                <c:pt idx="2729">
                  <c:v>2729</c:v>
                </c:pt>
                <c:pt idx="2730">
                  <c:v>2730</c:v>
                </c:pt>
                <c:pt idx="2731">
                  <c:v>2731</c:v>
                </c:pt>
                <c:pt idx="2732">
                  <c:v>2732</c:v>
                </c:pt>
                <c:pt idx="2733">
                  <c:v>2733</c:v>
                </c:pt>
                <c:pt idx="2734">
                  <c:v>2734</c:v>
                </c:pt>
                <c:pt idx="2735">
                  <c:v>2735</c:v>
                </c:pt>
                <c:pt idx="2736">
                  <c:v>2736</c:v>
                </c:pt>
                <c:pt idx="2737">
                  <c:v>2737</c:v>
                </c:pt>
                <c:pt idx="2738">
                  <c:v>2738</c:v>
                </c:pt>
                <c:pt idx="2739">
                  <c:v>2739</c:v>
                </c:pt>
                <c:pt idx="2740">
                  <c:v>2740</c:v>
                </c:pt>
                <c:pt idx="2741">
                  <c:v>2741</c:v>
                </c:pt>
                <c:pt idx="2742">
                  <c:v>2742</c:v>
                </c:pt>
                <c:pt idx="2743">
                  <c:v>2743</c:v>
                </c:pt>
                <c:pt idx="2744">
                  <c:v>2744</c:v>
                </c:pt>
                <c:pt idx="2745">
                  <c:v>2745</c:v>
                </c:pt>
                <c:pt idx="2746">
                  <c:v>2746</c:v>
                </c:pt>
                <c:pt idx="2747">
                  <c:v>2747</c:v>
                </c:pt>
                <c:pt idx="2748">
                  <c:v>2748</c:v>
                </c:pt>
                <c:pt idx="2749">
                  <c:v>2749</c:v>
                </c:pt>
                <c:pt idx="2750">
                  <c:v>2750</c:v>
                </c:pt>
                <c:pt idx="2751">
                  <c:v>2751</c:v>
                </c:pt>
                <c:pt idx="2752">
                  <c:v>2752</c:v>
                </c:pt>
                <c:pt idx="2753">
                  <c:v>2753</c:v>
                </c:pt>
                <c:pt idx="2754">
                  <c:v>2754</c:v>
                </c:pt>
                <c:pt idx="2755">
                  <c:v>2755</c:v>
                </c:pt>
                <c:pt idx="2756">
                  <c:v>2756</c:v>
                </c:pt>
                <c:pt idx="2757">
                  <c:v>2757</c:v>
                </c:pt>
                <c:pt idx="2758">
                  <c:v>2758</c:v>
                </c:pt>
                <c:pt idx="2759">
                  <c:v>2759</c:v>
                </c:pt>
                <c:pt idx="2760">
                  <c:v>2760</c:v>
                </c:pt>
                <c:pt idx="2761">
                  <c:v>2761</c:v>
                </c:pt>
                <c:pt idx="2762">
                  <c:v>2762</c:v>
                </c:pt>
                <c:pt idx="2763">
                  <c:v>2763</c:v>
                </c:pt>
                <c:pt idx="2764">
                  <c:v>2764</c:v>
                </c:pt>
                <c:pt idx="2765">
                  <c:v>2765</c:v>
                </c:pt>
                <c:pt idx="2766">
                  <c:v>2766</c:v>
                </c:pt>
                <c:pt idx="2767">
                  <c:v>2767</c:v>
                </c:pt>
                <c:pt idx="2768">
                  <c:v>2768</c:v>
                </c:pt>
                <c:pt idx="2769">
                  <c:v>2769</c:v>
                </c:pt>
                <c:pt idx="2770">
                  <c:v>2770</c:v>
                </c:pt>
                <c:pt idx="2771">
                  <c:v>2771</c:v>
                </c:pt>
                <c:pt idx="2772">
                  <c:v>2772</c:v>
                </c:pt>
                <c:pt idx="2773">
                  <c:v>2773</c:v>
                </c:pt>
                <c:pt idx="2774">
                  <c:v>2774</c:v>
                </c:pt>
                <c:pt idx="2775">
                  <c:v>2775</c:v>
                </c:pt>
                <c:pt idx="2776">
                  <c:v>2776</c:v>
                </c:pt>
                <c:pt idx="2777">
                  <c:v>2777</c:v>
                </c:pt>
                <c:pt idx="2778">
                  <c:v>2778</c:v>
                </c:pt>
                <c:pt idx="2779">
                  <c:v>2779</c:v>
                </c:pt>
                <c:pt idx="2780">
                  <c:v>2780</c:v>
                </c:pt>
                <c:pt idx="2781">
                  <c:v>2781</c:v>
                </c:pt>
                <c:pt idx="2782">
                  <c:v>2782</c:v>
                </c:pt>
                <c:pt idx="2783">
                  <c:v>2783</c:v>
                </c:pt>
                <c:pt idx="2784">
                  <c:v>2784</c:v>
                </c:pt>
                <c:pt idx="2785">
                  <c:v>2785</c:v>
                </c:pt>
                <c:pt idx="2786">
                  <c:v>2786</c:v>
                </c:pt>
                <c:pt idx="2787">
                  <c:v>2787</c:v>
                </c:pt>
                <c:pt idx="2788">
                  <c:v>2788</c:v>
                </c:pt>
                <c:pt idx="2789">
                  <c:v>2789</c:v>
                </c:pt>
                <c:pt idx="2790">
                  <c:v>2790</c:v>
                </c:pt>
                <c:pt idx="2791">
                  <c:v>2791</c:v>
                </c:pt>
                <c:pt idx="2792">
                  <c:v>2792</c:v>
                </c:pt>
                <c:pt idx="2793">
                  <c:v>2793</c:v>
                </c:pt>
                <c:pt idx="2794">
                  <c:v>2794</c:v>
                </c:pt>
                <c:pt idx="2795">
                  <c:v>2795</c:v>
                </c:pt>
                <c:pt idx="2796">
                  <c:v>2796</c:v>
                </c:pt>
                <c:pt idx="2797">
                  <c:v>2797</c:v>
                </c:pt>
                <c:pt idx="2798">
                  <c:v>2798</c:v>
                </c:pt>
                <c:pt idx="2799">
                  <c:v>2799</c:v>
                </c:pt>
                <c:pt idx="2800">
                  <c:v>2800</c:v>
                </c:pt>
                <c:pt idx="2801">
                  <c:v>2801</c:v>
                </c:pt>
                <c:pt idx="2802">
                  <c:v>2802</c:v>
                </c:pt>
                <c:pt idx="2803">
                  <c:v>2803</c:v>
                </c:pt>
                <c:pt idx="2804">
                  <c:v>2804</c:v>
                </c:pt>
                <c:pt idx="2805">
                  <c:v>2805</c:v>
                </c:pt>
                <c:pt idx="2806">
                  <c:v>2806</c:v>
                </c:pt>
                <c:pt idx="2807">
                  <c:v>2807</c:v>
                </c:pt>
                <c:pt idx="2808">
                  <c:v>2808</c:v>
                </c:pt>
                <c:pt idx="2809">
                  <c:v>2809</c:v>
                </c:pt>
                <c:pt idx="2810">
                  <c:v>2810</c:v>
                </c:pt>
                <c:pt idx="2811">
                  <c:v>2811</c:v>
                </c:pt>
                <c:pt idx="2812">
                  <c:v>2812</c:v>
                </c:pt>
                <c:pt idx="2813">
                  <c:v>2813</c:v>
                </c:pt>
                <c:pt idx="2814">
                  <c:v>2814</c:v>
                </c:pt>
                <c:pt idx="2815">
                  <c:v>2815</c:v>
                </c:pt>
                <c:pt idx="2816">
                  <c:v>2816</c:v>
                </c:pt>
                <c:pt idx="2817">
                  <c:v>2817</c:v>
                </c:pt>
                <c:pt idx="2818">
                  <c:v>2818</c:v>
                </c:pt>
                <c:pt idx="2819">
                  <c:v>2819</c:v>
                </c:pt>
                <c:pt idx="2820">
                  <c:v>2820</c:v>
                </c:pt>
                <c:pt idx="2821">
                  <c:v>2821</c:v>
                </c:pt>
                <c:pt idx="2822">
                  <c:v>2822</c:v>
                </c:pt>
                <c:pt idx="2823">
                  <c:v>2823</c:v>
                </c:pt>
                <c:pt idx="2824">
                  <c:v>2824</c:v>
                </c:pt>
                <c:pt idx="2825">
                  <c:v>2825</c:v>
                </c:pt>
                <c:pt idx="2826">
                  <c:v>2826</c:v>
                </c:pt>
                <c:pt idx="2827">
                  <c:v>2827</c:v>
                </c:pt>
                <c:pt idx="2828">
                  <c:v>2828</c:v>
                </c:pt>
                <c:pt idx="2829">
                  <c:v>2829</c:v>
                </c:pt>
                <c:pt idx="2830">
                  <c:v>2830</c:v>
                </c:pt>
                <c:pt idx="2831">
                  <c:v>2831</c:v>
                </c:pt>
                <c:pt idx="2832">
                  <c:v>2832</c:v>
                </c:pt>
                <c:pt idx="2833">
                  <c:v>2833</c:v>
                </c:pt>
                <c:pt idx="2834">
                  <c:v>2834</c:v>
                </c:pt>
                <c:pt idx="2835">
                  <c:v>2835</c:v>
                </c:pt>
                <c:pt idx="2836">
                  <c:v>2836</c:v>
                </c:pt>
                <c:pt idx="2837">
                  <c:v>2837</c:v>
                </c:pt>
                <c:pt idx="2838">
                  <c:v>2838</c:v>
                </c:pt>
                <c:pt idx="2839">
                  <c:v>2839</c:v>
                </c:pt>
                <c:pt idx="2840">
                  <c:v>2840</c:v>
                </c:pt>
                <c:pt idx="2841">
                  <c:v>2841</c:v>
                </c:pt>
                <c:pt idx="2842">
                  <c:v>2842</c:v>
                </c:pt>
                <c:pt idx="2843">
                  <c:v>2843</c:v>
                </c:pt>
                <c:pt idx="2844">
                  <c:v>2844</c:v>
                </c:pt>
                <c:pt idx="2845">
                  <c:v>2845</c:v>
                </c:pt>
                <c:pt idx="2846">
                  <c:v>2846</c:v>
                </c:pt>
                <c:pt idx="2847">
                  <c:v>2847</c:v>
                </c:pt>
                <c:pt idx="2848">
                  <c:v>2848</c:v>
                </c:pt>
                <c:pt idx="2849">
                  <c:v>2849</c:v>
                </c:pt>
                <c:pt idx="2850">
                  <c:v>2850</c:v>
                </c:pt>
                <c:pt idx="2851">
                  <c:v>2851</c:v>
                </c:pt>
                <c:pt idx="2852">
                  <c:v>2852</c:v>
                </c:pt>
                <c:pt idx="2853">
                  <c:v>2853</c:v>
                </c:pt>
                <c:pt idx="2854">
                  <c:v>2854</c:v>
                </c:pt>
                <c:pt idx="2855">
                  <c:v>2855</c:v>
                </c:pt>
                <c:pt idx="2856">
                  <c:v>2856</c:v>
                </c:pt>
                <c:pt idx="2857">
                  <c:v>2857</c:v>
                </c:pt>
                <c:pt idx="2858">
                  <c:v>2858</c:v>
                </c:pt>
                <c:pt idx="2859">
                  <c:v>2859</c:v>
                </c:pt>
                <c:pt idx="2860">
                  <c:v>2860</c:v>
                </c:pt>
                <c:pt idx="2861">
                  <c:v>2861</c:v>
                </c:pt>
                <c:pt idx="2862">
                  <c:v>2862</c:v>
                </c:pt>
                <c:pt idx="2863">
                  <c:v>2863</c:v>
                </c:pt>
                <c:pt idx="2864">
                  <c:v>2864</c:v>
                </c:pt>
                <c:pt idx="2865">
                  <c:v>2865</c:v>
                </c:pt>
                <c:pt idx="2866">
                  <c:v>2866</c:v>
                </c:pt>
                <c:pt idx="2867">
                  <c:v>2867</c:v>
                </c:pt>
                <c:pt idx="2868">
                  <c:v>2868</c:v>
                </c:pt>
                <c:pt idx="2869">
                  <c:v>2869</c:v>
                </c:pt>
                <c:pt idx="2870">
                  <c:v>2870</c:v>
                </c:pt>
                <c:pt idx="2871">
                  <c:v>2871</c:v>
                </c:pt>
                <c:pt idx="2872">
                  <c:v>2872</c:v>
                </c:pt>
                <c:pt idx="2873">
                  <c:v>2873</c:v>
                </c:pt>
                <c:pt idx="2874">
                  <c:v>2874</c:v>
                </c:pt>
                <c:pt idx="2875">
                  <c:v>2875</c:v>
                </c:pt>
                <c:pt idx="2876">
                  <c:v>2876</c:v>
                </c:pt>
                <c:pt idx="2877">
                  <c:v>2877</c:v>
                </c:pt>
                <c:pt idx="2878">
                  <c:v>2878</c:v>
                </c:pt>
                <c:pt idx="2879">
                  <c:v>2879</c:v>
                </c:pt>
                <c:pt idx="2880">
                  <c:v>2880</c:v>
                </c:pt>
                <c:pt idx="2881">
                  <c:v>2881</c:v>
                </c:pt>
                <c:pt idx="2882">
                  <c:v>2882</c:v>
                </c:pt>
                <c:pt idx="2883">
                  <c:v>2883</c:v>
                </c:pt>
                <c:pt idx="2884">
                  <c:v>2884</c:v>
                </c:pt>
                <c:pt idx="2885">
                  <c:v>2885</c:v>
                </c:pt>
                <c:pt idx="2886">
                  <c:v>2886</c:v>
                </c:pt>
                <c:pt idx="2887">
                  <c:v>2887</c:v>
                </c:pt>
                <c:pt idx="2888">
                  <c:v>2888</c:v>
                </c:pt>
                <c:pt idx="2889">
                  <c:v>2889</c:v>
                </c:pt>
                <c:pt idx="2890">
                  <c:v>2890</c:v>
                </c:pt>
                <c:pt idx="2891">
                  <c:v>2891</c:v>
                </c:pt>
                <c:pt idx="2892">
                  <c:v>2892</c:v>
                </c:pt>
                <c:pt idx="2893">
                  <c:v>2893</c:v>
                </c:pt>
                <c:pt idx="2894">
                  <c:v>2894</c:v>
                </c:pt>
                <c:pt idx="2895">
                  <c:v>2895</c:v>
                </c:pt>
                <c:pt idx="2896">
                  <c:v>2896</c:v>
                </c:pt>
                <c:pt idx="2897">
                  <c:v>2897</c:v>
                </c:pt>
                <c:pt idx="2898">
                  <c:v>2898</c:v>
                </c:pt>
                <c:pt idx="2899">
                  <c:v>2899</c:v>
                </c:pt>
                <c:pt idx="2900">
                  <c:v>2900</c:v>
                </c:pt>
                <c:pt idx="2901">
                  <c:v>2901</c:v>
                </c:pt>
                <c:pt idx="2902">
                  <c:v>2902</c:v>
                </c:pt>
                <c:pt idx="2903">
                  <c:v>2903</c:v>
                </c:pt>
                <c:pt idx="2904">
                  <c:v>2904</c:v>
                </c:pt>
                <c:pt idx="2905">
                  <c:v>2905</c:v>
                </c:pt>
                <c:pt idx="2906">
                  <c:v>2906</c:v>
                </c:pt>
                <c:pt idx="2907">
                  <c:v>2907</c:v>
                </c:pt>
                <c:pt idx="2908">
                  <c:v>2908</c:v>
                </c:pt>
                <c:pt idx="2909">
                  <c:v>2909</c:v>
                </c:pt>
                <c:pt idx="2910">
                  <c:v>2910</c:v>
                </c:pt>
                <c:pt idx="2911">
                  <c:v>2911</c:v>
                </c:pt>
                <c:pt idx="2912">
                  <c:v>2912</c:v>
                </c:pt>
                <c:pt idx="2913">
                  <c:v>2913</c:v>
                </c:pt>
                <c:pt idx="2914">
                  <c:v>2914</c:v>
                </c:pt>
                <c:pt idx="2915">
                  <c:v>2915</c:v>
                </c:pt>
                <c:pt idx="2916">
                  <c:v>2916</c:v>
                </c:pt>
                <c:pt idx="2917">
                  <c:v>2917</c:v>
                </c:pt>
                <c:pt idx="2918">
                  <c:v>2918</c:v>
                </c:pt>
                <c:pt idx="2919">
                  <c:v>2919</c:v>
                </c:pt>
                <c:pt idx="2920">
                  <c:v>2920</c:v>
                </c:pt>
                <c:pt idx="2921">
                  <c:v>2921</c:v>
                </c:pt>
                <c:pt idx="2922">
                  <c:v>2922</c:v>
                </c:pt>
                <c:pt idx="2923">
                  <c:v>2923</c:v>
                </c:pt>
                <c:pt idx="2924">
                  <c:v>2924</c:v>
                </c:pt>
                <c:pt idx="2925">
                  <c:v>2925</c:v>
                </c:pt>
                <c:pt idx="2926">
                  <c:v>2926</c:v>
                </c:pt>
                <c:pt idx="2927">
                  <c:v>2927</c:v>
                </c:pt>
                <c:pt idx="2928">
                  <c:v>2928</c:v>
                </c:pt>
                <c:pt idx="2929">
                  <c:v>2929</c:v>
                </c:pt>
                <c:pt idx="2930">
                  <c:v>2930</c:v>
                </c:pt>
                <c:pt idx="2931">
                  <c:v>2931</c:v>
                </c:pt>
                <c:pt idx="2932">
                  <c:v>2932</c:v>
                </c:pt>
                <c:pt idx="2933">
                  <c:v>2933</c:v>
                </c:pt>
                <c:pt idx="2934">
                  <c:v>2934</c:v>
                </c:pt>
                <c:pt idx="2935">
                  <c:v>2935</c:v>
                </c:pt>
                <c:pt idx="2936">
                  <c:v>2936</c:v>
                </c:pt>
                <c:pt idx="2937">
                  <c:v>2937</c:v>
                </c:pt>
                <c:pt idx="2938">
                  <c:v>2938</c:v>
                </c:pt>
                <c:pt idx="2939">
                  <c:v>2939</c:v>
                </c:pt>
                <c:pt idx="2940">
                  <c:v>2940</c:v>
                </c:pt>
                <c:pt idx="2941">
                  <c:v>2941</c:v>
                </c:pt>
                <c:pt idx="2942">
                  <c:v>2942</c:v>
                </c:pt>
                <c:pt idx="2943">
                  <c:v>2943</c:v>
                </c:pt>
                <c:pt idx="2944">
                  <c:v>2944</c:v>
                </c:pt>
                <c:pt idx="2945">
                  <c:v>2945</c:v>
                </c:pt>
                <c:pt idx="2946">
                  <c:v>2946</c:v>
                </c:pt>
                <c:pt idx="2947">
                  <c:v>2947</c:v>
                </c:pt>
                <c:pt idx="2948">
                  <c:v>2948</c:v>
                </c:pt>
                <c:pt idx="2949">
                  <c:v>2949</c:v>
                </c:pt>
                <c:pt idx="2950">
                  <c:v>2950</c:v>
                </c:pt>
                <c:pt idx="2951">
                  <c:v>2951</c:v>
                </c:pt>
                <c:pt idx="2952">
                  <c:v>2952</c:v>
                </c:pt>
                <c:pt idx="2953">
                  <c:v>2953</c:v>
                </c:pt>
                <c:pt idx="2954">
                  <c:v>2954</c:v>
                </c:pt>
                <c:pt idx="2955">
                  <c:v>2955</c:v>
                </c:pt>
                <c:pt idx="2956">
                  <c:v>2956</c:v>
                </c:pt>
                <c:pt idx="2957">
                  <c:v>2957</c:v>
                </c:pt>
                <c:pt idx="2958">
                  <c:v>2958</c:v>
                </c:pt>
                <c:pt idx="2959">
                  <c:v>2959</c:v>
                </c:pt>
                <c:pt idx="2960">
                  <c:v>2960</c:v>
                </c:pt>
                <c:pt idx="2961">
                  <c:v>2961</c:v>
                </c:pt>
                <c:pt idx="2962">
                  <c:v>2962</c:v>
                </c:pt>
                <c:pt idx="2963">
                  <c:v>2963</c:v>
                </c:pt>
                <c:pt idx="2964">
                  <c:v>2964</c:v>
                </c:pt>
                <c:pt idx="2965">
                  <c:v>2965</c:v>
                </c:pt>
                <c:pt idx="2966">
                  <c:v>2966</c:v>
                </c:pt>
                <c:pt idx="2967">
                  <c:v>2967</c:v>
                </c:pt>
                <c:pt idx="2968">
                  <c:v>2968</c:v>
                </c:pt>
                <c:pt idx="2969">
                  <c:v>2969</c:v>
                </c:pt>
                <c:pt idx="2970">
                  <c:v>2970</c:v>
                </c:pt>
                <c:pt idx="2971">
                  <c:v>2971</c:v>
                </c:pt>
                <c:pt idx="2972">
                  <c:v>2972</c:v>
                </c:pt>
                <c:pt idx="2973">
                  <c:v>2973</c:v>
                </c:pt>
                <c:pt idx="2974">
                  <c:v>2974</c:v>
                </c:pt>
                <c:pt idx="2975">
                  <c:v>2975</c:v>
                </c:pt>
                <c:pt idx="2976">
                  <c:v>2976</c:v>
                </c:pt>
                <c:pt idx="2977">
                  <c:v>2977</c:v>
                </c:pt>
                <c:pt idx="2978">
                  <c:v>2978</c:v>
                </c:pt>
                <c:pt idx="2979">
                  <c:v>2979</c:v>
                </c:pt>
                <c:pt idx="2980">
                  <c:v>2980</c:v>
                </c:pt>
                <c:pt idx="2981">
                  <c:v>2981</c:v>
                </c:pt>
                <c:pt idx="2982">
                  <c:v>2982</c:v>
                </c:pt>
                <c:pt idx="2983">
                  <c:v>2983</c:v>
                </c:pt>
                <c:pt idx="2984">
                  <c:v>2984</c:v>
                </c:pt>
                <c:pt idx="2985">
                  <c:v>2985</c:v>
                </c:pt>
                <c:pt idx="2986">
                  <c:v>2986</c:v>
                </c:pt>
                <c:pt idx="2987">
                  <c:v>2987</c:v>
                </c:pt>
                <c:pt idx="2988">
                  <c:v>2988</c:v>
                </c:pt>
                <c:pt idx="2989">
                  <c:v>2989</c:v>
                </c:pt>
                <c:pt idx="2990">
                  <c:v>2990</c:v>
                </c:pt>
                <c:pt idx="2991">
                  <c:v>2991</c:v>
                </c:pt>
                <c:pt idx="2992">
                  <c:v>2992</c:v>
                </c:pt>
                <c:pt idx="2993">
                  <c:v>2993</c:v>
                </c:pt>
                <c:pt idx="2994">
                  <c:v>2994</c:v>
                </c:pt>
                <c:pt idx="2995">
                  <c:v>2995</c:v>
                </c:pt>
                <c:pt idx="2996">
                  <c:v>2996</c:v>
                </c:pt>
                <c:pt idx="2997">
                  <c:v>2997</c:v>
                </c:pt>
                <c:pt idx="2998">
                  <c:v>2998</c:v>
                </c:pt>
                <c:pt idx="2999">
                  <c:v>2999</c:v>
                </c:pt>
                <c:pt idx="3000">
                  <c:v>3000</c:v>
                </c:pt>
              </c:numCache>
            </c:numRef>
          </c:xVal>
          <c:yVal>
            <c:numRef>
              <c:f>'Online fitting_50uM DHP1c'!$T$9:$T$3009</c:f>
              <c:numCache>
                <c:formatCode>General</c:formatCode>
                <c:ptCount val="3001"/>
                <c:pt idx="0">
                  <c:v>0</c:v>
                </c:pt>
                <c:pt idx="1">
                  <c:v>3.1051454138702458E-4</c:v>
                </c:pt>
                <c:pt idx="2">
                  <c:v>6.2010424422933729E-4</c:v>
                </c:pt>
                <c:pt idx="3">
                  <c:v>9.2877323420074358E-4</c:v>
                </c:pt>
                <c:pt idx="4">
                  <c:v>1.2365256124721603E-3</c:v>
                </c:pt>
                <c:pt idx="5">
                  <c:v>1.5433654558932542E-3</c:v>
                </c:pt>
                <c:pt idx="6">
                  <c:v>1.849296817172465E-3</c:v>
                </c:pt>
                <c:pt idx="7">
                  <c:v>2.1543237250554324E-3</c:v>
                </c:pt>
                <c:pt idx="8">
                  <c:v>2.4584501845018448E-3</c:v>
                </c:pt>
                <c:pt idx="9">
                  <c:v>2.7616801768607221E-3</c:v>
                </c:pt>
                <c:pt idx="10">
                  <c:v>3.06401766004415E-3</c:v>
                </c:pt>
                <c:pt idx="11">
                  <c:v>3.3654665686994856E-3</c:v>
                </c:pt>
                <c:pt idx="12">
                  <c:v>3.6660308143800441E-3</c:v>
                </c:pt>
                <c:pt idx="13">
                  <c:v>3.965714285714286E-3</c:v>
                </c:pt>
                <c:pt idx="14">
                  <c:v>4.2645208485735187E-3</c:v>
                </c:pt>
                <c:pt idx="15">
                  <c:v>4.5624543462381298E-3</c:v>
                </c:pt>
                <c:pt idx="16">
                  <c:v>4.8595185995623635E-3</c:v>
                </c:pt>
                <c:pt idx="17">
                  <c:v>5.155717407137655E-3</c:v>
                </c:pt>
                <c:pt idx="18">
                  <c:v>5.4510545454545456E-3</c:v>
                </c:pt>
                <c:pt idx="19">
                  <c:v>5.7455337690631809E-3</c:v>
                </c:pt>
                <c:pt idx="20">
                  <c:v>6.0391588107324146E-3</c:v>
                </c:pt>
                <c:pt idx="21">
                  <c:v>6.3319333816075308E-3</c:v>
                </c:pt>
                <c:pt idx="22">
                  <c:v>6.6238611713665945E-3</c:v>
                </c:pt>
                <c:pt idx="23">
                  <c:v>6.9149458483754511E-3</c:v>
                </c:pt>
                <c:pt idx="24">
                  <c:v>7.205191059841385E-3</c:v>
                </c:pt>
                <c:pt idx="25">
                  <c:v>7.4946004319654431E-3</c:v>
                </c:pt>
                <c:pt idx="26">
                  <c:v>7.7831775700934573E-3</c:v>
                </c:pt>
                <c:pt idx="27">
                  <c:v>8.0709260588657569E-3</c:v>
                </c:pt>
                <c:pt idx="28">
                  <c:v>8.3578494623655908E-3</c:v>
                </c:pt>
                <c:pt idx="29">
                  <c:v>8.6439513242662844E-3</c:v>
                </c:pt>
                <c:pt idx="30">
                  <c:v>8.9292351679771259E-3</c:v>
                </c:pt>
                <c:pt idx="31">
                  <c:v>9.2137044967880079E-3</c:v>
                </c:pt>
                <c:pt idx="32">
                  <c:v>9.49736279401283E-3</c:v>
                </c:pt>
                <c:pt idx="33">
                  <c:v>9.7802135231316728E-3</c:v>
                </c:pt>
                <c:pt idx="34">
                  <c:v>1.0062260127931769E-2</c:v>
                </c:pt>
                <c:pt idx="35">
                  <c:v>1.0343506032647267E-2</c:v>
                </c:pt>
                <c:pt idx="36">
                  <c:v>1.0623954642097802E-2</c:v>
                </c:pt>
                <c:pt idx="37">
                  <c:v>1.0903609341825903E-2</c:v>
                </c:pt>
                <c:pt idx="38">
                  <c:v>1.1182473498233215E-2</c:v>
                </c:pt>
                <c:pt idx="39">
                  <c:v>1.1460550458715597E-2</c:v>
                </c:pt>
                <c:pt idx="40">
                  <c:v>1.173784355179704E-2</c:v>
                </c:pt>
                <c:pt idx="41">
                  <c:v>1.2014356087262489E-2</c:v>
                </c:pt>
                <c:pt idx="42">
                  <c:v>1.229009135628953E-2</c:v>
                </c:pt>
                <c:pt idx="43">
                  <c:v>1.2565052631578947E-2</c:v>
                </c:pt>
                <c:pt idx="44">
                  <c:v>1.2839243167484233E-2</c:v>
                </c:pt>
                <c:pt idx="45">
                  <c:v>1.3112666200139957E-2</c:v>
                </c:pt>
                <c:pt idx="46">
                  <c:v>1.3385324947589098E-2</c:v>
                </c:pt>
                <c:pt idx="47">
                  <c:v>1.3657222609909279E-2</c:v>
                </c:pt>
                <c:pt idx="48">
                  <c:v>1.392836236933798E-2</c:v>
                </c:pt>
                <c:pt idx="49">
                  <c:v>1.4198747390396661E-2</c:v>
                </c:pt>
                <c:pt idx="50">
                  <c:v>1.4468380820013898E-2</c:v>
                </c:pt>
                <c:pt idx="51">
                  <c:v>1.4737265787647467E-2</c:v>
                </c:pt>
                <c:pt idx="52">
                  <c:v>1.5005405405405405E-2</c:v>
                </c:pt>
                <c:pt idx="53">
                  <c:v>1.5272802768166088E-2</c:v>
                </c:pt>
                <c:pt idx="54">
                  <c:v>1.5539460953697303E-2</c:v>
                </c:pt>
                <c:pt idx="55">
                  <c:v>1.5805383022774327E-2</c:v>
                </c:pt>
                <c:pt idx="56">
                  <c:v>1.6070572019297038E-2</c:v>
                </c:pt>
                <c:pt idx="57">
                  <c:v>1.6335030970406058E-2</c:v>
                </c:pt>
                <c:pt idx="58">
                  <c:v>1.6598762886597937E-2</c:v>
                </c:pt>
                <c:pt idx="59">
                  <c:v>1.6861770761839395E-2</c:v>
                </c:pt>
                <c:pt idx="60">
                  <c:v>1.7124057573680601E-2</c:v>
                </c:pt>
                <c:pt idx="61">
                  <c:v>1.7385626283367556E-2</c:v>
                </c:pt>
                <c:pt idx="62">
                  <c:v>1.7646479835953521E-2</c:v>
                </c:pt>
                <c:pt idx="63">
                  <c:v>1.7906621160409555E-2</c:v>
                </c:pt>
                <c:pt idx="64">
                  <c:v>1.8166053169734152E-2</c:v>
                </c:pt>
                <c:pt idx="65">
                  <c:v>1.8424778761061945E-2</c:v>
                </c:pt>
                <c:pt idx="66">
                  <c:v>1.8682800815771582E-2</c:v>
                </c:pt>
                <c:pt idx="67">
                  <c:v>1.8940122199592666E-2</c:v>
                </c:pt>
                <c:pt idx="68">
                  <c:v>1.9196745762711864E-2</c:v>
                </c:pt>
                <c:pt idx="69">
                  <c:v>1.9452674339878132E-2</c:v>
                </c:pt>
                <c:pt idx="70">
                  <c:v>1.97079107505071E-2</c:v>
                </c:pt>
                <c:pt idx="71">
                  <c:v>1.9962457798784604E-2</c:v>
                </c:pt>
                <c:pt idx="72">
                  <c:v>2.0216318273769386E-2</c:v>
                </c:pt>
                <c:pt idx="73">
                  <c:v>2.0469494949494949E-2</c:v>
                </c:pt>
                <c:pt idx="74">
                  <c:v>2.0721990585070613E-2</c:v>
                </c:pt>
                <c:pt idx="75">
                  <c:v>2.0973807924781734E-2</c:v>
                </c:pt>
                <c:pt idx="76">
                  <c:v>2.1224949698189135E-2</c:v>
                </c:pt>
                <c:pt idx="77">
                  <c:v>2.147541862022773E-2</c:v>
                </c:pt>
                <c:pt idx="78">
                  <c:v>2.1725217391304348E-2</c:v>
                </c:pt>
                <c:pt idx="79">
                  <c:v>2.1974348697394792E-2</c:v>
                </c:pt>
                <c:pt idx="80">
                  <c:v>2.2222815210140093E-2</c:v>
                </c:pt>
                <c:pt idx="81">
                  <c:v>2.2470619586942037E-2</c:v>
                </c:pt>
                <c:pt idx="82">
                  <c:v>2.2717764471057882E-2</c:v>
                </c:pt>
                <c:pt idx="83">
                  <c:v>2.2964252491694353E-2</c:v>
                </c:pt>
                <c:pt idx="84">
                  <c:v>2.3210086264100864E-2</c:v>
                </c:pt>
                <c:pt idx="85">
                  <c:v>2.3455268389662026E-2</c:v>
                </c:pt>
                <c:pt idx="86">
                  <c:v>2.3699801455989412E-2</c:v>
                </c:pt>
                <c:pt idx="87">
                  <c:v>2.3943688037012557E-2</c:v>
                </c:pt>
                <c:pt idx="88">
                  <c:v>2.4186930693069306E-2</c:v>
                </c:pt>
                <c:pt idx="89">
                  <c:v>2.4429531970995382E-2</c:v>
                </c:pt>
                <c:pt idx="90">
                  <c:v>2.4671494404213297E-2</c:v>
                </c:pt>
                <c:pt idx="91">
                  <c:v>2.4912820512820514E-2</c:v>
                </c:pt>
                <c:pt idx="92">
                  <c:v>2.5153512803676951E-2</c:v>
                </c:pt>
                <c:pt idx="93">
                  <c:v>2.5393573770491805E-2</c:v>
                </c:pt>
                <c:pt idx="94">
                  <c:v>2.5633005893909624E-2</c:v>
                </c:pt>
                <c:pt idx="95">
                  <c:v>2.5871811641595813E-2</c:v>
                </c:pt>
                <c:pt idx="96">
                  <c:v>2.6109993468321359E-2</c:v>
                </c:pt>
                <c:pt idx="97">
                  <c:v>2.6347553816046965E-2</c:v>
                </c:pt>
                <c:pt idx="98">
                  <c:v>2.6584495114006516E-2</c:v>
                </c:pt>
                <c:pt idx="99">
                  <c:v>2.6820819778789848E-2</c:v>
                </c:pt>
                <c:pt idx="100">
                  <c:v>2.7056530214424952E-2</c:v>
                </c:pt>
                <c:pt idx="101">
                  <c:v>2.7291628812459438E-2</c:v>
                </c:pt>
                <c:pt idx="102">
                  <c:v>2.7526117952041476E-2</c:v>
                </c:pt>
                <c:pt idx="103">
                  <c:v>2.776E-2</c:v>
                </c:pt>
                <c:pt idx="104">
                  <c:v>2.799327731092437E-2</c:v>
                </c:pt>
                <c:pt idx="105">
                  <c:v>2.8225952227243382E-2</c:v>
                </c:pt>
                <c:pt idx="106">
                  <c:v>2.8458027079303672E-2</c:v>
                </c:pt>
                <c:pt idx="107">
                  <c:v>2.868950418544752E-2</c:v>
                </c:pt>
                <c:pt idx="108">
                  <c:v>2.892038585209003E-2</c:v>
                </c:pt>
                <c:pt idx="109">
                  <c:v>2.915067437379576E-2</c:v>
                </c:pt>
                <c:pt idx="110">
                  <c:v>2.9380372033354717E-2</c:v>
                </c:pt>
                <c:pt idx="111">
                  <c:v>2.9609481101857783E-2</c:v>
                </c:pt>
                <c:pt idx="112">
                  <c:v>2.9838003838771592E-2</c:v>
                </c:pt>
                <c:pt idx="113">
                  <c:v>3.0065942492012776E-2</c:v>
                </c:pt>
                <c:pt idx="114">
                  <c:v>3.0293299298021697E-2</c:v>
                </c:pt>
                <c:pt idx="115">
                  <c:v>3.0520076481835561E-2</c:v>
                </c:pt>
                <c:pt idx="116">
                  <c:v>3.0746276257161042E-2</c:v>
                </c:pt>
                <c:pt idx="117">
                  <c:v>3.0971900826446283E-2</c:v>
                </c:pt>
                <c:pt idx="118">
                  <c:v>3.1196952380952381E-2</c:v>
                </c:pt>
                <c:pt idx="119">
                  <c:v>3.1421433100824347E-2</c:v>
                </c:pt>
                <c:pt idx="120">
                  <c:v>3.1645345155161493E-2</c:v>
                </c:pt>
                <c:pt idx="121">
                  <c:v>3.1868690702087289E-2</c:v>
                </c:pt>
                <c:pt idx="122">
                  <c:v>3.2091471888818703E-2</c:v>
                </c:pt>
                <c:pt idx="123">
                  <c:v>3.2313690851735015E-2</c:v>
                </c:pt>
                <c:pt idx="124">
                  <c:v>3.2535349716446123E-2</c:v>
                </c:pt>
                <c:pt idx="125">
                  <c:v>3.2756450597860289E-2</c:v>
                </c:pt>
                <c:pt idx="126">
                  <c:v>3.2976995600251413E-2</c:v>
                </c:pt>
                <c:pt idx="127">
                  <c:v>3.3196986817325795E-2</c:v>
                </c:pt>
                <c:pt idx="128">
                  <c:v>3.3416426332288397E-2</c:v>
                </c:pt>
                <c:pt idx="129">
                  <c:v>3.3635316217908579E-2</c:v>
                </c:pt>
                <c:pt idx="130">
                  <c:v>3.3853658536585361E-2</c:v>
                </c:pt>
                <c:pt idx="131">
                  <c:v>3.4071455340412241E-2</c:v>
                </c:pt>
                <c:pt idx="132">
                  <c:v>3.4288708671241418E-2</c:v>
                </c:pt>
                <c:pt idx="133">
                  <c:v>3.4505420560747666E-2</c:v>
                </c:pt>
                <c:pt idx="134">
                  <c:v>3.4721593030491597E-2</c:v>
                </c:pt>
                <c:pt idx="135">
                  <c:v>3.4937228091982596E-2</c:v>
                </c:pt>
                <c:pt idx="136">
                  <c:v>3.5152327746741152E-2</c:v>
                </c:pt>
                <c:pt idx="137">
                  <c:v>3.5366893986360816E-2</c:v>
                </c:pt>
                <c:pt idx="138">
                  <c:v>3.558092879256966E-2</c:v>
                </c:pt>
                <c:pt idx="139">
                  <c:v>3.5794434137291276E-2</c:v>
                </c:pt>
                <c:pt idx="140">
                  <c:v>3.6007411982705372E-2</c:v>
                </c:pt>
                <c:pt idx="141">
                  <c:v>3.6219864281307836E-2</c:v>
                </c:pt>
                <c:pt idx="142">
                  <c:v>3.6431792975970427E-2</c:v>
                </c:pt>
                <c:pt idx="143">
                  <c:v>3.6643200000000001E-2</c:v>
                </c:pt>
                <c:pt idx="144">
                  <c:v>3.6854087277197294E-2</c:v>
                </c:pt>
                <c:pt idx="145">
                  <c:v>3.7064456721915287E-2</c:v>
                </c:pt>
                <c:pt idx="146">
                  <c:v>3.7274310239117106E-2</c:v>
                </c:pt>
                <c:pt idx="147">
                  <c:v>3.7483649724433556E-2</c:v>
                </c:pt>
                <c:pt idx="148">
                  <c:v>3.7692477064220187E-2</c:v>
                </c:pt>
                <c:pt idx="149">
                  <c:v>3.7900794135613924E-2</c:v>
                </c:pt>
                <c:pt idx="150">
                  <c:v>3.8108602806589384E-2</c:v>
                </c:pt>
                <c:pt idx="151">
                  <c:v>3.8315904936014625E-2</c:v>
                </c:pt>
                <c:pt idx="152">
                  <c:v>3.8522702373706634E-2</c:v>
                </c:pt>
                <c:pt idx="153">
                  <c:v>3.8728996960486317E-2</c:v>
                </c:pt>
                <c:pt idx="154">
                  <c:v>3.8934790528233156E-2</c:v>
                </c:pt>
                <c:pt idx="155">
                  <c:v>3.9140084899939358E-2</c:v>
                </c:pt>
                <c:pt idx="156">
                  <c:v>3.9344881889763775E-2</c:v>
                </c:pt>
                <c:pt idx="157">
                  <c:v>3.9549183303085295E-2</c:v>
                </c:pt>
                <c:pt idx="158">
                  <c:v>3.975299093655589E-2</c:v>
                </c:pt>
                <c:pt idx="159">
                  <c:v>3.9956306578153286E-2</c:v>
                </c:pt>
                <c:pt idx="160">
                  <c:v>4.015913200723327E-2</c:v>
                </c:pt>
                <c:pt idx="161">
                  <c:v>4.0361468994581581E-2</c:v>
                </c:pt>
                <c:pt idx="162">
                  <c:v>4.0563319302465421E-2</c:v>
                </c:pt>
                <c:pt idx="163">
                  <c:v>4.0764684684684686E-2</c:v>
                </c:pt>
                <c:pt idx="164">
                  <c:v>4.0965566886622673E-2</c:v>
                </c:pt>
                <c:pt idx="165">
                  <c:v>4.1165967645296585E-2</c:v>
                </c:pt>
                <c:pt idx="166">
                  <c:v>4.1365888689407541E-2</c:v>
                </c:pt>
                <c:pt idx="167">
                  <c:v>4.1565331739390317E-2</c:v>
                </c:pt>
                <c:pt idx="168">
                  <c:v>4.1764298507462688E-2</c:v>
                </c:pt>
                <c:pt idx="169">
                  <c:v>4.1962790697674418E-2</c:v>
                </c:pt>
                <c:pt idx="170">
                  <c:v>4.2160810005955923E-2</c:v>
                </c:pt>
                <c:pt idx="171">
                  <c:v>4.2358358120166563E-2</c:v>
                </c:pt>
                <c:pt idx="172">
                  <c:v>4.2555436720142607E-2</c:v>
                </c:pt>
                <c:pt idx="173">
                  <c:v>4.2752047477744803E-2</c:v>
                </c:pt>
                <c:pt idx="174">
                  <c:v>4.2948192056905747E-2</c:v>
                </c:pt>
                <c:pt idx="175">
                  <c:v>4.3143872113676734E-2</c:v>
                </c:pt>
                <c:pt idx="176">
                  <c:v>4.3339089296274391E-2</c:v>
                </c:pt>
                <c:pt idx="177">
                  <c:v>4.353384524512699E-2</c:v>
                </c:pt>
                <c:pt idx="178">
                  <c:v>4.372814159292035E-2</c:v>
                </c:pt>
                <c:pt idx="179">
                  <c:v>4.392197996464349E-2</c:v>
                </c:pt>
                <c:pt idx="180">
                  <c:v>4.4115361977633903E-2</c:v>
                </c:pt>
                <c:pt idx="181">
                  <c:v>4.430828924162257E-2</c:v>
                </c:pt>
                <c:pt idx="182">
                  <c:v>4.4500763358778631E-2</c:v>
                </c:pt>
                <c:pt idx="183">
                  <c:v>4.4692785923753663E-2</c:v>
                </c:pt>
                <c:pt idx="184">
                  <c:v>4.4884358523725833E-2</c:v>
                </c:pt>
                <c:pt idx="185">
                  <c:v>4.5075482738443529E-2</c:v>
                </c:pt>
                <c:pt idx="186">
                  <c:v>4.5266160140268852E-2</c:v>
                </c:pt>
                <c:pt idx="187">
                  <c:v>4.5456392294220667E-2</c:v>
                </c:pt>
                <c:pt idx="188">
                  <c:v>4.5646180758017491E-2</c:v>
                </c:pt>
                <c:pt idx="189">
                  <c:v>4.5835527082119978E-2</c:v>
                </c:pt>
                <c:pt idx="190">
                  <c:v>4.6024432809773121E-2</c:v>
                </c:pt>
                <c:pt idx="191">
                  <c:v>4.6212899477048222E-2</c:v>
                </c:pt>
                <c:pt idx="192">
                  <c:v>4.6400928612884508E-2</c:v>
                </c:pt>
                <c:pt idx="193">
                  <c:v>4.6588521739130438E-2</c:v>
                </c:pt>
                <c:pt idx="194">
                  <c:v>4.6775680370584827E-2</c:v>
                </c:pt>
                <c:pt idx="195">
                  <c:v>4.6962406015037587E-2</c:v>
                </c:pt>
                <c:pt idx="196">
                  <c:v>4.7148700173310229E-2</c:v>
                </c:pt>
                <c:pt idx="197">
                  <c:v>4.7334564339296017E-2</c:v>
                </c:pt>
                <c:pt idx="198">
                  <c:v>4.752E-2</c:v>
                </c:pt>
                <c:pt idx="199">
                  <c:v>4.770500863557859E-2</c:v>
                </c:pt>
                <c:pt idx="200">
                  <c:v>4.7889591719378954E-2</c:v>
                </c:pt>
                <c:pt idx="201">
                  <c:v>4.8073750717978168E-2</c:v>
                </c:pt>
                <c:pt idx="202">
                  <c:v>4.8257487091222025E-2</c:v>
                </c:pt>
                <c:pt idx="203">
                  <c:v>4.8440802292263614E-2</c:v>
                </c:pt>
                <c:pt idx="204">
                  <c:v>4.8623697767601601E-2</c:v>
                </c:pt>
                <c:pt idx="205">
                  <c:v>4.8806174957118351E-2</c:v>
                </c:pt>
                <c:pt idx="206">
                  <c:v>4.8988235294117652E-2</c:v>
                </c:pt>
                <c:pt idx="207">
                  <c:v>4.9169880205362233E-2</c:v>
                </c:pt>
                <c:pt idx="208">
                  <c:v>4.9351111111111109E-2</c:v>
                </c:pt>
                <c:pt idx="209">
                  <c:v>4.953192942515651E-2</c:v>
                </c:pt>
                <c:pt idx="210">
                  <c:v>4.9712336554860716E-2</c:v>
                </c:pt>
                <c:pt idx="211">
                  <c:v>4.9892333901192507E-2</c:v>
                </c:pt>
                <c:pt idx="212">
                  <c:v>5.0071922858763468E-2</c:v>
                </c:pt>
                <c:pt idx="213">
                  <c:v>5.0251104815864027E-2</c:v>
                </c:pt>
                <c:pt idx="214">
                  <c:v>5.0429881154499152E-2</c:v>
                </c:pt>
                <c:pt idx="215">
                  <c:v>5.0608253250423965E-2</c:v>
                </c:pt>
                <c:pt idx="216">
                  <c:v>5.0786222473178988E-2</c:v>
                </c:pt>
                <c:pt idx="217">
                  <c:v>5.0963790186125214E-2</c:v>
                </c:pt>
                <c:pt idx="218">
                  <c:v>5.1140957746478873E-2</c:v>
                </c:pt>
                <c:pt idx="219">
                  <c:v>5.1317726505346085E-2</c:v>
                </c:pt>
                <c:pt idx="220">
                  <c:v>5.1494097807757169E-2</c:v>
                </c:pt>
                <c:pt idx="221">
                  <c:v>5.1670072992700732E-2</c:v>
                </c:pt>
                <c:pt idx="222">
                  <c:v>5.1845653393157595E-2</c:v>
                </c:pt>
                <c:pt idx="223">
                  <c:v>5.2020840336134452E-2</c:v>
                </c:pt>
                <c:pt idx="224">
                  <c:v>5.2195635142697261E-2</c:v>
                </c:pt>
                <c:pt idx="225">
                  <c:v>5.2370039128004468E-2</c:v>
                </c:pt>
                <c:pt idx="226">
                  <c:v>5.2544053601340027E-2</c:v>
                </c:pt>
                <c:pt idx="227">
                  <c:v>5.2717679866146124E-2</c:v>
                </c:pt>
                <c:pt idx="228">
                  <c:v>5.2890919220055711E-2</c:v>
                </c:pt>
                <c:pt idx="229">
                  <c:v>5.306377295492487E-2</c:v>
                </c:pt>
                <c:pt idx="230">
                  <c:v>5.3236242356864923E-2</c:v>
                </c:pt>
                <c:pt idx="231">
                  <c:v>5.3408328706274294E-2</c:v>
                </c:pt>
                <c:pt idx="232">
                  <c:v>5.3580033277870212E-2</c:v>
                </c:pt>
                <c:pt idx="233">
                  <c:v>5.3751357340720216E-2</c:v>
                </c:pt>
                <c:pt idx="234">
                  <c:v>5.3922302158273386E-2</c:v>
                </c:pt>
                <c:pt idx="235">
                  <c:v>5.4092868988391378E-2</c:v>
                </c:pt>
                <c:pt idx="236">
                  <c:v>5.4263059083379347E-2</c:v>
                </c:pt>
                <c:pt idx="237">
                  <c:v>5.4432873690016551E-2</c:v>
                </c:pt>
                <c:pt idx="238">
                  <c:v>5.4602314049586778E-2</c:v>
                </c:pt>
                <c:pt idx="239">
                  <c:v>5.4771381397908638E-2</c:v>
                </c:pt>
                <c:pt idx="240">
                  <c:v>5.4940076965365583E-2</c:v>
                </c:pt>
                <c:pt idx="241">
                  <c:v>5.5108401976935749E-2</c:v>
                </c:pt>
                <c:pt idx="242">
                  <c:v>5.5276357652221615E-2</c:v>
                </c:pt>
                <c:pt idx="243">
                  <c:v>5.5443945205479447E-2</c:v>
                </c:pt>
                <c:pt idx="244">
                  <c:v>5.5611165845648604E-2</c:v>
                </c:pt>
                <c:pt idx="245">
                  <c:v>5.5778020776380534E-2</c:v>
                </c:pt>
                <c:pt idx="246">
                  <c:v>5.594451119606772E-2</c:v>
                </c:pt>
                <c:pt idx="247">
                  <c:v>5.6110638297872335E-2</c:v>
                </c:pt>
                <c:pt idx="248">
                  <c:v>5.627640326975477E-2</c:v>
                </c:pt>
                <c:pt idx="249">
                  <c:v>5.6441807294501906E-2</c:v>
                </c:pt>
                <c:pt idx="250">
                  <c:v>5.6606851549755297E-2</c:v>
                </c:pt>
                <c:pt idx="251">
                  <c:v>5.6771537208039111E-2</c:v>
                </c:pt>
                <c:pt idx="252">
                  <c:v>5.6935865436787844E-2</c:v>
                </c:pt>
                <c:pt idx="253">
                  <c:v>5.709983739837398E-2</c:v>
                </c:pt>
                <c:pt idx="254">
                  <c:v>5.7263454250135348E-2</c:v>
                </c:pt>
                <c:pt idx="255">
                  <c:v>5.7426717144402381E-2</c:v>
                </c:pt>
                <c:pt idx="256">
                  <c:v>5.758962722852512E-2</c:v>
                </c:pt>
                <c:pt idx="257">
                  <c:v>5.7752185644900159E-2</c:v>
                </c:pt>
                <c:pt idx="258">
                  <c:v>5.791439353099731E-2</c:v>
                </c:pt>
                <c:pt idx="259">
                  <c:v>5.8076252019386106E-2</c:v>
                </c:pt>
                <c:pt idx="260">
                  <c:v>5.8237762237762239E-2</c:v>
                </c:pt>
                <c:pt idx="261">
                  <c:v>5.8398925308973663E-2</c:v>
                </c:pt>
                <c:pt idx="262">
                  <c:v>5.8559742351046697E-2</c:v>
                </c:pt>
                <c:pt idx="263">
                  <c:v>5.8720214477211798E-2</c:v>
                </c:pt>
                <c:pt idx="264">
                  <c:v>5.8880342795929297E-2</c:v>
                </c:pt>
                <c:pt idx="265">
                  <c:v>5.9040128410914931E-2</c:v>
                </c:pt>
                <c:pt idx="266">
                  <c:v>5.919957242116515E-2</c:v>
                </c:pt>
                <c:pt idx="267">
                  <c:v>5.935867592098238E-2</c:v>
                </c:pt>
                <c:pt idx="268">
                  <c:v>5.9517439999999998E-2</c:v>
                </c:pt>
                <c:pt idx="269">
                  <c:v>5.9675865743207247E-2</c:v>
                </c:pt>
                <c:pt idx="270">
                  <c:v>5.9833954230973922E-2</c:v>
                </c:pt>
                <c:pt idx="271">
                  <c:v>5.9991706539074957E-2</c:v>
                </c:pt>
                <c:pt idx="272">
                  <c:v>6.0149123738714817E-2</c:v>
                </c:pt>
                <c:pt idx="273">
                  <c:v>6.0306206896551723E-2</c:v>
                </c:pt>
                <c:pt idx="274">
                  <c:v>6.0462957074721775E-2</c:v>
                </c:pt>
                <c:pt idx="275">
                  <c:v>6.0619375330862889E-2</c:v>
                </c:pt>
                <c:pt idx="276">
                  <c:v>6.0775462718138551E-2</c:v>
                </c:pt>
                <c:pt idx="277">
                  <c:v>6.0931220285261489E-2</c:v>
                </c:pt>
                <c:pt idx="278">
                  <c:v>6.1086649076517147E-2</c:v>
                </c:pt>
                <c:pt idx="279">
                  <c:v>6.124175013178703E-2</c:v>
                </c:pt>
                <c:pt idx="280">
                  <c:v>6.1396524486571881E-2</c:v>
                </c:pt>
                <c:pt idx="281">
                  <c:v>6.1550973172014724E-2</c:v>
                </c:pt>
                <c:pt idx="282">
                  <c:v>6.1705097214923808E-2</c:v>
                </c:pt>
                <c:pt idx="283">
                  <c:v>6.1858897637795278E-2</c:v>
                </c:pt>
                <c:pt idx="284">
                  <c:v>6.2012375458835867E-2</c:v>
                </c:pt>
                <c:pt idx="285">
                  <c:v>6.2165531691985326E-2</c:v>
                </c:pt>
                <c:pt idx="286">
                  <c:v>6.2318367346938776E-2</c:v>
                </c:pt>
                <c:pt idx="287">
                  <c:v>6.2470883429168844E-2</c:v>
                </c:pt>
                <c:pt idx="288">
                  <c:v>6.2623080939947784E-2</c:v>
                </c:pt>
                <c:pt idx="289">
                  <c:v>6.2774960876369329E-2</c:v>
                </c:pt>
                <c:pt idx="290">
                  <c:v>6.2926524231370504E-2</c:v>
                </c:pt>
                <c:pt idx="291">
                  <c:v>6.3077771993753251E-2</c:v>
                </c:pt>
                <c:pt idx="292">
                  <c:v>6.322870514820593E-2</c:v>
                </c:pt>
                <c:pt idx="293">
                  <c:v>6.3379324675324672E-2</c:v>
                </c:pt>
                <c:pt idx="294">
                  <c:v>6.3529631551634658E-2</c:v>
                </c:pt>
                <c:pt idx="295">
                  <c:v>6.3679626749611196E-2</c:v>
                </c:pt>
                <c:pt idx="296">
                  <c:v>6.3829311237700678E-2</c:v>
                </c:pt>
                <c:pt idx="297">
                  <c:v>6.397868598034144E-2</c:v>
                </c:pt>
                <c:pt idx="298">
                  <c:v>6.4127751937984492E-2</c:v>
                </c:pt>
                <c:pt idx="299">
                  <c:v>6.4276510067114087E-2</c:v>
                </c:pt>
                <c:pt idx="300">
                  <c:v>6.4424961320268176E-2</c:v>
                </c:pt>
                <c:pt idx="301">
                  <c:v>6.4573106646058726E-2</c:v>
                </c:pt>
                <c:pt idx="302">
                  <c:v>6.4720946989191966E-2</c:v>
                </c:pt>
                <c:pt idx="303">
                  <c:v>6.486848329048843E-2</c:v>
                </c:pt>
                <c:pt idx="304">
                  <c:v>6.5015716486902922E-2</c:v>
                </c:pt>
                <c:pt idx="305">
                  <c:v>6.516264751154438E-2</c:v>
                </c:pt>
                <c:pt idx="306">
                  <c:v>6.5309277293695539E-2</c:v>
                </c:pt>
                <c:pt idx="307">
                  <c:v>6.5455606758832566E-2</c:v>
                </c:pt>
                <c:pt idx="308">
                  <c:v>6.5601636828644505E-2</c:v>
                </c:pt>
                <c:pt idx="309">
                  <c:v>6.5747368421052624E-2</c:v>
                </c:pt>
                <c:pt idx="310">
                  <c:v>6.5892802450229715E-2</c:v>
                </c:pt>
                <c:pt idx="311">
                  <c:v>6.6037939826619069E-2</c:v>
                </c:pt>
                <c:pt idx="312">
                  <c:v>6.6182781456953638E-2</c:v>
                </c:pt>
                <c:pt idx="313">
                  <c:v>6.6327328244274814E-2</c:v>
                </c:pt>
                <c:pt idx="314">
                  <c:v>6.647158108795119E-2</c:v>
                </c:pt>
                <c:pt idx="315">
                  <c:v>6.6615540883697311E-2</c:v>
                </c:pt>
                <c:pt idx="316">
                  <c:v>6.6759208523592087E-2</c:v>
                </c:pt>
                <c:pt idx="317">
                  <c:v>6.6902584896097309E-2</c:v>
                </c:pt>
                <c:pt idx="318">
                  <c:v>6.704567088607595E-2</c:v>
                </c:pt>
                <c:pt idx="319">
                  <c:v>6.7188467374810323E-2</c:v>
                </c:pt>
                <c:pt idx="320">
                  <c:v>6.7330975240020213E-2</c:v>
                </c:pt>
                <c:pt idx="321">
                  <c:v>6.7473195355880866E-2</c:v>
                </c:pt>
                <c:pt idx="322">
                  <c:v>6.7615128593040849E-2</c:v>
                </c:pt>
                <c:pt idx="323">
                  <c:v>6.77567758186398E-2</c:v>
                </c:pt>
                <c:pt idx="324">
                  <c:v>6.7898137896326122E-2</c:v>
                </c:pt>
                <c:pt idx="325">
                  <c:v>6.8039215686274496E-2</c:v>
                </c:pt>
                <c:pt idx="326">
                  <c:v>6.818001004520341E-2</c:v>
                </c:pt>
                <c:pt idx="327">
                  <c:v>6.832052182639238E-2</c:v>
                </c:pt>
                <c:pt idx="328">
                  <c:v>6.8460751879699244E-2</c:v>
                </c:pt>
                <c:pt idx="329">
                  <c:v>6.8600701051577367E-2</c:v>
                </c:pt>
                <c:pt idx="330">
                  <c:v>6.8740370185092547E-2</c:v>
                </c:pt>
                <c:pt idx="331">
                  <c:v>6.8879760119940028E-2</c:v>
                </c:pt>
                <c:pt idx="332">
                  <c:v>6.9018871692461306E-2</c:v>
                </c:pt>
                <c:pt idx="333">
                  <c:v>6.9157705735660852E-2</c:v>
                </c:pt>
                <c:pt idx="334">
                  <c:v>6.9296263079222709E-2</c:v>
                </c:pt>
                <c:pt idx="335">
                  <c:v>6.9434544549527133E-2</c:v>
                </c:pt>
                <c:pt idx="336">
                  <c:v>6.9572550969666844E-2</c:v>
                </c:pt>
                <c:pt idx="337">
                  <c:v>6.9710283159463482E-2</c:v>
                </c:pt>
                <c:pt idx="338">
                  <c:v>6.9847741935483876E-2</c:v>
                </c:pt>
                <c:pt idx="339">
                  <c:v>6.9984928111056013E-2</c:v>
                </c:pt>
                <c:pt idx="340">
                  <c:v>7.012184249628528E-2</c:v>
                </c:pt>
                <c:pt idx="341">
                  <c:v>7.0258485898070266E-2</c:v>
                </c:pt>
                <c:pt idx="342">
                  <c:v>7.0394859120118627E-2</c:v>
                </c:pt>
                <c:pt idx="343">
                  <c:v>7.0530962962962962E-2</c:v>
                </c:pt>
                <c:pt idx="344">
                  <c:v>7.0666798223976326E-2</c:v>
                </c:pt>
                <c:pt idx="345">
                  <c:v>7.0802365697387876E-2</c:v>
                </c:pt>
                <c:pt idx="346">
                  <c:v>7.0937666174298378E-2</c:v>
                </c:pt>
                <c:pt idx="347">
                  <c:v>7.1072700442695522E-2</c:v>
                </c:pt>
                <c:pt idx="348">
                  <c:v>7.120746928746928E-2</c:v>
                </c:pt>
                <c:pt idx="349">
                  <c:v>7.1341973490427105E-2</c:v>
                </c:pt>
                <c:pt idx="350">
                  <c:v>7.1476213830308985E-2</c:v>
                </c:pt>
                <c:pt idx="351">
                  <c:v>7.1610191082802546E-2</c:v>
                </c:pt>
                <c:pt idx="352">
                  <c:v>7.174390602055801E-2</c:v>
                </c:pt>
                <c:pt idx="353">
                  <c:v>7.1877359413202946E-2</c:v>
                </c:pt>
                <c:pt idx="354">
                  <c:v>7.2010552027357108E-2</c:v>
                </c:pt>
                <c:pt idx="355">
                  <c:v>7.2143484626647145E-2</c:v>
                </c:pt>
                <c:pt idx="356">
                  <c:v>7.22761579717211E-2</c:v>
                </c:pt>
                <c:pt idx="357">
                  <c:v>7.2408572820263029E-2</c:v>
                </c:pt>
                <c:pt idx="358">
                  <c:v>7.2540729927007302E-2</c:v>
                </c:pt>
                <c:pt idx="359">
                  <c:v>7.2672630043753031E-2</c:v>
                </c:pt>
                <c:pt idx="360">
                  <c:v>7.280427391937834E-2</c:v>
                </c:pt>
                <c:pt idx="361">
                  <c:v>7.2935662299854445E-2</c:v>
                </c:pt>
                <c:pt idx="362">
                  <c:v>7.3066795928259806E-2</c:v>
                </c:pt>
                <c:pt idx="363">
                  <c:v>7.3197675544794186E-2</c:v>
                </c:pt>
                <c:pt idx="364">
                  <c:v>7.3328301886792457E-2</c:v>
                </c:pt>
                <c:pt idx="365">
                  <c:v>7.3458675688738512E-2</c:v>
                </c:pt>
                <c:pt idx="366">
                  <c:v>7.3588797682279092E-2</c:v>
                </c:pt>
                <c:pt idx="367">
                  <c:v>7.3718668596237338E-2</c:v>
                </c:pt>
                <c:pt idx="368">
                  <c:v>7.3848289156626501E-2</c:v>
                </c:pt>
                <c:pt idx="369">
                  <c:v>7.3977660086663455E-2</c:v>
                </c:pt>
                <c:pt idx="370">
                  <c:v>7.4106782106782093E-2</c:v>
                </c:pt>
                <c:pt idx="371">
                  <c:v>7.4235655934646802E-2</c:v>
                </c:pt>
                <c:pt idx="372">
                  <c:v>7.4364282285165631E-2</c:v>
                </c:pt>
                <c:pt idx="373">
                  <c:v>7.4492661870503588E-2</c:v>
                </c:pt>
                <c:pt idx="374">
                  <c:v>7.4620795400095835E-2</c:v>
                </c:pt>
                <c:pt idx="375">
                  <c:v>7.4748683580660599E-2</c:v>
                </c:pt>
                <c:pt idx="376">
                  <c:v>7.4876327116212338E-2</c:v>
                </c:pt>
                <c:pt idx="377">
                  <c:v>7.5003726708074536E-2</c:v>
                </c:pt>
                <c:pt idx="378">
                  <c:v>7.51308830548926E-2</c:v>
                </c:pt>
                <c:pt idx="379">
                  <c:v>7.5257796852646636E-2</c:v>
                </c:pt>
                <c:pt idx="380">
                  <c:v>7.5384468794664122E-2</c:v>
                </c:pt>
                <c:pt idx="381">
                  <c:v>7.5510899571632567E-2</c:v>
                </c:pt>
                <c:pt idx="382">
                  <c:v>7.5637089871611982E-2</c:v>
                </c:pt>
                <c:pt idx="383">
                  <c:v>7.5763040380047511E-2</c:v>
                </c:pt>
                <c:pt idx="384">
                  <c:v>7.5888751779781688E-2</c:v>
                </c:pt>
                <c:pt idx="385">
                  <c:v>7.6014224751066853E-2</c:v>
                </c:pt>
                <c:pt idx="386">
                  <c:v>7.613945997157745E-2</c:v>
                </c:pt>
                <c:pt idx="387">
                  <c:v>7.6264458116422143E-2</c:v>
                </c:pt>
                <c:pt idx="388">
                  <c:v>7.6389219858156027E-2</c:v>
                </c:pt>
                <c:pt idx="389">
                  <c:v>7.6513745866792632E-2</c:v>
                </c:pt>
                <c:pt idx="390">
                  <c:v>7.6638036809815943E-2</c:v>
                </c:pt>
                <c:pt idx="391">
                  <c:v>7.6762093352192362E-2</c:v>
                </c:pt>
                <c:pt idx="392">
                  <c:v>7.6885916156382475E-2</c:v>
                </c:pt>
                <c:pt idx="393">
                  <c:v>7.7009505882352933E-2</c:v>
                </c:pt>
                <c:pt idx="394">
                  <c:v>7.7132863187588149E-2</c:v>
                </c:pt>
                <c:pt idx="395">
                  <c:v>7.7255988727101932E-2</c:v>
                </c:pt>
                <c:pt idx="396">
                  <c:v>7.7378883153449082E-2</c:v>
                </c:pt>
                <c:pt idx="397">
                  <c:v>7.7501547116736985E-2</c:v>
                </c:pt>
                <c:pt idx="398">
                  <c:v>7.7623981264637001E-2</c:v>
                </c:pt>
                <c:pt idx="399">
                  <c:v>7.7746186242395876E-2</c:v>
                </c:pt>
                <c:pt idx="400">
                  <c:v>7.7868162692847132E-2</c:v>
                </c:pt>
                <c:pt idx="401">
                  <c:v>7.7989911256422226E-2</c:v>
                </c:pt>
                <c:pt idx="402">
                  <c:v>7.8111432571161918E-2</c:v>
                </c:pt>
                <c:pt idx="403">
                  <c:v>7.8232727272727273E-2</c:v>
                </c:pt>
                <c:pt idx="404">
                  <c:v>7.8353795994410794E-2</c:v>
                </c:pt>
                <c:pt idx="405">
                  <c:v>7.8474639367147506E-2</c:v>
                </c:pt>
                <c:pt idx="406">
                  <c:v>7.8595258019525799E-2</c:v>
                </c:pt>
                <c:pt idx="407">
                  <c:v>7.8715652577798417E-2</c:v>
                </c:pt>
                <c:pt idx="408">
                  <c:v>7.883582366589327E-2</c:v>
                </c:pt>
                <c:pt idx="409">
                  <c:v>7.8955771905424202E-2</c:v>
                </c:pt>
                <c:pt idx="410">
                  <c:v>7.9075497915701703E-2</c:v>
                </c:pt>
                <c:pt idx="411">
                  <c:v>7.9195002313743643E-2</c:v>
                </c:pt>
                <c:pt idx="412">
                  <c:v>7.9314285714285712E-2</c:v>
                </c:pt>
                <c:pt idx="413">
                  <c:v>7.9433348729792144E-2</c:v>
                </c:pt>
                <c:pt idx="414">
                  <c:v>7.9552191970466077E-2</c:v>
                </c:pt>
                <c:pt idx="415">
                  <c:v>7.9670816044260018E-2</c:v>
                </c:pt>
                <c:pt idx="416">
                  <c:v>7.9789221556886225E-2</c:v>
                </c:pt>
                <c:pt idx="417">
                  <c:v>7.9907409111826963E-2</c:v>
                </c:pt>
                <c:pt idx="418">
                  <c:v>8.0025379310344827E-2</c:v>
                </c:pt>
                <c:pt idx="419">
                  <c:v>8.0143132751492874E-2</c:v>
                </c:pt>
                <c:pt idx="420">
                  <c:v>8.0260670032124837E-2</c:v>
                </c:pt>
                <c:pt idx="421">
                  <c:v>8.0377991746905089E-2</c:v>
                </c:pt>
                <c:pt idx="422">
                  <c:v>8.0495098488318831E-2</c:v>
                </c:pt>
                <c:pt idx="423">
                  <c:v>8.0611990846681927E-2</c:v>
                </c:pt>
                <c:pt idx="424">
                  <c:v>8.0728669410150888E-2</c:v>
                </c:pt>
                <c:pt idx="425">
                  <c:v>8.0845134764732748E-2</c:v>
                </c:pt>
                <c:pt idx="426">
                  <c:v>8.0961387494294851E-2</c:v>
                </c:pt>
                <c:pt idx="427">
                  <c:v>8.1077428180574548E-2</c:v>
                </c:pt>
                <c:pt idx="428">
                  <c:v>8.119325740318907E-2</c:v>
                </c:pt>
                <c:pt idx="429">
                  <c:v>8.1308875739644973E-2</c:v>
                </c:pt>
                <c:pt idx="430">
                  <c:v>8.1424283765347882E-2</c:v>
                </c:pt>
                <c:pt idx="431">
                  <c:v>8.1539482053612E-2</c:v>
                </c:pt>
                <c:pt idx="432">
                  <c:v>8.1654471175669541E-2</c:v>
                </c:pt>
                <c:pt idx="433">
                  <c:v>8.1769251700680265E-2</c:v>
                </c:pt>
                <c:pt idx="434">
                  <c:v>8.188382419574082E-2</c:v>
                </c:pt>
                <c:pt idx="435">
                  <c:v>8.1998189225894066E-2</c:v>
                </c:pt>
                <c:pt idx="436">
                  <c:v>8.2112347354138401E-2</c:v>
                </c:pt>
                <c:pt idx="437">
                  <c:v>8.2226299141436962E-2</c:v>
                </c:pt>
                <c:pt idx="438">
                  <c:v>8.2340045146726853E-2</c:v>
                </c:pt>
                <c:pt idx="439">
                  <c:v>8.245358592692828E-2</c:v>
                </c:pt>
                <c:pt idx="440">
                  <c:v>8.256692203695358E-2</c:v>
                </c:pt>
                <c:pt idx="441">
                  <c:v>8.2680054029716343E-2</c:v>
                </c:pt>
                <c:pt idx="442">
                  <c:v>8.2792982456140349E-2</c:v>
                </c:pt>
                <c:pt idx="443">
                  <c:v>8.2905707865168543E-2</c:v>
                </c:pt>
                <c:pt idx="444">
                  <c:v>8.3018230803771881E-2</c:v>
                </c:pt>
                <c:pt idx="445">
                  <c:v>8.3130551816958276E-2</c:v>
                </c:pt>
                <c:pt idx="446">
                  <c:v>8.3242671447781261E-2</c:v>
                </c:pt>
                <c:pt idx="447">
                  <c:v>8.3354590237348855E-2</c:v>
                </c:pt>
                <c:pt idx="448">
                  <c:v>8.3466308724832211E-2</c:v>
                </c:pt>
                <c:pt idx="449">
                  <c:v>8.3577827447474287E-2</c:v>
                </c:pt>
                <c:pt idx="450">
                  <c:v>8.368914694059848E-2</c:v>
                </c:pt>
                <c:pt idx="451">
                  <c:v>8.3800267737617132E-2</c:v>
                </c:pt>
                <c:pt idx="452">
                  <c:v>8.391119037004012E-2</c:v>
                </c:pt>
                <c:pt idx="453">
                  <c:v>8.4021915367483296E-2</c:v>
                </c:pt>
                <c:pt idx="454">
                  <c:v>8.4132443257676909E-2</c:v>
                </c:pt>
                <c:pt idx="455">
                  <c:v>8.4242774566473985E-2</c:v>
                </c:pt>
                <c:pt idx="456">
                  <c:v>8.4352909817858729E-2</c:v>
                </c:pt>
                <c:pt idx="457">
                  <c:v>8.4462849533954734E-2</c:v>
                </c:pt>
                <c:pt idx="458">
                  <c:v>8.4572594235033258E-2</c:v>
                </c:pt>
                <c:pt idx="459">
                  <c:v>8.468214443952149E-2</c:v>
                </c:pt>
                <c:pt idx="460">
                  <c:v>8.4791500664010616E-2</c:v>
                </c:pt>
                <c:pt idx="461">
                  <c:v>8.4900663423264036E-2</c:v>
                </c:pt>
                <c:pt idx="462">
                  <c:v>8.5009633230225368E-2</c:v>
                </c:pt>
                <c:pt idx="463">
                  <c:v>8.5118410596026484E-2</c:v>
                </c:pt>
                <c:pt idx="464">
                  <c:v>8.5226996029995589E-2</c:v>
                </c:pt>
                <c:pt idx="465">
                  <c:v>8.5335390039665046E-2</c:v>
                </c:pt>
                <c:pt idx="466">
                  <c:v>8.5443593130779386E-2</c:v>
                </c:pt>
                <c:pt idx="467">
                  <c:v>8.5551605807303116E-2</c:v>
                </c:pt>
                <c:pt idx="468">
                  <c:v>8.5659428571428581E-2</c:v>
                </c:pt>
                <c:pt idx="469">
                  <c:v>8.576706192358366E-2</c:v>
                </c:pt>
                <c:pt idx="470">
                  <c:v>8.5874506362439665E-2</c:v>
                </c:pt>
                <c:pt idx="471">
                  <c:v>8.5981762384918906E-2</c:v>
                </c:pt>
                <c:pt idx="472">
                  <c:v>8.6088830486202361E-2</c:v>
                </c:pt>
                <c:pt idx="473">
                  <c:v>8.6195711159737412E-2</c:v>
                </c:pt>
                <c:pt idx="474">
                  <c:v>8.6302404897245305E-2</c:v>
                </c:pt>
                <c:pt idx="475">
                  <c:v>8.6408912188728704E-2</c:v>
                </c:pt>
                <c:pt idx="476">
                  <c:v>8.6515233522479265E-2</c:v>
                </c:pt>
                <c:pt idx="477">
                  <c:v>8.6621369385085037E-2</c:v>
                </c:pt>
                <c:pt idx="478">
                  <c:v>8.672732026143791E-2</c:v>
                </c:pt>
                <c:pt idx="479">
                  <c:v>8.6833086634740972E-2</c:v>
                </c:pt>
                <c:pt idx="480">
                  <c:v>8.6938668986515866E-2</c:v>
                </c:pt>
                <c:pt idx="481">
                  <c:v>8.7044067796610169E-2</c:v>
                </c:pt>
                <c:pt idx="482">
                  <c:v>8.7149283543204517E-2</c:v>
                </c:pt>
                <c:pt idx="483">
                  <c:v>8.7254316702819953E-2</c:v>
                </c:pt>
                <c:pt idx="484">
                  <c:v>8.7359167750325095E-2</c:v>
                </c:pt>
                <c:pt idx="485">
                  <c:v>8.7463837158943264E-2</c:v>
                </c:pt>
                <c:pt idx="486">
                  <c:v>8.756832540025962E-2</c:v>
                </c:pt>
                <c:pt idx="487">
                  <c:v>8.7672632944228279E-2</c:v>
                </c:pt>
                <c:pt idx="488">
                  <c:v>8.7776760259179271E-2</c:v>
                </c:pt>
                <c:pt idx="489">
                  <c:v>8.7880707811825637E-2</c:v>
                </c:pt>
                <c:pt idx="490">
                  <c:v>8.7984476067270376E-2</c:v>
                </c:pt>
                <c:pt idx="491">
                  <c:v>8.8088065489013351E-2</c:v>
                </c:pt>
                <c:pt idx="492">
                  <c:v>8.8191476538958244E-2</c:v>
                </c:pt>
                <c:pt idx="493">
                  <c:v>8.8294709677419356E-2</c:v>
                </c:pt>
                <c:pt idx="494">
                  <c:v>8.8397765363128489E-2</c:v>
                </c:pt>
                <c:pt idx="495">
                  <c:v>8.8500644053241734E-2</c:v>
                </c:pt>
                <c:pt idx="496">
                  <c:v>8.86033462033462E-2</c:v>
                </c:pt>
                <c:pt idx="497">
                  <c:v>8.8705872267466776E-2</c:v>
                </c:pt>
                <c:pt idx="498">
                  <c:v>8.88082226980728E-2</c:v>
                </c:pt>
                <c:pt idx="499">
                  <c:v>8.8910397946084727E-2</c:v>
                </c:pt>
                <c:pt idx="500">
                  <c:v>8.9012398460880715E-2</c:v>
                </c:pt>
                <c:pt idx="501">
                  <c:v>8.9114224690303293E-2</c:v>
                </c:pt>
                <c:pt idx="502">
                  <c:v>8.921587708066582E-2</c:v>
                </c:pt>
                <c:pt idx="503">
                  <c:v>8.9317356076759058E-2</c:v>
                </c:pt>
                <c:pt idx="504">
                  <c:v>8.9418662121857687E-2</c:v>
                </c:pt>
                <c:pt idx="505">
                  <c:v>8.9519795657726678E-2</c:v>
                </c:pt>
                <c:pt idx="506">
                  <c:v>8.9620757124627817E-2</c:v>
                </c:pt>
                <c:pt idx="507">
                  <c:v>8.9721546961325963E-2</c:v>
                </c:pt>
                <c:pt idx="508">
                  <c:v>8.9822165605095539E-2</c:v>
                </c:pt>
                <c:pt idx="509">
                  <c:v>8.9922613491726769E-2</c:v>
                </c:pt>
                <c:pt idx="510">
                  <c:v>9.0022891055532003E-2</c:v>
                </c:pt>
                <c:pt idx="511">
                  <c:v>9.0122998729351964E-2</c:v>
                </c:pt>
                <c:pt idx="512">
                  <c:v>9.0222936944562002E-2</c:v>
                </c:pt>
                <c:pt idx="513">
                  <c:v>9.032270613107822E-2</c:v>
                </c:pt>
                <c:pt idx="514">
                  <c:v>9.0422306717363746E-2</c:v>
                </c:pt>
                <c:pt idx="515">
                  <c:v>9.0521739130434778E-2</c:v>
                </c:pt>
                <c:pt idx="516">
                  <c:v>9.0621003795866725E-2</c:v>
                </c:pt>
                <c:pt idx="517">
                  <c:v>9.0720101137800255E-2</c:v>
                </c:pt>
                <c:pt idx="518">
                  <c:v>9.0819031578947371E-2</c:v>
                </c:pt>
                <c:pt idx="519">
                  <c:v>9.0917795540597396E-2</c:v>
                </c:pt>
                <c:pt idx="520">
                  <c:v>9.1016393442622953E-2</c:v>
                </c:pt>
                <c:pt idx="521">
                  <c:v>9.1114825703485933E-2</c:v>
                </c:pt>
                <c:pt idx="522">
                  <c:v>9.121309274024339E-2</c:v>
                </c:pt>
                <c:pt idx="523">
                  <c:v>9.1311194968553458E-2</c:v>
                </c:pt>
                <c:pt idx="524">
                  <c:v>9.1409132802681189E-2</c:v>
                </c:pt>
                <c:pt idx="525">
                  <c:v>9.1506906655504386E-2</c:v>
                </c:pt>
                <c:pt idx="526">
                  <c:v>9.160451693851944E-2</c:v>
                </c:pt>
                <c:pt idx="527">
                  <c:v>9.1701964061847052E-2</c:v>
                </c:pt>
                <c:pt idx="528">
                  <c:v>9.1799248434237993E-2</c:v>
                </c:pt>
                <c:pt idx="529">
                  <c:v>9.1896370463078844E-2</c:v>
                </c:pt>
                <c:pt idx="530">
                  <c:v>9.1993330554397665E-2</c:v>
                </c:pt>
                <c:pt idx="531">
                  <c:v>9.2090129112869637E-2</c:v>
                </c:pt>
                <c:pt idx="532">
                  <c:v>9.2186766541822715E-2</c:v>
                </c:pt>
                <c:pt idx="533">
                  <c:v>9.2283243243243246E-2</c:v>
                </c:pt>
                <c:pt idx="534">
                  <c:v>9.2379559617781465E-2</c:v>
                </c:pt>
                <c:pt idx="535">
                  <c:v>9.2475716064757157E-2</c:v>
                </c:pt>
                <c:pt idx="536">
                  <c:v>9.2571712982165072E-2</c:v>
                </c:pt>
                <c:pt idx="537">
                  <c:v>9.2667550766680484E-2</c:v>
                </c:pt>
                <c:pt idx="538">
                  <c:v>9.2763229813664597E-2</c:v>
                </c:pt>
                <c:pt idx="539">
                  <c:v>9.2858750517170033E-2</c:v>
                </c:pt>
                <c:pt idx="540">
                  <c:v>9.2954113269946251E-2</c:v>
                </c:pt>
                <c:pt idx="541">
                  <c:v>9.3049318463444858E-2</c:v>
                </c:pt>
                <c:pt idx="542">
                  <c:v>9.3144366487825009E-2</c:v>
                </c:pt>
                <c:pt idx="543">
                  <c:v>9.3239257731958763E-2</c:v>
                </c:pt>
                <c:pt idx="544">
                  <c:v>9.3333992583436345E-2</c:v>
                </c:pt>
                <c:pt idx="545">
                  <c:v>9.342857142857143E-2</c:v>
                </c:pt>
                <c:pt idx="546">
                  <c:v>9.3522994652406419E-2</c:v>
                </c:pt>
                <c:pt idx="547">
                  <c:v>9.3617262638717641E-2</c:v>
                </c:pt>
                <c:pt idx="548">
                  <c:v>9.3711375770020533E-2</c:v>
                </c:pt>
                <c:pt idx="549">
                  <c:v>9.3805334427574882E-2</c:v>
                </c:pt>
                <c:pt idx="550">
                  <c:v>9.3899138991389908E-2</c:v>
                </c:pt>
                <c:pt idx="551">
                  <c:v>9.3992789840229407E-2</c:v>
                </c:pt>
                <c:pt idx="552">
                  <c:v>9.4086287351616865E-2</c:v>
                </c:pt>
                <c:pt idx="553">
                  <c:v>9.4179631901840491E-2</c:v>
                </c:pt>
                <c:pt idx="554">
                  <c:v>9.4272823865958311E-2</c:v>
                </c:pt>
                <c:pt idx="555">
                  <c:v>9.4365863617803192E-2</c:v>
                </c:pt>
                <c:pt idx="556">
                  <c:v>9.4458751529987756E-2</c:v>
                </c:pt>
                <c:pt idx="557">
                  <c:v>9.4551487973909498E-2</c:v>
                </c:pt>
                <c:pt idx="558">
                  <c:v>9.4644073319755606E-2</c:v>
                </c:pt>
                <c:pt idx="559">
                  <c:v>9.4736507936507938E-2</c:v>
                </c:pt>
                <c:pt idx="560">
                  <c:v>9.4828792191947939E-2</c:v>
                </c:pt>
                <c:pt idx="561">
                  <c:v>9.4920926452661522E-2</c:v>
                </c:pt>
                <c:pt idx="562">
                  <c:v>9.5012911084043847E-2</c:v>
                </c:pt>
                <c:pt idx="563">
                  <c:v>9.5104746450304256E-2</c:v>
                </c:pt>
                <c:pt idx="564">
                  <c:v>9.5196432914471024E-2</c:v>
                </c:pt>
                <c:pt idx="565">
                  <c:v>9.5287970838396102E-2</c:v>
                </c:pt>
                <c:pt idx="566">
                  <c:v>9.5379360582760017E-2</c:v>
                </c:pt>
                <c:pt idx="567">
                  <c:v>9.5470602507076424E-2</c:v>
                </c:pt>
                <c:pt idx="568">
                  <c:v>9.5561696969696963E-2</c:v>
                </c:pt>
                <c:pt idx="569">
                  <c:v>9.5652644327815908E-2</c:v>
                </c:pt>
                <c:pt idx="570">
                  <c:v>9.5743444937474775E-2</c:v>
                </c:pt>
                <c:pt idx="571">
                  <c:v>9.5834099153567109E-2</c:v>
                </c:pt>
                <c:pt idx="572">
                  <c:v>9.592460732984294E-2</c:v>
                </c:pt>
                <c:pt idx="573">
                  <c:v>9.601496981891347E-2</c:v>
                </c:pt>
                <c:pt idx="574">
                  <c:v>9.6105186972255729E-2</c:v>
                </c:pt>
                <c:pt idx="575">
                  <c:v>9.6195259140216954E-2</c:v>
                </c:pt>
                <c:pt idx="576">
                  <c:v>9.6285186672019268E-2</c:v>
                </c:pt>
                <c:pt idx="577">
                  <c:v>9.6374969915764136E-2</c:v>
                </c:pt>
                <c:pt idx="578">
                  <c:v>9.6464609218436873E-2</c:v>
                </c:pt>
                <c:pt idx="579">
                  <c:v>9.6554104925911086E-2</c:v>
                </c:pt>
                <c:pt idx="580">
                  <c:v>9.6643457382953185E-2</c:v>
                </c:pt>
                <c:pt idx="581">
                  <c:v>9.6732666933226699E-2</c:v>
                </c:pt>
                <c:pt idx="582">
                  <c:v>9.682173391929684E-2</c:v>
                </c:pt>
                <c:pt idx="583">
                  <c:v>9.6910658682634737E-2</c:v>
                </c:pt>
                <c:pt idx="584">
                  <c:v>9.6999441563621849E-2</c:v>
                </c:pt>
                <c:pt idx="585">
                  <c:v>9.7088082901554407E-2</c:v>
                </c:pt>
                <c:pt idx="586">
                  <c:v>9.7176583034647546E-2</c:v>
                </c:pt>
                <c:pt idx="587">
                  <c:v>9.7264942300039792E-2</c:v>
                </c:pt>
                <c:pt idx="588">
                  <c:v>9.7353161033797209E-2</c:v>
                </c:pt>
                <c:pt idx="589">
                  <c:v>9.7441239570917756E-2</c:v>
                </c:pt>
                <c:pt idx="590">
                  <c:v>9.7529178245335441E-2</c:v>
                </c:pt>
                <c:pt idx="591">
                  <c:v>9.7616977389924628E-2</c:v>
                </c:pt>
                <c:pt idx="592">
                  <c:v>9.7704637336504169E-2</c:v>
                </c:pt>
                <c:pt idx="593">
                  <c:v>9.7792158415841574E-2</c:v>
                </c:pt>
                <c:pt idx="594">
                  <c:v>9.7879540957657302E-2</c:v>
                </c:pt>
                <c:pt idx="595">
                  <c:v>9.7966785290628702E-2</c:v>
                </c:pt>
                <c:pt idx="596">
                  <c:v>9.8053891742394303E-2</c:v>
                </c:pt>
                <c:pt idx="597">
                  <c:v>9.8140860639557834E-2</c:v>
                </c:pt>
                <c:pt idx="598">
                  <c:v>9.8227692307692308E-2</c:v>
                </c:pt>
                <c:pt idx="599">
                  <c:v>9.83143870713441E-2</c:v>
                </c:pt>
                <c:pt idx="600">
                  <c:v>9.8400945254037017E-2</c:v>
                </c:pt>
                <c:pt idx="601">
                  <c:v>9.8487367178276261E-2</c:v>
                </c:pt>
                <c:pt idx="602">
                  <c:v>9.8573653165552499E-2</c:v>
                </c:pt>
                <c:pt idx="603">
                  <c:v>9.8659803536345778E-2</c:v>
                </c:pt>
                <c:pt idx="604">
                  <c:v>9.8745818610129557E-2</c:v>
                </c:pt>
                <c:pt idx="605">
                  <c:v>9.8831698705374657E-2</c:v>
                </c:pt>
                <c:pt idx="606">
                  <c:v>9.8917444139553112E-2</c:v>
                </c:pt>
                <c:pt idx="607">
                  <c:v>9.9003055229142184E-2</c:v>
                </c:pt>
                <c:pt idx="608">
                  <c:v>9.9088532289628176E-2</c:v>
                </c:pt>
                <c:pt idx="609">
                  <c:v>9.9173875635510361E-2</c:v>
                </c:pt>
                <c:pt idx="610">
                  <c:v>9.9259085580304801E-2</c:v>
                </c:pt>
                <c:pt idx="611">
                  <c:v>9.9344162436548228E-2</c:v>
                </c:pt>
                <c:pt idx="612">
                  <c:v>9.9429106515801793E-2</c:v>
                </c:pt>
                <c:pt idx="613">
                  <c:v>9.9513918128654968E-2</c:v>
                </c:pt>
                <c:pt idx="614">
                  <c:v>9.9598597584729262E-2</c:v>
                </c:pt>
                <c:pt idx="615">
                  <c:v>9.9683145192681982E-2</c:v>
                </c:pt>
                <c:pt idx="616">
                  <c:v>9.9767561260210039E-2</c:v>
                </c:pt>
                <c:pt idx="617">
                  <c:v>9.985184609405362E-2</c:v>
                </c:pt>
                <c:pt idx="618">
                  <c:v>9.9935999999999997E-2</c:v>
                </c:pt>
                <c:pt idx="619">
                  <c:v>0.10002002328288707</c:v>
                </c:pt>
                <c:pt idx="620">
                  <c:v>0.10010391624660721</c:v>
                </c:pt>
                <c:pt idx="621">
                  <c:v>0.10018767919411081</c:v>
                </c:pt>
                <c:pt idx="622">
                  <c:v>0.10027131242740997</c:v>
                </c:pt>
                <c:pt idx="623">
                  <c:v>0.10035481624758219</c:v>
                </c:pt>
                <c:pt idx="624">
                  <c:v>0.10043819095477387</c:v>
                </c:pt>
                <c:pt idx="625">
                  <c:v>0.10052143684820394</c:v>
                </c:pt>
                <c:pt idx="626">
                  <c:v>0.1006045542261675</c:v>
                </c:pt>
                <c:pt idx="627">
                  <c:v>0.10068754338603934</c:v>
                </c:pt>
                <c:pt idx="628">
                  <c:v>0.10077040462427744</c:v>
                </c:pt>
                <c:pt idx="629">
                  <c:v>0.10085313823642664</c:v>
                </c:pt>
                <c:pt idx="630">
                  <c:v>0.10093574451712196</c:v>
                </c:pt>
                <c:pt idx="631">
                  <c:v>0.10101822376009227</c:v>
                </c:pt>
                <c:pt idx="632">
                  <c:v>0.10110057625816367</c:v>
                </c:pt>
                <c:pt idx="633">
                  <c:v>0.10118280230326294</c:v>
                </c:pt>
                <c:pt idx="634">
                  <c:v>0.10126490218642116</c:v>
                </c:pt>
                <c:pt idx="635">
                  <c:v>0.10134687619777692</c:v>
                </c:pt>
                <c:pt idx="636">
                  <c:v>0.10142872462657986</c:v>
                </c:pt>
                <c:pt idx="637">
                  <c:v>0.10151044776119403</c:v>
                </c:pt>
                <c:pt idx="638">
                  <c:v>0.10159204588910134</c:v>
                </c:pt>
                <c:pt idx="639">
                  <c:v>0.10167351929690484</c:v>
                </c:pt>
                <c:pt idx="640">
                  <c:v>0.10175486827033219</c:v>
                </c:pt>
                <c:pt idx="641">
                  <c:v>0.10183609309423884</c:v>
                </c:pt>
                <c:pt idx="642">
                  <c:v>0.10191719405261151</c:v>
                </c:pt>
                <c:pt idx="643">
                  <c:v>0.10199817142857143</c:v>
                </c:pt>
                <c:pt idx="644">
                  <c:v>0.10207902550437763</c:v>
                </c:pt>
                <c:pt idx="645">
                  <c:v>0.1021597565614302</c:v>
                </c:pt>
                <c:pt idx="646">
                  <c:v>0.10224036488027366</c:v>
                </c:pt>
                <c:pt idx="647">
                  <c:v>0.10232085074060007</c:v>
                </c:pt>
                <c:pt idx="648">
                  <c:v>0.10240121442125237</c:v>
                </c:pt>
                <c:pt idx="649">
                  <c:v>0.10248145620022754</c:v>
                </c:pt>
                <c:pt idx="650">
                  <c:v>0.10256157635467979</c:v>
                </c:pt>
                <c:pt idx="651">
                  <c:v>0.10264157516092388</c:v>
                </c:pt>
                <c:pt idx="652">
                  <c:v>0.10272145289443814</c:v>
                </c:pt>
                <c:pt idx="653">
                  <c:v>0.10280120982986768</c:v>
                </c:pt>
                <c:pt idx="654">
                  <c:v>0.10288084624102758</c:v>
                </c:pt>
                <c:pt idx="655">
                  <c:v>0.102960362400906</c:v>
                </c:pt>
                <c:pt idx="656">
                  <c:v>0.10303975858166728</c:v>
                </c:pt>
                <c:pt idx="657">
                  <c:v>0.1031190350546551</c:v>
                </c:pt>
                <c:pt idx="658">
                  <c:v>0.10319819209039548</c:v>
                </c:pt>
                <c:pt idx="659">
                  <c:v>0.10327722995859992</c:v>
                </c:pt>
                <c:pt idx="660">
                  <c:v>0.1033561489281685</c:v>
                </c:pt>
                <c:pt idx="661">
                  <c:v>0.10343494926719279</c:v>
                </c:pt>
                <c:pt idx="662">
                  <c:v>0.10351363124295906</c:v>
                </c:pt>
                <c:pt idx="663">
                  <c:v>0.10359219512195121</c:v>
                </c:pt>
                <c:pt idx="664">
                  <c:v>0.10367064116985376</c:v>
                </c:pt>
                <c:pt idx="665">
                  <c:v>0.10374896965155489</c:v>
                </c:pt>
                <c:pt idx="666">
                  <c:v>0.10382718083114939</c:v>
                </c:pt>
                <c:pt idx="667">
                  <c:v>0.10390527497194163</c:v>
                </c:pt>
                <c:pt idx="668">
                  <c:v>0.10398325233644859</c:v>
                </c:pt>
                <c:pt idx="669">
                  <c:v>0.10406111318640268</c:v>
                </c:pt>
                <c:pt idx="670">
                  <c:v>0.10413885778275477</c:v>
                </c:pt>
                <c:pt idx="671">
                  <c:v>0.10421648638567699</c:v>
                </c:pt>
                <c:pt idx="672">
                  <c:v>0.1042939992545658</c:v>
                </c:pt>
                <c:pt idx="673">
                  <c:v>0.10437139664804468</c:v>
                </c:pt>
                <c:pt idx="674">
                  <c:v>0.10444867882396724</c:v>
                </c:pt>
                <c:pt idx="675">
                  <c:v>0.10452584603941986</c:v>
                </c:pt>
                <c:pt idx="676">
                  <c:v>0.10460289855072463</c:v>
                </c:pt>
                <c:pt idx="677">
                  <c:v>0.10467983661344227</c:v>
                </c:pt>
                <c:pt idx="678">
                  <c:v>0.10475666048237475</c:v>
                </c:pt>
                <c:pt idx="679">
                  <c:v>0.1048333704115684</c:v>
                </c:pt>
                <c:pt idx="680">
                  <c:v>0.10490996665431641</c:v>
                </c:pt>
                <c:pt idx="681">
                  <c:v>0.1049864494631618</c:v>
                </c:pt>
                <c:pt idx="682">
                  <c:v>0.10506281908990012</c:v>
                </c:pt>
                <c:pt idx="683">
                  <c:v>0.10513907578558226</c:v>
                </c:pt>
                <c:pt idx="684">
                  <c:v>0.10521521980051717</c:v>
                </c:pt>
                <c:pt idx="685">
                  <c:v>0.10529125138427463</c:v>
                </c:pt>
                <c:pt idx="686">
                  <c:v>0.10536717078568794</c:v>
                </c:pt>
                <c:pt idx="687">
                  <c:v>0.10544297825285662</c:v>
                </c:pt>
                <c:pt idx="688">
                  <c:v>0.10551867403314917</c:v>
                </c:pt>
                <c:pt idx="689">
                  <c:v>0.10559425837320575</c:v>
                </c:pt>
                <c:pt idx="690">
                  <c:v>0.10566973151894078</c:v>
                </c:pt>
                <c:pt idx="691">
                  <c:v>0.10574509371554575</c:v>
                </c:pt>
                <c:pt idx="692">
                  <c:v>0.10582034520749173</c:v>
                </c:pt>
                <c:pt idx="693">
                  <c:v>0.10589548623853211</c:v>
                </c:pt>
                <c:pt idx="694">
                  <c:v>0.10597051705170518</c:v>
                </c:pt>
                <c:pt idx="695">
                  <c:v>0.10604543788933674</c:v>
                </c:pt>
                <c:pt idx="696">
                  <c:v>0.10612024899304283</c:v>
                </c:pt>
                <c:pt idx="697">
                  <c:v>0.10619495060373216</c:v>
                </c:pt>
                <c:pt idx="698">
                  <c:v>0.10626954296160877</c:v>
                </c:pt>
                <c:pt idx="699">
                  <c:v>0.10634402630617465</c:v>
                </c:pt>
                <c:pt idx="700">
                  <c:v>0.10641840087623221</c:v>
                </c:pt>
                <c:pt idx="701">
                  <c:v>0.10649266690988689</c:v>
                </c:pt>
                <c:pt idx="702">
                  <c:v>0.10656682464454975</c:v>
                </c:pt>
                <c:pt idx="703">
                  <c:v>0.10664087431693989</c:v>
                </c:pt>
                <c:pt idx="704">
                  <c:v>0.10671481616308701</c:v>
                </c:pt>
                <c:pt idx="705">
                  <c:v>0.10678865041833395</c:v>
                </c:pt>
                <c:pt idx="706">
                  <c:v>0.10686237731733916</c:v>
                </c:pt>
                <c:pt idx="707">
                  <c:v>0.10693599709407918</c:v>
                </c:pt>
                <c:pt idx="708">
                  <c:v>0.10700950998185117</c:v>
                </c:pt>
                <c:pt idx="709">
                  <c:v>0.1070829162132753</c:v>
                </c:pt>
                <c:pt idx="710">
                  <c:v>0.10715621602029721</c:v>
                </c:pt>
                <c:pt idx="711">
                  <c:v>0.10722940963419052</c:v>
                </c:pt>
                <c:pt idx="712">
                  <c:v>0.10730249728555917</c:v>
                </c:pt>
                <c:pt idx="713">
                  <c:v>0.10737547920433996</c:v>
                </c:pt>
                <c:pt idx="714">
                  <c:v>0.10744835561980484</c:v>
                </c:pt>
                <c:pt idx="715">
                  <c:v>0.10752112676056338</c:v>
                </c:pt>
                <c:pt idx="716">
                  <c:v>0.10759379285456515</c:v>
                </c:pt>
                <c:pt idx="717">
                  <c:v>0.10766635412910207</c:v>
                </c:pt>
                <c:pt idx="718">
                  <c:v>0.1077388108108108</c:v>
                </c:pt>
                <c:pt idx="719">
                  <c:v>0.10781116312567518</c:v>
                </c:pt>
                <c:pt idx="720">
                  <c:v>0.10788341129902843</c:v>
                </c:pt>
                <c:pt idx="721">
                  <c:v>0.10795555555555555</c:v>
                </c:pt>
                <c:pt idx="722">
                  <c:v>0.10802759611929573</c:v>
                </c:pt>
                <c:pt idx="723">
                  <c:v>0.10809953321364452</c:v>
                </c:pt>
                <c:pt idx="724">
                  <c:v>0.10817136706135629</c:v>
                </c:pt>
                <c:pt idx="725">
                  <c:v>0.10824309788454643</c:v>
                </c:pt>
                <c:pt idx="726">
                  <c:v>0.10831472590469365</c:v>
                </c:pt>
                <c:pt idx="727">
                  <c:v>0.10838625134264232</c:v>
                </c:pt>
                <c:pt idx="728">
                  <c:v>0.10845767441860465</c:v>
                </c:pt>
                <c:pt idx="729">
                  <c:v>0.10852899535216302</c:v>
                </c:pt>
                <c:pt idx="730">
                  <c:v>0.10860021436227223</c:v>
                </c:pt>
                <c:pt idx="731">
                  <c:v>0.10867133166726169</c:v>
                </c:pt>
                <c:pt idx="732">
                  <c:v>0.10874234748483767</c:v>
                </c:pt>
                <c:pt idx="733">
                  <c:v>0.10881326203208556</c:v>
                </c:pt>
                <c:pt idx="734">
                  <c:v>0.10888407552547204</c:v>
                </c:pt>
                <c:pt idx="735">
                  <c:v>0.10895478818084726</c:v>
                </c:pt>
                <c:pt idx="736">
                  <c:v>0.10902540021344717</c:v>
                </c:pt>
                <c:pt idx="737">
                  <c:v>0.10909591183789548</c:v>
                </c:pt>
                <c:pt idx="738">
                  <c:v>0.10916632326820604</c:v>
                </c:pt>
                <c:pt idx="739">
                  <c:v>0.10923663471778489</c:v>
                </c:pt>
                <c:pt idx="740">
                  <c:v>0.10930684639943242</c:v>
                </c:pt>
                <c:pt idx="741">
                  <c:v>0.10937695852534561</c:v>
                </c:pt>
                <c:pt idx="742">
                  <c:v>0.10944697130712008</c:v>
                </c:pt>
                <c:pt idx="743">
                  <c:v>0.10951688495575221</c:v>
                </c:pt>
                <c:pt idx="744">
                  <c:v>0.10958669968164132</c:v>
                </c:pt>
                <c:pt idx="745">
                  <c:v>0.10965641569459174</c:v>
                </c:pt>
                <c:pt idx="746">
                  <c:v>0.1097260332038149</c:v>
                </c:pt>
                <c:pt idx="747">
                  <c:v>0.10979555241793151</c:v>
                </c:pt>
                <c:pt idx="748">
                  <c:v>0.10986497354497354</c:v>
                </c:pt>
                <c:pt idx="749">
                  <c:v>0.10993429679238632</c:v>
                </c:pt>
                <c:pt idx="750">
                  <c:v>0.11000352236703065</c:v>
                </c:pt>
                <c:pt idx="751">
                  <c:v>0.1100726504751848</c:v>
                </c:pt>
                <c:pt idx="752">
                  <c:v>0.11014168132254659</c:v>
                </c:pt>
                <c:pt idx="753">
                  <c:v>0.11021061511423549</c:v>
                </c:pt>
                <c:pt idx="754">
                  <c:v>0.11027945205479452</c:v>
                </c:pt>
                <c:pt idx="755">
                  <c:v>0.11034819234819235</c:v>
                </c:pt>
                <c:pt idx="756">
                  <c:v>0.11041683619782533</c:v>
                </c:pt>
                <c:pt idx="757">
                  <c:v>0.11048538380651944</c:v>
                </c:pt>
                <c:pt idx="758">
                  <c:v>0.11055383537653239</c:v>
                </c:pt>
                <c:pt idx="759">
                  <c:v>0.11062219110955547</c:v>
                </c:pt>
                <c:pt idx="760">
                  <c:v>0.11069045120671564</c:v>
                </c:pt>
                <c:pt idx="761">
                  <c:v>0.11075861586857742</c:v>
                </c:pt>
                <c:pt idx="762">
                  <c:v>0.11082668529514496</c:v>
                </c:pt>
                <c:pt idx="763">
                  <c:v>0.11089465968586386</c:v>
                </c:pt>
                <c:pt idx="764">
                  <c:v>0.11096253923962329</c:v>
                </c:pt>
                <c:pt idx="765">
                  <c:v>0.11103032415475775</c:v>
                </c:pt>
                <c:pt idx="766">
                  <c:v>0.11109801462904911</c:v>
                </c:pt>
                <c:pt idx="767">
                  <c:v>0.11116561085972851</c:v>
                </c:pt>
                <c:pt idx="768">
                  <c:v>0.11123311304347827</c:v>
                </c:pt>
                <c:pt idx="769">
                  <c:v>0.11130052137643377</c:v>
                </c:pt>
                <c:pt idx="770">
                  <c:v>0.11136783605418547</c:v>
                </c:pt>
                <c:pt idx="771">
                  <c:v>0.11143505727178063</c:v>
                </c:pt>
                <c:pt idx="772">
                  <c:v>0.11150218522372529</c:v>
                </c:pt>
                <c:pt idx="773">
                  <c:v>0.11156922010398614</c:v>
                </c:pt>
                <c:pt idx="774">
                  <c:v>0.11163616210599236</c:v>
                </c:pt>
                <c:pt idx="775">
                  <c:v>0.11170301142263758</c:v>
                </c:pt>
                <c:pt idx="776">
                  <c:v>0.11176976824628156</c:v>
                </c:pt>
                <c:pt idx="777">
                  <c:v>0.11183643276875216</c:v>
                </c:pt>
                <c:pt idx="778">
                  <c:v>0.11190300518134716</c:v>
                </c:pt>
                <c:pt idx="779">
                  <c:v>0.11196948567483604</c:v>
                </c:pt>
                <c:pt idx="780">
                  <c:v>0.11203587443946188</c:v>
                </c:pt>
                <c:pt idx="781">
                  <c:v>0.11210217166494311</c:v>
                </c:pt>
                <c:pt idx="782">
                  <c:v>0.11216837754047537</c:v>
                </c:pt>
                <c:pt idx="783">
                  <c:v>0.11223449225473323</c:v>
                </c:pt>
                <c:pt idx="784">
                  <c:v>0.11230051599587204</c:v>
                </c:pt>
                <c:pt idx="785">
                  <c:v>0.11236644895152972</c:v>
                </c:pt>
                <c:pt idx="786">
                  <c:v>0.11243229130882858</c:v>
                </c:pt>
                <c:pt idx="787">
                  <c:v>0.11249804325437693</c:v>
                </c:pt>
                <c:pt idx="788">
                  <c:v>0.11256370497427101</c:v>
                </c:pt>
                <c:pt idx="789">
                  <c:v>0.11262927665409668</c:v>
                </c:pt>
                <c:pt idx="790">
                  <c:v>0.11269475847893115</c:v>
                </c:pt>
                <c:pt idx="791">
                  <c:v>0.11276015063334474</c:v>
                </c:pt>
                <c:pt idx="792">
                  <c:v>0.11282545330140266</c:v>
                </c:pt>
                <c:pt idx="793">
                  <c:v>0.11289066666666667</c:v>
                </c:pt>
                <c:pt idx="794">
                  <c:v>0.11295579091219679</c:v>
                </c:pt>
                <c:pt idx="795">
                  <c:v>0.11302082622055309</c:v>
                </c:pt>
                <c:pt idx="796">
                  <c:v>0.11308577277379735</c:v>
                </c:pt>
                <c:pt idx="797">
                  <c:v>0.11315063075349471</c:v>
                </c:pt>
                <c:pt idx="798">
                  <c:v>0.11321540034071549</c:v>
                </c:pt>
                <c:pt idx="799">
                  <c:v>0.11328008171603678</c:v>
                </c:pt>
                <c:pt idx="800">
                  <c:v>0.11334467505954407</c:v>
                </c:pt>
                <c:pt idx="801">
                  <c:v>0.11340918055083306</c:v>
                </c:pt>
                <c:pt idx="802">
                  <c:v>0.11347359836901121</c:v>
                </c:pt>
                <c:pt idx="803">
                  <c:v>0.11353792869269948</c:v>
                </c:pt>
                <c:pt idx="804">
                  <c:v>0.11360217170003394</c:v>
                </c:pt>
                <c:pt idx="805">
                  <c:v>0.11366632756866735</c:v>
                </c:pt>
                <c:pt idx="806">
                  <c:v>0.11373039647577093</c:v>
                </c:pt>
                <c:pt idx="807">
                  <c:v>0.1137943785980359</c:v>
                </c:pt>
                <c:pt idx="808">
                  <c:v>0.11385827411167512</c:v>
                </c:pt>
                <c:pt idx="809">
                  <c:v>0.11392208319242475</c:v>
                </c:pt>
                <c:pt idx="810">
                  <c:v>0.1139858060155458</c:v>
                </c:pt>
                <c:pt idx="811">
                  <c:v>0.11404944275582574</c:v>
                </c:pt>
                <c:pt idx="812">
                  <c:v>0.11411299358758016</c:v>
                </c:pt>
                <c:pt idx="813">
                  <c:v>0.11417645868465431</c:v>
                </c:pt>
                <c:pt idx="814">
                  <c:v>0.11423983822042466</c:v>
                </c:pt>
                <c:pt idx="815">
                  <c:v>0.1143031323678006</c:v>
                </c:pt>
                <c:pt idx="816">
                  <c:v>0.11436634129922585</c:v>
                </c:pt>
                <c:pt idx="817">
                  <c:v>0.11442946518668012</c:v>
                </c:pt>
                <c:pt idx="818">
                  <c:v>0.11449250420168068</c:v>
                </c:pt>
                <c:pt idx="819">
                  <c:v>0.11455545851528383</c:v>
                </c:pt>
                <c:pt idx="820">
                  <c:v>0.1146183282980866</c:v>
                </c:pt>
                <c:pt idx="821">
                  <c:v>0.11468111372022811</c:v>
                </c:pt>
                <c:pt idx="822">
                  <c:v>0.11474381495139122</c:v>
                </c:pt>
                <c:pt idx="823">
                  <c:v>0.11480643216080402</c:v>
                </c:pt>
                <c:pt idx="824">
                  <c:v>0.11486896551724139</c:v>
                </c:pt>
                <c:pt idx="825">
                  <c:v>0.11493141518902641</c:v>
                </c:pt>
                <c:pt idx="826">
                  <c:v>0.11499378134403208</c:v>
                </c:pt>
                <c:pt idx="827">
                  <c:v>0.11505606414968259</c:v>
                </c:pt>
                <c:pt idx="828">
                  <c:v>0.11511826377295492</c:v>
                </c:pt>
                <c:pt idx="829">
                  <c:v>0.11518038038038038</c:v>
                </c:pt>
                <c:pt idx="830">
                  <c:v>0.11524241413804601</c:v>
                </c:pt>
                <c:pt idx="831">
                  <c:v>0.11530436521159612</c:v>
                </c:pt>
                <c:pt idx="832">
                  <c:v>0.11536623376623376</c:v>
                </c:pt>
                <c:pt idx="833">
                  <c:v>0.11542801996672213</c:v>
                </c:pt>
                <c:pt idx="834">
                  <c:v>0.11548972397738611</c:v>
                </c:pt>
                <c:pt idx="835">
                  <c:v>0.11555134596211367</c:v>
                </c:pt>
                <c:pt idx="836">
                  <c:v>0.11561288608435735</c:v>
                </c:pt>
                <c:pt idx="837">
                  <c:v>0.11567434450713573</c:v>
                </c:pt>
                <c:pt idx="838">
                  <c:v>0.11573572139303483</c:v>
                </c:pt>
                <c:pt idx="839">
                  <c:v>0.11579701690420947</c:v>
                </c:pt>
                <c:pt idx="840">
                  <c:v>0.11585823120238489</c:v>
                </c:pt>
                <c:pt idx="841">
                  <c:v>0.115919364448858</c:v>
                </c:pt>
                <c:pt idx="842">
                  <c:v>0.11598041680449883</c:v>
                </c:pt>
                <c:pt idx="843">
                  <c:v>0.11604138842975206</c:v>
                </c:pt>
                <c:pt idx="844">
                  <c:v>0.11610227948463825</c:v>
                </c:pt>
                <c:pt idx="845">
                  <c:v>0.11616309012875536</c:v>
                </c:pt>
                <c:pt idx="846">
                  <c:v>0.11622382052128011</c:v>
                </c:pt>
                <c:pt idx="847">
                  <c:v>0.11628447082096932</c:v>
                </c:pt>
                <c:pt idx="848">
                  <c:v>0.11634504118616144</c:v>
                </c:pt>
                <c:pt idx="849">
                  <c:v>0.11640553177477773</c:v>
                </c:pt>
                <c:pt idx="850">
                  <c:v>0.11646594274432379</c:v>
                </c:pt>
                <c:pt idx="851">
                  <c:v>0.11652627425189083</c:v>
                </c:pt>
                <c:pt idx="852">
                  <c:v>0.11658652645415708</c:v>
                </c:pt>
                <c:pt idx="853">
                  <c:v>0.11664669950738915</c:v>
                </c:pt>
                <c:pt idx="854">
                  <c:v>0.11670679356744339</c:v>
                </c:pt>
                <c:pt idx="855">
                  <c:v>0.11676680878976714</c:v>
                </c:pt>
                <c:pt idx="856">
                  <c:v>0.1168267453294002</c:v>
                </c:pt>
                <c:pt idx="857">
                  <c:v>0.11688660334097609</c:v>
                </c:pt>
                <c:pt idx="858">
                  <c:v>0.11694638297872341</c:v>
                </c:pt>
                <c:pt idx="859">
                  <c:v>0.11700608439646712</c:v>
                </c:pt>
                <c:pt idx="860">
                  <c:v>0.11706570774762994</c:v>
                </c:pt>
                <c:pt idx="861">
                  <c:v>0.11712525318523358</c:v>
                </c:pt>
                <c:pt idx="862">
                  <c:v>0.1171847208619001</c:v>
                </c:pt>
                <c:pt idx="863">
                  <c:v>0.11724411092985318</c:v>
                </c:pt>
                <c:pt idx="864">
                  <c:v>0.11730342354091945</c:v>
                </c:pt>
                <c:pt idx="865">
                  <c:v>0.11736265884652981</c:v>
                </c:pt>
                <c:pt idx="866">
                  <c:v>0.11742181699772061</c:v>
                </c:pt>
                <c:pt idx="867">
                  <c:v>0.11748089814513504</c:v>
                </c:pt>
                <c:pt idx="868">
                  <c:v>0.11753990243902439</c:v>
                </c:pt>
                <c:pt idx="869">
                  <c:v>0.11759883002924927</c:v>
                </c:pt>
                <c:pt idx="870">
                  <c:v>0.11765768106528092</c:v>
                </c:pt>
                <c:pt idx="871">
                  <c:v>0.11771645569620252</c:v>
                </c:pt>
                <c:pt idx="872">
                  <c:v>0.11777515407071035</c:v>
                </c:pt>
                <c:pt idx="873">
                  <c:v>0.11783377633711507</c:v>
                </c:pt>
                <c:pt idx="874">
                  <c:v>0.11789232264334305</c:v>
                </c:pt>
                <c:pt idx="875">
                  <c:v>0.11795079313693752</c:v>
                </c:pt>
                <c:pt idx="876">
                  <c:v>0.11800918796505984</c:v>
                </c:pt>
                <c:pt idx="877">
                  <c:v>0.11806750727449078</c:v>
                </c:pt>
                <c:pt idx="878">
                  <c:v>0.11812575121163166</c:v>
                </c:pt>
                <c:pt idx="879">
                  <c:v>0.11818391992250565</c:v>
                </c:pt>
                <c:pt idx="880">
                  <c:v>0.11824201355275896</c:v>
                </c:pt>
                <c:pt idx="881">
                  <c:v>0.11830003224766203</c:v>
                </c:pt>
                <c:pt idx="882">
                  <c:v>0.11835797615211086</c:v>
                </c:pt>
                <c:pt idx="883">
                  <c:v>0.11841584541062801</c:v>
                </c:pt>
                <c:pt idx="884">
                  <c:v>0.11847364016736402</c:v>
                </c:pt>
                <c:pt idx="885">
                  <c:v>0.11853136056609842</c:v>
                </c:pt>
                <c:pt idx="886">
                  <c:v>0.11858900675024109</c:v>
                </c:pt>
                <c:pt idx="887">
                  <c:v>0.11864657886283327</c:v>
                </c:pt>
                <c:pt idx="888">
                  <c:v>0.11870407704654895</c:v>
                </c:pt>
                <c:pt idx="889">
                  <c:v>0.11876150144369586</c:v>
                </c:pt>
                <c:pt idx="890">
                  <c:v>0.11881885219621674</c:v>
                </c:pt>
                <c:pt idx="891">
                  <c:v>0.11887612944569048</c:v>
                </c:pt>
                <c:pt idx="892">
                  <c:v>0.11893333333333332</c:v>
                </c:pt>
                <c:pt idx="893">
                  <c:v>0.11899046399999999</c:v>
                </c:pt>
                <c:pt idx="894">
                  <c:v>0.11904752158618484</c:v>
                </c:pt>
                <c:pt idx="895">
                  <c:v>0.11910450623202301</c:v>
                </c:pt>
                <c:pt idx="896">
                  <c:v>0.11916141807729161</c:v>
                </c:pt>
                <c:pt idx="897">
                  <c:v>0.11921825726141079</c:v>
                </c:pt>
                <c:pt idx="898">
                  <c:v>0.11927502392344497</c:v>
                </c:pt>
                <c:pt idx="899">
                  <c:v>0.11933171820210392</c:v>
                </c:pt>
                <c:pt idx="900">
                  <c:v>0.11938834023574386</c:v>
                </c:pt>
                <c:pt idx="901">
                  <c:v>0.11944489016236867</c:v>
                </c:pt>
                <c:pt idx="902">
                  <c:v>0.11950136811963093</c:v>
                </c:pt>
                <c:pt idx="903">
                  <c:v>0.11955777424483308</c:v>
                </c:pt>
                <c:pt idx="904">
                  <c:v>0.1196141086749285</c:v>
                </c:pt>
                <c:pt idx="905">
                  <c:v>0.1196703715465227</c:v>
                </c:pt>
                <c:pt idx="906">
                  <c:v>0.11972656299587432</c:v>
                </c:pt>
                <c:pt idx="907">
                  <c:v>0.11978268315889629</c:v>
                </c:pt>
                <c:pt idx="908">
                  <c:v>0.1198387321711569</c:v>
                </c:pt>
                <c:pt idx="909">
                  <c:v>0.11989471016788089</c:v>
                </c:pt>
                <c:pt idx="910">
                  <c:v>0.11995061728395061</c:v>
                </c:pt>
                <c:pt idx="911">
                  <c:v>0.12000645365390698</c:v>
                </c:pt>
                <c:pt idx="912">
                  <c:v>0.12006221941195068</c:v>
                </c:pt>
                <c:pt idx="913">
                  <c:v>0.12011791469194313</c:v>
                </c:pt>
                <c:pt idx="914">
                  <c:v>0.12017353962740765</c:v>
                </c:pt>
                <c:pt idx="915">
                  <c:v>0.12022909435153044</c:v>
                </c:pt>
                <c:pt idx="916">
                  <c:v>0.12028457899716177</c:v>
                </c:pt>
                <c:pt idx="917">
                  <c:v>0.12033999369681689</c:v>
                </c:pt>
                <c:pt idx="918">
                  <c:v>0.12039533858267716</c:v>
                </c:pt>
                <c:pt idx="919">
                  <c:v>0.12045061378659112</c:v>
                </c:pt>
                <c:pt idx="920">
                  <c:v>0.12050581944007549</c:v>
                </c:pt>
                <c:pt idx="921">
                  <c:v>0.12056095567431624</c:v>
                </c:pt>
                <c:pt idx="922">
                  <c:v>0.12061602262016964</c:v>
                </c:pt>
                <c:pt idx="923">
                  <c:v>0.12067102040816326</c:v>
                </c:pt>
                <c:pt idx="924">
                  <c:v>0.12072594916849702</c:v>
                </c:pt>
                <c:pt idx="925">
                  <c:v>0.12078080903104423</c:v>
                </c:pt>
                <c:pt idx="926">
                  <c:v>0.12083560012535255</c:v>
                </c:pt>
                <c:pt idx="927">
                  <c:v>0.12089032258064515</c:v>
                </c:pt>
                <c:pt idx="928">
                  <c:v>0.12094497652582159</c:v>
                </c:pt>
                <c:pt idx="929">
                  <c:v>0.12099956208945886</c:v>
                </c:pt>
                <c:pt idx="930">
                  <c:v>0.12105407939981244</c:v>
                </c:pt>
                <c:pt idx="931">
                  <c:v>0.12110852858481726</c:v>
                </c:pt>
                <c:pt idx="932">
                  <c:v>0.12116290977208866</c:v>
                </c:pt>
                <c:pt idx="933">
                  <c:v>0.12121722308892355</c:v>
                </c:pt>
                <c:pt idx="934">
                  <c:v>0.12127146866230121</c:v>
                </c:pt>
                <c:pt idx="935">
                  <c:v>0.12132564661888438</c:v>
                </c:pt>
                <c:pt idx="936">
                  <c:v>0.12137975708502025</c:v>
                </c:pt>
                <c:pt idx="937">
                  <c:v>0.12143380018674135</c:v>
                </c:pt>
                <c:pt idx="938">
                  <c:v>0.12148777604976671</c:v>
                </c:pt>
                <c:pt idx="939">
                  <c:v>0.12154168479950264</c:v>
                </c:pt>
                <c:pt idx="940">
                  <c:v>0.1215955265610438</c:v>
                </c:pt>
                <c:pt idx="941">
                  <c:v>0.12164930145917417</c:v>
                </c:pt>
                <c:pt idx="942">
                  <c:v>0.12170300961836798</c:v>
                </c:pt>
                <c:pt idx="943">
                  <c:v>0.12175665116279069</c:v>
                </c:pt>
                <c:pt idx="944">
                  <c:v>0.12181022621629996</c:v>
                </c:pt>
                <c:pt idx="945">
                  <c:v>0.12186373490244658</c:v>
                </c:pt>
                <c:pt idx="946">
                  <c:v>0.12191717734447539</c:v>
                </c:pt>
                <c:pt idx="947">
                  <c:v>0.12197055366532633</c:v>
                </c:pt>
                <c:pt idx="948">
                  <c:v>0.12202386398763525</c:v>
                </c:pt>
                <c:pt idx="949">
                  <c:v>0.12207710843373493</c:v>
                </c:pt>
                <c:pt idx="950">
                  <c:v>0.12213028712565606</c:v>
                </c:pt>
                <c:pt idx="951">
                  <c:v>0.12218340018512805</c:v>
                </c:pt>
                <c:pt idx="952">
                  <c:v>0.12223644773358001</c:v>
                </c:pt>
                <c:pt idx="953">
                  <c:v>0.12228942989214175</c:v>
                </c:pt>
                <c:pt idx="954">
                  <c:v>0.12234234678164459</c:v>
                </c:pt>
                <c:pt idx="955">
                  <c:v>0.12239519852262234</c:v>
                </c:pt>
                <c:pt idx="956">
                  <c:v>0.12244798523531221</c:v>
                </c:pt>
                <c:pt idx="957">
                  <c:v>0.1225007070396557</c:v>
                </c:pt>
                <c:pt idx="958">
                  <c:v>0.12255336405529954</c:v>
                </c:pt>
                <c:pt idx="959">
                  <c:v>0.12260595640159656</c:v>
                </c:pt>
                <c:pt idx="960">
                  <c:v>0.12265848419760662</c:v>
                </c:pt>
                <c:pt idx="961">
                  <c:v>0.12271094756209751</c:v>
                </c:pt>
                <c:pt idx="962">
                  <c:v>0.12276334661354582</c:v>
                </c:pt>
                <c:pt idx="963">
                  <c:v>0.12281568147013783</c:v>
                </c:pt>
                <c:pt idx="964">
                  <c:v>0.12286795224977043</c:v>
                </c:pt>
                <c:pt idx="965">
                  <c:v>0.12292015907005199</c:v>
                </c:pt>
                <c:pt idx="966">
                  <c:v>0.12297230204830327</c:v>
                </c:pt>
                <c:pt idx="967">
                  <c:v>0.1230243813015582</c:v>
                </c:pt>
                <c:pt idx="968">
                  <c:v>0.12307639694656489</c:v>
                </c:pt>
                <c:pt idx="969">
                  <c:v>0.12312834909978639</c:v>
                </c:pt>
                <c:pt idx="970">
                  <c:v>0.12318023787740165</c:v>
                </c:pt>
                <c:pt idx="971">
                  <c:v>0.1232320633953063</c:v>
                </c:pt>
                <c:pt idx="972">
                  <c:v>0.12328382576911361</c:v>
                </c:pt>
                <c:pt idx="973">
                  <c:v>0.12333552511415524</c:v>
                </c:pt>
                <c:pt idx="974">
                  <c:v>0.1233871615454822</c:v>
                </c:pt>
                <c:pt idx="975">
                  <c:v>0.12343873517786562</c:v>
                </c:pt>
                <c:pt idx="976">
                  <c:v>0.12349024612579763</c:v>
                </c:pt>
                <c:pt idx="977">
                  <c:v>0.12354169450349224</c:v>
                </c:pt>
                <c:pt idx="978">
                  <c:v>0.12359308042488619</c:v>
                </c:pt>
                <c:pt idx="979">
                  <c:v>0.12364440400363967</c:v>
                </c:pt>
                <c:pt idx="980">
                  <c:v>0.12369566535313732</c:v>
                </c:pt>
                <c:pt idx="981">
                  <c:v>0.12374686458648895</c:v>
                </c:pt>
                <c:pt idx="982">
                  <c:v>0.12379800181653042</c:v>
                </c:pt>
                <c:pt idx="983">
                  <c:v>0.12384907715582451</c:v>
                </c:pt>
                <c:pt idx="984">
                  <c:v>0.12390009071666162</c:v>
                </c:pt>
                <c:pt idx="985">
                  <c:v>0.12395104261106074</c:v>
                </c:pt>
                <c:pt idx="986">
                  <c:v>0.12400193295077017</c:v>
                </c:pt>
                <c:pt idx="987">
                  <c:v>0.12405276184726834</c:v>
                </c:pt>
                <c:pt idx="988">
                  <c:v>0.1241035294117647</c:v>
                </c:pt>
                <c:pt idx="989">
                  <c:v>0.12415423575520047</c:v>
                </c:pt>
                <c:pt idx="990">
                  <c:v>0.12420488098824947</c:v>
                </c:pt>
                <c:pt idx="991">
                  <c:v>0.12425546522131888</c:v>
                </c:pt>
                <c:pt idx="992">
                  <c:v>0.12430598856455011</c:v>
                </c:pt>
                <c:pt idx="993">
                  <c:v>0.12435645112781955</c:v>
                </c:pt>
                <c:pt idx="994">
                  <c:v>0.12440685302073939</c:v>
                </c:pt>
                <c:pt idx="995">
                  <c:v>0.12445719435265845</c:v>
                </c:pt>
                <c:pt idx="996">
                  <c:v>0.12450747523266287</c:v>
                </c:pt>
                <c:pt idx="997">
                  <c:v>0.12455769576957695</c:v>
                </c:pt>
                <c:pt idx="998">
                  <c:v>0.12460785607196402</c:v>
                </c:pt>
                <c:pt idx="999">
                  <c:v>0.12465795624812705</c:v>
                </c:pt>
                <c:pt idx="1000">
                  <c:v>0.12470799640610961</c:v>
                </c:pt>
                <c:pt idx="1001">
                  <c:v>0.12475797665369649</c:v>
                </c:pt>
                <c:pt idx="1002">
                  <c:v>0.1248078970984146</c:v>
                </c:pt>
                <c:pt idx="1003">
                  <c:v>0.12485775784753364</c:v>
                </c:pt>
                <c:pt idx="1004">
                  <c:v>0.12490755900806694</c:v>
                </c:pt>
                <c:pt idx="1005">
                  <c:v>0.12495730068677216</c:v>
                </c:pt>
                <c:pt idx="1006">
                  <c:v>0.1250069829901522</c:v>
                </c:pt>
                <c:pt idx="1007">
                  <c:v>0.1250566060244557</c:v>
                </c:pt>
                <c:pt idx="1008">
                  <c:v>0.1251061698956781</c:v>
                </c:pt>
                <c:pt idx="1009">
                  <c:v>0.12515567470956213</c:v>
                </c:pt>
                <c:pt idx="1010">
                  <c:v>0.12520512057159869</c:v>
                </c:pt>
                <c:pt idx="1011">
                  <c:v>0.12525450758702766</c:v>
                </c:pt>
                <c:pt idx="1012">
                  <c:v>0.12530383586083854</c:v>
                </c:pt>
                <c:pt idx="1013">
                  <c:v>0.12535310549777118</c:v>
                </c:pt>
                <c:pt idx="1014">
                  <c:v>0.1254023166023166</c:v>
                </c:pt>
                <c:pt idx="1015">
                  <c:v>0.12545146927871773</c:v>
                </c:pt>
                <c:pt idx="1016">
                  <c:v>0.12550056363097004</c:v>
                </c:pt>
                <c:pt idx="1017">
                  <c:v>0.1255495997628224</c:v>
                </c:pt>
                <c:pt idx="1018">
                  <c:v>0.12559857777777778</c:v>
                </c:pt>
                <c:pt idx="1019">
                  <c:v>0.12564749777909387</c:v>
                </c:pt>
                <c:pt idx="1020">
                  <c:v>0.12569635986978397</c:v>
                </c:pt>
                <c:pt idx="1021">
                  <c:v>0.12574516415261758</c:v>
                </c:pt>
                <c:pt idx="1022">
                  <c:v>0.12579391073012119</c:v>
                </c:pt>
                <c:pt idx="1023">
                  <c:v>0.12584259970457903</c:v>
                </c:pt>
                <c:pt idx="1024">
                  <c:v>0.12589123117803366</c:v>
                </c:pt>
                <c:pt idx="1025">
                  <c:v>0.12593980525228682</c:v>
                </c:pt>
                <c:pt idx="1026">
                  <c:v>0.12598832202890003</c:v>
                </c:pt>
                <c:pt idx="1027">
                  <c:v>0.1260367816091954</c:v>
                </c:pt>
                <c:pt idx="1028">
                  <c:v>0.12608518409425626</c:v>
                </c:pt>
                <c:pt idx="1029">
                  <c:v>0.12613352958492788</c:v>
                </c:pt>
                <c:pt idx="1030">
                  <c:v>0.12618181818181817</c:v>
                </c:pt>
                <c:pt idx="1031">
                  <c:v>0.12623004998529844</c:v>
                </c:pt>
                <c:pt idx="1032">
                  <c:v>0.12627822509550396</c:v>
                </c:pt>
                <c:pt idx="1033">
                  <c:v>0.1263263436123348</c:v>
                </c:pt>
                <c:pt idx="1034">
                  <c:v>0.1263744056354564</c:v>
                </c:pt>
                <c:pt idx="1035">
                  <c:v>0.12642241126430037</c:v>
                </c:pt>
                <c:pt idx="1036">
                  <c:v>0.12647036059806507</c:v>
                </c:pt>
                <c:pt idx="1037">
                  <c:v>0.12651825373571637</c:v>
                </c:pt>
                <c:pt idx="1038">
                  <c:v>0.12656609077598829</c:v>
                </c:pt>
                <c:pt idx="1039">
                  <c:v>0.12661387181738365</c:v>
                </c:pt>
                <c:pt idx="1040">
                  <c:v>0.12666159695817489</c:v>
                </c:pt>
                <c:pt idx="1041">
                  <c:v>0.12670926629640455</c:v>
                </c:pt>
                <c:pt idx="1042">
                  <c:v>0.12675687992988607</c:v>
                </c:pt>
                <c:pt idx="1043">
                  <c:v>0.12680443795620439</c:v>
                </c:pt>
                <c:pt idx="1044">
                  <c:v>0.12685194047271664</c:v>
                </c:pt>
                <c:pt idx="1045">
                  <c:v>0.12689938757655292</c:v>
                </c:pt>
                <c:pt idx="1046">
                  <c:v>0.12694677936461674</c:v>
                </c:pt>
                <c:pt idx="1047">
                  <c:v>0.12699411593358578</c:v>
                </c:pt>
                <c:pt idx="1048">
                  <c:v>0.12704139737991266</c:v>
                </c:pt>
                <c:pt idx="1049">
                  <c:v>0.12708862379982544</c:v>
                </c:pt>
                <c:pt idx="1050">
                  <c:v>0.12713579528932828</c:v>
                </c:pt>
                <c:pt idx="1051">
                  <c:v>0.12718291194420225</c:v>
                </c:pt>
                <c:pt idx="1052">
                  <c:v>0.12722997386000581</c:v>
                </c:pt>
                <c:pt idx="1053">
                  <c:v>0.12727698113207547</c:v>
                </c:pt>
                <c:pt idx="1054">
                  <c:v>0.12732393385552654</c:v>
                </c:pt>
                <c:pt idx="1055">
                  <c:v>0.12737083212525369</c:v>
                </c:pt>
                <c:pt idx="1056">
                  <c:v>0.1274176760359316</c:v>
                </c:pt>
                <c:pt idx="1057">
                  <c:v>0.12746446568201564</c:v>
                </c:pt>
                <c:pt idx="1058">
                  <c:v>0.12751120115774239</c:v>
                </c:pt>
                <c:pt idx="1059">
                  <c:v>0.12755788255713046</c:v>
                </c:pt>
                <c:pt idx="1060">
                  <c:v>0.12760450997398093</c:v>
                </c:pt>
                <c:pt idx="1061">
                  <c:v>0.12765108350187807</c:v>
                </c:pt>
                <c:pt idx="1062">
                  <c:v>0.12769760323418999</c:v>
                </c:pt>
                <c:pt idx="1063">
                  <c:v>0.12774406926406925</c:v>
                </c:pt>
                <c:pt idx="1064">
                  <c:v>0.12779048168445342</c:v>
                </c:pt>
                <c:pt idx="1065">
                  <c:v>0.12783684058806571</c:v>
                </c:pt>
                <c:pt idx="1066">
                  <c:v>0.12788314606741574</c:v>
                </c:pt>
                <c:pt idx="1067">
                  <c:v>0.12792939821479987</c:v>
                </c:pt>
                <c:pt idx="1068">
                  <c:v>0.12797559712230216</c:v>
                </c:pt>
                <c:pt idx="1069">
                  <c:v>0.12802174288179466</c:v>
                </c:pt>
                <c:pt idx="1070">
                  <c:v>0.1280678355849382</c:v>
                </c:pt>
                <c:pt idx="1071">
                  <c:v>0.128113875323183</c:v>
                </c:pt>
                <c:pt idx="1072">
                  <c:v>0.12815986218776915</c:v>
                </c:pt>
                <c:pt idx="1073">
                  <c:v>0.12820579626972739</c:v>
                </c:pt>
                <c:pt idx="1074">
                  <c:v>0.12825167765987955</c:v>
                </c:pt>
                <c:pt idx="1075">
                  <c:v>0.12829750644883922</c:v>
                </c:pt>
                <c:pt idx="1076">
                  <c:v>0.12834328272701231</c:v>
                </c:pt>
                <c:pt idx="1077">
                  <c:v>0.12838900658459776</c:v>
                </c:pt>
                <c:pt idx="1078">
                  <c:v>0.12843467811158799</c:v>
                </c:pt>
                <c:pt idx="1079">
                  <c:v>0.12848029739776951</c:v>
                </c:pt>
                <c:pt idx="1080">
                  <c:v>0.12852586453272363</c:v>
                </c:pt>
                <c:pt idx="1081">
                  <c:v>0.1285713796058269</c:v>
                </c:pt>
                <c:pt idx="1082">
                  <c:v>0.12861684270625179</c:v>
                </c:pt>
                <c:pt idx="1083">
                  <c:v>0.12866225392296721</c:v>
                </c:pt>
                <c:pt idx="1084">
                  <c:v>0.1287076133447391</c:v>
                </c:pt>
                <c:pt idx="1085">
                  <c:v>0.12875292106013109</c:v>
                </c:pt>
                <c:pt idx="1086">
                  <c:v>0.12879817715750499</c:v>
                </c:pt>
                <c:pt idx="1087">
                  <c:v>0.12884338172502136</c:v>
                </c:pt>
                <c:pt idx="1088">
                  <c:v>0.12888853485064011</c:v>
                </c:pt>
                <c:pt idx="1089">
                  <c:v>0.12893363662212112</c:v>
                </c:pt>
                <c:pt idx="1090">
                  <c:v>0.1289786871270247</c:v>
                </c:pt>
                <c:pt idx="1091">
                  <c:v>0.12902368645271228</c:v>
                </c:pt>
                <c:pt idx="1092">
                  <c:v>0.12906863468634686</c:v>
                </c:pt>
                <c:pt idx="1093">
                  <c:v>0.12911353191489361</c:v>
                </c:pt>
                <c:pt idx="1094">
                  <c:v>0.1291583782251205</c:v>
                </c:pt>
                <c:pt idx="1095">
                  <c:v>0.12920317370359874</c:v>
                </c:pt>
                <c:pt idx="1096">
                  <c:v>0.12924791843670347</c:v>
                </c:pt>
                <c:pt idx="1097">
                  <c:v>0.12929261251061422</c:v>
                </c:pt>
                <c:pt idx="1098">
                  <c:v>0.1293372560113154</c:v>
                </c:pt>
                <c:pt idx="1099">
                  <c:v>0.12938184902459712</c:v>
                </c:pt>
                <c:pt idx="1100">
                  <c:v>0.12942639163605538</c:v>
                </c:pt>
                <c:pt idx="1101">
                  <c:v>0.12947088393109291</c:v>
                </c:pt>
                <c:pt idx="1102">
                  <c:v>0.12951532599491955</c:v>
                </c:pt>
                <c:pt idx="1103">
                  <c:v>0.12955971791255289</c:v>
                </c:pt>
                <c:pt idx="1104">
                  <c:v>0.12960405976881872</c:v>
                </c:pt>
                <c:pt idx="1105">
                  <c:v>0.12964835164835165</c:v>
                </c:pt>
                <c:pt idx="1106">
                  <c:v>0.1296925936355956</c:v>
                </c:pt>
                <c:pt idx="1107">
                  <c:v>0.12973678581480438</c:v>
                </c:pt>
                <c:pt idx="1108">
                  <c:v>0.1297809282700422</c:v>
                </c:pt>
                <c:pt idx="1109">
                  <c:v>0.12982502108518415</c:v>
                </c:pt>
                <c:pt idx="1110">
                  <c:v>0.12986906434391685</c:v>
                </c:pt>
                <c:pt idx="1111">
                  <c:v>0.12991305812973883</c:v>
                </c:pt>
                <c:pt idx="1112">
                  <c:v>0.12995700252596126</c:v>
                </c:pt>
                <c:pt idx="1113">
                  <c:v>0.13000089761570827</c:v>
                </c:pt>
                <c:pt idx="1114">
                  <c:v>0.13004474348191758</c:v>
                </c:pt>
                <c:pt idx="1115">
                  <c:v>0.13008854020734098</c:v>
                </c:pt>
                <c:pt idx="1116">
                  <c:v>0.13013228787454495</c:v>
                </c:pt>
                <c:pt idx="1117">
                  <c:v>0.13017598656591098</c:v>
                </c:pt>
                <c:pt idx="1118">
                  <c:v>0.13021963636363634</c:v>
                </c:pt>
                <c:pt idx="1119">
                  <c:v>0.13026323734973441</c:v>
                </c:pt>
                <c:pt idx="1120">
                  <c:v>0.1303067896060352</c:v>
                </c:pt>
                <c:pt idx="1121">
                  <c:v>0.13035029321418598</c:v>
                </c:pt>
                <c:pt idx="1122">
                  <c:v>0.1303937482556517</c:v>
                </c:pt>
                <c:pt idx="1123">
                  <c:v>0.13043715481171547</c:v>
                </c:pt>
                <c:pt idx="1124">
                  <c:v>0.13048051296347923</c:v>
                </c:pt>
                <c:pt idx="1125">
                  <c:v>0.13052382279186403</c:v>
                </c:pt>
                <c:pt idx="1126">
                  <c:v>0.13056708437761069</c:v>
                </c:pt>
                <c:pt idx="1127">
                  <c:v>0.13061029780128028</c:v>
                </c:pt>
                <c:pt idx="1128">
                  <c:v>0.13065346314325452</c:v>
                </c:pt>
                <c:pt idx="1129">
                  <c:v>0.13069658048373645</c:v>
                </c:pt>
                <c:pt idx="1130">
                  <c:v>0.13073964990275075</c:v>
                </c:pt>
                <c:pt idx="1131">
                  <c:v>0.13078267148014441</c:v>
                </c:pt>
                <c:pt idx="1132">
                  <c:v>0.13082564529558702</c:v>
                </c:pt>
                <c:pt idx="1133">
                  <c:v>0.13086857142857145</c:v>
                </c:pt>
                <c:pt idx="1134">
                  <c:v>0.13091144995841419</c:v>
                </c:pt>
                <c:pt idx="1135">
                  <c:v>0.13095428096425601</c:v>
                </c:pt>
                <c:pt idx="1136">
                  <c:v>0.1309970645250623</c:v>
                </c:pt>
                <c:pt idx="1137">
                  <c:v>0.13103980071962357</c:v>
                </c:pt>
                <c:pt idx="1138">
                  <c:v>0.13108248962655603</c:v>
                </c:pt>
                <c:pt idx="1139">
                  <c:v>0.13112513132430192</c:v>
                </c:pt>
                <c:pt idx="1140">
                  <c:v>0.13116772589113013</c:v>
                </c:pt>
                <c:pt idx="1141">
                  <c:v>0.13121027340513669</c:v>
                </c:pt>
                <c:pt idx="1142">
                  <c:v>0.13125277394424509</c:v>
                </c:pt>
                <c:pt idx="1143">
                  <c:v>0.1312952275862069</c:v>
                </c:pt>
                <c:pt idx="1144">
                  <c:v>0.13133763440860216</c:v>
                </c:pt>
                <c:pt idx="1145">
                  <c:v>0.13137999448883989</c:v>
                </c:pt>
                <c:pt idx="1146">
                  <c:v>0.13142230790415863</c:v>
                </c:pt>
                <c:pt idx="1147">
                  <c:v>0.13146457473162676</c:v>
                </c:pt>
                <c:pt idx="1148">
                  <c:v>0.13150679504814305</c:v>
                </c:pt>
                <c:pt idx="1149">
                  <c:v>0.13154896893043719</c:v>
                </c:pt>
                <c:pt idx="1150">
                  <c:v>0.13159109645507008</c:v>
                </c:pt>
                <c:pt idx="1151">
                  <c:v>0.13163317769843449</c:v>
                </c:pt>
                <c:pt idx="1152">
                  <c:v>0.13167521273675542</c:v>
                </c:pt>
                <c:pt idx="1153">
                  <c:v>0.13171720164609052</c:v>
                </c:pt>
                <c:pt idx="1154">
                  <c:v>0.13175914450233067</c:v>
                </c:pt>
                <c:pt idx="1155">
                  <c:v>0.13180104138120033</c:v>
                </c:pt>
                <c:pt idx="1156">
                  <c:v>0.13184289235825802</c:v>
                </c:pt>
                <c:pt idx="1157">
                  <c:v>0.13188469750889678</c:v>
                </c:pt>
                <c:pt idx="1158">
                  <c:v>0.13192645690834473</c:v>
                </c:pt>
                <c:pt idx="1159">
                  <c:v>0.1319681706316653</c:v>
                </c:pt>
                <c:pt idx="1160">
                  <c:v>0.13200983875375785</c:v>
                </c:pt>
                <c:pt idx="1161">
                  <c:v>0.13205146134935811</c:v>
                </c:pt>
                <c:pt idx="1162">
                  <c:v>0.13209303849303849</c:v>
                </c:pt>
                <c:pt idx="1163">
                  <c:v>0.13213457025920872</c:v>
                </c:pt>
                <c:pt idx="1164">
                  <c:v>0.13217605672211616</c:v>
                </c:pt>
                <c:pt idx="1165">
                  <c:v>0.13221749795584628</c:v>
                </c:pt>
                <c:pt idx="1166">
                  <c:v>0.13225889403432306</c:v>
                </c:pt>
                <c:pt idx="1167">
                  <c:v>0.13230024503130955</c:v>
                </c:pt>
                <c:pt idx="1168">
                  <c:v>0.13234155102040815</c:v>
                </c:pt>
                <c:pt idx="1169">
                  <c:v>0.1323828120750612</c:v>
                </c:pt>
                <c:pt idx="1170">
                  <c:v>0.13242402826855124</c:v>
                </c:pt>
                <c:pt idx="1171">
                  <c:v>0.13246519967400164</c:v>
                </c:pt>
                <c:pt idx="1172">
                  <c:v>0.13250632636437687</c:v>
                </c:pt>
                <c:pt idx="1173">
                  <c:v>0.13254740841248305</c:v>
                </c:pt>
                <c:pt idx="1174">
                  <c:v>0.13258844589096827</c:v>
                </c:pt>
                <c:pt idx="1175">
                  <c:v>0.13262943887232312</c:v>
                </c:pt>
                <c:pt idx="1176">
                  <c:v>0.13267038742888107</c:v>
                </c:pt>
                <c:pt idx="1177">
                  <c:v>0.13271129163281883</c:v>
                </c:pt>
                <c:pt idx="1178">
                  <c:v>0.13275215155615697</c:v>
                </c:pt>
                <c:pt idx="1179">
                  <c:v>0.13279296727076007</c:v>
                </c:pt>
                <c:pt idx="1180">
                  <c:v>0.13283373884833738</c:v>
                </c:pt>
                <c:pt idx="1181">
                  <c:v>0.13287446636044312</c:v>
                </c:pt>
                <c:pt idx="1182">
                  <c:v>0.13291514987847691</c:v>
                </c:pt>
                <c:pt idx="1183">
                  <c:v>0.13295578947368422</c:v>
                </c:pt>
                <c:pt idx="1184">
                  <c:v>0.13299638521715673</c:v>
                </c:pt>
                <c:pt idx="1185">
                  <c:v>0.13303693717983284</c:v>
                </c:pt>
                <c:pt idx="1186">
                  <c:v>0.13307744543249797</c:v>
                </c:pt>
                <c:pt idx="1187">
                  <c:v>0.13311791004578508</c:v>
                </c:pt>
                <c:pt idx="1188">
                  <c:v>0.13315833109017497</c:v>
                </c:pt>
                <c:pt idx="1189">
                  <c:v>0.13319870863599678</c:v>
                </c:pt>
                <c:pt idx="1190">
                  <c:v>0.13323904275342832</c:v>
                </c:pt>
                <c:pt idx="1191">
                  <c:v>0.13327933351249663</c:v>
                </c:pt>
                <c:pt idx="1192">
                  <c:v>0.13331958098307817</c:v>
                </c:pt>
                <c:pt idx="1193">
                  <c:v>0.13335978523489933</c:v>
                </c:pt>
                <c:pt idx="1194">
                  <c:v>0.13339994633753691</c:v>
                </c:pt>
                <c:pt idx="1195">
                  <c:v>0.13344006436041836</c:v>
                </c:pt>
                <c:pt idx="1196">
                  <c:v>0.1334801393728223</c:v>
                </c:pt>
                <c:pt idx="1197">
                  <c:v>0.1335201714438789</c:v>
                </c:pt>
                <c:pt idx="1198">
                  <c:v>0.13356016064257029</c:v>
                </c:pt>
                <c:pt idx="1199">
                  <c:v>0.13360010703773079</c:v>
                </c:pt>
                <c:pt idx="1200">
                  <c:v>0.1336400106980476</c:v>
                </c:pt>
                <c:pt idx="1201">
                  <c:v>0.13367987169206094</c:v>
                </c:pt>
                <c:pt idx="1202">
                  <c:v>0.13371969008816456</c:v>
                </c:pt>
                <c:pt idx="1203">
                  <c:v>0.13375946595460614</c:v>
                </c:pt>
                <c:pt idx="1204">
                  <c:v>0.13379919935948759</c:v>
                </c:pt>
                <c:pt idx="1205">
                  <c:v>0.13383889037076555</c:v>
                </c:pt>
                <c:pt idx="1206">
                  <c:v>0.13387853905625166</c:v>
                </c:pt>
                <c:pt idx="1207">
                  <c:v>0.13391814548361311</c:v>
                </c:pt>
                <c:pt idx="1208">
                  <c:v>0.13395770972037283</c:v>
                </c:pt>
                <c:pt idx="1209">
                  <c:v>0.13399723183391002</c:v>
                </c:pt>
                <c:pt idx="1210">
                  <c:v>0.13403671189146049</c:v>
                </c:pt>
                <c:pt idx="1211">
                  <c:v>0.13407614996011699</c:v>
                </c:pt>
                <c:pt idx="1212">
                  <c:v>0.13411554610682966</c:v>
                </c:pt>
                <c:pt idx="1213">
                  <c:v>0.13415490039840636</c:v>
                </c:pt>
                <c:pt idx="1214">
                  <c:v>0.13419421290151312</c:v>
                </c:pt>
                <c:pt idx="1215">
                  <c:v>0.13423348368267446</c:v>
                </c:pt>
                <c:pt idx="1216">
                  <c:v>0.13427271280827366</c:v>
                </c:pt>
                <c:pt idx="1217">
                  <c:v>0.1343119003445534</c:v>
                </c:pt>
                <c:pt idx="1218">
                  <c:v>0.13435104635761591</c:v>
                </c:pt>
                <c:pt idx="1219">
                  <c:v>0.13439015091342335</c:v>
                </c:pt>
                <c:pt idx="1220">
                  <c:v>0.13442921407779834</c:v>
                </c:pt>
                <c:pt idx="1221">
                  <c:v>0.13446823591642423</c:v>
                </c:pt>
                <c:pt idx="1222">
                  <c:v>0.13450721649484537</c:v>
                </c:pt>
                <c:pt idx="1223">
                  <c:v>0.13454615587846763</c:v>
                </c:pt>
                <c:pt idx="1224">
                  <c:v>0.13458505413255875</c:v>
                </c:pt>
                <c:pt idx="1225">
                  <c:v>0.1346239113222486</c:v>
                </c:pt>
                <c:pt idx="1226">
                  <c:v>0.13466272751252967</c:v>
                </c:pt>
                <c:pt idx="1227">
                  <c:v>0.13470150276825732</c:v>
                </c:pt>
                <c:pt idx="1228">
                  <c:v>0.13474023715415021</c:v>
                </c:pt>
                <c:pt idx="1229">
                  <c:v>0.13477893073479064</c:v>
                </c:pt>
                <c:pt idx="1230">
                  <c:v>0.13481758357462492</c:v>
                </c:pt>
                <c:pt idx="1231">
                  <c:v>0.13485619573796367</c:v>
                </c:pt>
                <c:pt idx="1232">
                  <c:v>0.13489476728898239</c:v>
                </c:pt>
                <c:pt idx="1233">
                  <c:v>0.13493329829172143</c:v>
                </c:pt>
                <c:pt idx="1234">
                  <c:v>0.13497178881008667</c:v>
                </c:pt>
                <c:pt idx="1235">
                  <c:v>0.13501023890784983</c:v>
                </c:pt>
                <c:pt idx="1236">
                  <c:v>0.13504864864864863</c:v>
                </c:pt>
                <c:pt idx="1237">
                  <c:v>0.13508701809598742</c:v>
                </c:pt>
                <c:pt idx="1238">
                  <c:v>0.13512534731323722</c:v>
                </c:pt>
                <c:pt idx="1239">
                  <c:v>0.13516363636363635</c:v>
                </c:pt>
                <c:pt idx="1240">
                  <c:v>0.13520188531029065</c:v>
                </c:pt>
                <c:pt idx="1241">
                  <c:v>0.13524009421617378</c:v>
                </c:pt>
                <c:pt idx="1242">
                  <c:v>0.13527826314412766</c:v>
                </c:pt>
                <c:pt idx="1243">
                  <c:v>0.13531639215686275</c:v>
                </c:pt>
                <c:pt idx="1244">
                  <c:v>0.13535448131695843</c:v>
                </c:pt>
                <c:pt idx="1245">
                  <c:v>0.13539253068686341</c:v>
                </c:pt>
                <c:pt idx="1246">
                  <c:v>0.13543054032889584</c:v>
                </c:pt>
                <c:pt idx="1247">
                  <c:v>0.13546851030524393</c:v>
                </c:pt>
                <c:pt idx="1248">
                  <c:v>0.13550644067796611</c:v>
                </c:pt>
                <c:pt idx="1249">
                  <c:v>0.13554433150899142</c:v>
                </c:pt>
                <c:pt idx="1250">
                  <c:v>0.13558218286011983</c:v>
                </c:pt>
                <c:pt idx="1251">
                  <c:v>0.13561999479302264</c:v>
                </c:pt>
                <c:pt idx="1252">
                  <c:v>0.13565776736924279</c:v>
                </c:pt>
                <c:pt idx="1253">
                  <c:v>0.13569550065019506</c:v>
                </c:pt>
                <c:pt idx="1254">
                  <c:v>0.13573319469716663</c:v>
                </c:pt>
                <c:pt idx="1255">
                  <c:v>0.13577084957131721</c:v>
                </c:pt>
                <c:pt idx="1256">
                  <c:v>0.13580846533367955</c:v>
                </c:pt>
                <c:pt idx="1257">
                  <c:v>0.13584604204515963</c:v>
                </c:pt>
                <c:pt idx="1258">
                  <c:v>0.13588357976653695</c:v>
                </c:pt>
                <c:pt idx="1259">
                  <c:v>0.13592107855846514</c:v>
                </c:pt>
                <c:pt idx="1260">
                  <c:v>0.13595853848147188</c:v>
                </c:pt>
                <c:pt idx="1261">
                  <c:v>0.13599595959595959</c:v>
                </c:pt>
                <c:pt idx="1262">
                  <c:v>0.13603334196220554</c:v>
                </c:pt>
                <c:pt idx="1263">
                  <c:v>0.1360706856403622</c:v>
                </c:pt>
                <c:pt idx="1264">
                  <c:v>0.13610799069045773</c:v>
                </c:pt>
                <c:pt idx="1265">
                  <c:v>0.13614525717239595</c:v>
                </c:pt>
                <c:pt idx="1266">
                  <c:v>0.1361824851459571</c:v>
                </c:pt>
                <c:pt idx="1267">
                  <c:v>0.13621967467079782</c:v>
                </c:pt>
                <c:pt idx="1268">
                  <c:v>0.1362568258064516</c:v>
                </c:pt>
                <c:pt idx="1269">
                  <c:v>0.13629393861232914</c:v>
                </c:pt>
                <c:pt idx="1270">
                  <c:v>0.13633101314771848</c:v>
                </c:pt>
                <c:pt idx="1271">
                  <c:v>0.13636804947178563</c:v>
                </c:pt>
                <c:pt idx="1272">
                  <c:v>0.13640504764357456</c:v>
                </c:pt>
                <c:pt idx="1273">
                  <c:v>0.13644200772200771</c:v>
                </c:pt>
                <c:pt idx="1274">
                  <c:v>0.1364789297658863</c:v>
                </c:pt>
                <c:pt idx="1275">
                  <c:v>0.13651581383389044</c:v>
                </c:pt>
                <c:pt idx="1276">
                  <c:v>0.1365526599845798</c:v>
                </c:pt>
                <c:pt idx="1277">
                  <c:v>0.13658946827639351</c:v>
                </c:pt>
                <c:pt idx="1278">
                  <c:v>0.13662623876765081</c:v>
                </c:pt>
                <c:pt idx="1279">
                  <c:v>0.13666297151655118</c:v>
                </c:pt>
                <c:pt idx="1280">
                  <c:v>0.13669966658117466</c:v>
                </c:pt>
                <c:pt idx="1281">
                  <c:v>0.13673632401948219</c:v>
                </c:pt>
                <c:pt idx="1282">
                  <c:v>0.13677294388931591</c:v>
                </c:pt>
                <c:pt idx="1283">
                  <c:v>0.13680952624839948</c:v>
                </c:pt>
                <c:pt idx="1284">
                  <c:v>0.13684607115433836</c:v>
                </c:pt>
                <c:pt idx="1285">
                  <c:v>0.13688257866462009</c:v>
                </c:pt>
                <c:pt idx="1286">
                  <c:v>0.13691904883661468</c:v>
                </c:pt>
                <c:pt idx="1287">
                  <c:v>0.13695548172757474</c:v>
                </c:pt>
                <c:pt idx="1288">
                  <c:v>0.13699187739463603</c:v>
                </c:pt>
                <c:pt idx="1289">
                  <c:v>0.13702823589481747</c:v>
                </c:pt>
                <c:pt idx="1290">
                  <c:v>0.13706455728502168</c:v>
                </c:pt>
                <c:pt idx="1291">
                  <c:v>0.1371008416220352</c:v>
                </c:pt>
                <c:pt idx="1292">
                  <c:v>0.13713708896252866</c:v>
                </c:pt>
                <c:pt idx="1293">
                  <c:v>0.13717329936305733</c:v>
                </c:pt>
                <c:pt idx="1294">
                  <c:v>0.13720947288006111</c:v>
                </c:pt>
                <c:pt idx="1295">
                  <c:v>0.13724560956986509</c:v>
                </c:pt>
                <c:pt idx="1296">
                  <c:v>0.13728170948867974</c:v>
                </c:pt>
                <c:pt idx="1297">
                  <c:v>0.13731777269260106</c:v>
                </c:pt>
                <c:pt idx="1298">
                  <c:v>0.13735379923761118</c:v>
                </c:pt>
                <c:pt idx="1299">
                  <c:v>0.13738978917957836</c:v>
                </c:pt>
                <c:pt idx="1300">
                  <c:v>0.13742574257425741</c:v>
                </c:pt>
                <c:pt idx="1301">
                  <c:v>0.13746165947729003</c:v>
                </c:pt>
                <c:pt idx="1302">
                  <c:v>0.13749753994420491</c:v>
                </c:pt>
                <c:pt idx="1303">
                  <c:v>0.13753338403041826</c:v>
                </c:pt>
                <c:pt idx="1304">
                  <c:v>0.13756919179123384</c:v>
                </c:pt>
                <c:pt idx="1305">
                  <c:v>0.13760496328184352</c:v>
                </c:pt>
                <c:pt idx="1306">
                  <c:v>0.13764069855732725</c:v>
                </c:pt>
                <c:pt idx="1307">
                  <c:v>0.13767639767265366</c:v>
                </c:pt>
                <c:pt idx="1308">
                  <c:v>0.13771206068268016</c:v>
                </c:pt>
                <c:pt idx="1309">
                  <c:v>0.13774768764215314</c:v>
                </c:pt>
                <c:pt idx="1310">
                  <c:v>0.13778327860570852</c:v>
                </c:pt>
                <c:pt idx="1311">
                  <c:v>0.13781883362787176</c:v>
                </c:pt>
                <c:pt idx="1312">
                  <c:v>0.13785435276305827</c:v>
                </c:pt>
                <c:pt idx="1313">
                  <c:v>0.13788983606557378</c:v>
                </c:pt>
                <c:pt idx="1314">
                  <c:v>0.13792528358961431</c:v>
                </c:pt>
                <c:pt idx="1315">
                  <c:v>0.13796069538926684</c:v>
                </c:pt>
                <c:pt idx="1316">
                  <c:v>0.13799607151850918</c:v>
                </c:pt>
                <c:pt idx="1317">
                  <c:v>0.13803141203121067</c:v>
                </c:pt>
                <c:pt idx="1318">
                  <c:v>0.13806671698113207</c:v>
                </c:pt>
                <c:pt idx="1319">
                  <c:v>0.13810198642192606</c:v>
                </c:pt>
                <c:pt idx="1320">
                  <c:v>0.13813722040713747</c:v>
                </c:pt>
                <c:pt idx="1321">
                  <c:v>0.13817241899020347</c:v>
                </c:pt>
                <c:pt idx="1322">
                  <c:v>0.13820758222445395</c:v>
                </c:pt>
                <c:pt idx="1323">
                  <c:v>0.13824271016311168</c:v>
                </c:pt>
                <c:pt idx="1324">
                  <c:v>0.1382778028592927</c:v>
                </c:pt>
                <c:pt idx="1325">
                  <c:v>0.13831286036600651</c:v>
                </c:pt>
                <c:pt idx="1326">
                  <c:v>0.13834788273615634</c:v>
                </c:pt>
                <c:pt idx="1327">
                  <c:v>0.13838287002253946</c:v>
                </c:pt>
                <c:pt idx="1328">
                  <c:v>0.1384178222778473</c:v>
                </c:pt>
                <c:pt idx="1329">
                  <c:v>0.138452739554666</c:v>
                </c:pt>
                <c:pt idx="1330">
                  <c:v>0.13848762190547637</c:v>
                </c:pt>
                <c:pt idx="1331">
                  <c:v>0.13852246938265433</c:v>
                </c:pt>
                <c:pt idx="1332">
                  <c:v>0.13855728203847115</c:v>
                </c:pt>
                <c:pt idx="1333">
                  <c:v>0.13859205992509363</c:v>
                </c:pt>
                <c:pt idx="1334">
                  <c:v>0.13862680309458447</c:v>
                </c:pt>
                <c:pt idx="1335">
                  <c:v>0.13866151159890247</c:v>
                </c:pt>
                <c:pt idx="1336">
                  <c:v>0.13869618548990276</c:v>
                </c:pt>
                <c:pt idx="1337">
                  <c:v>0.13873082481933716</c:v>
                </c:pt>
                <c:pt idx="1338">
                  <c:v>0.1387654296388543</c:v>
                </c:pt>
                <c:pt idx="1339">
                  <c:v>0.13880000000000001</c:v>
                </c:pt>
                <c:pt idx="1340">
                  <c:v>0.13883453595421746</c:v>
                </c:pt>
                <c:pt idx="1341">
                  <c:v>0.13886903755284755</c:v>
                </c:pt>
                <c:pt idx="1342">
                  <c:v>0.13890350484712902</c:v>
                </c:pt>
                <c:pt idx="1343">
                  <c:v>0.13893793788819875</c:v>
                </c:pt>
                <c:pt idx="1344">
                  <c:v>0.13897233672709214</c:v>
                </c:pt>
                <c:pt idx="1345">
                  <c:v>0.13900670141474311</c:v>
                </c:pt>
                <c:pt idx="1346">
                  <c:v>0.13904103200198462</c:v>
                </c:pt>
                <c:pt idx="1347">
                  <c:v>0.13907532853954874</c:v>
                </c:pt>
                <c:pt idx="1348">
                  <c:v>0.13910959107806692</c:v>
                </c:pt>
                <c:pt idx="1349">
                  <c:v>0.13914381966807035</c:v>
                </c:pt>
                <c:pt idx="1350">
                  <c:v>0.13917801435999008</c:v>
                </c:pt>
                <c:pt idx="1351">
                  <c:v>0.13921217520415738</c:v>
                </c:pt>
                <c:pt idx="1352">
                  <c:v>0.13924630225080387</c:v>
                </c:pt>
                <c:pt idx="1353">
                  <c:v>0.1392803955500618</c:v>
                </c:pt>
                <c:pt idx="1354">
                  <c:v>0.13931445515196442</c:v>
                </c:pt>
                <c:pt idx="1355">
                  <c:v>0.13934848110644604</c:v>
                </c:pt>
                <c:pt idx="1356">
                  <c:v>0.13938247346334237</c:v>
                </c:pt>
                <c:pt idx="1357">
                  <c:v>0.13941643227239081</c:v>
                </c:pt>
                <c:pt idx="1358">
                  <c:v>0.13945035758323057</c:v>
                </c:pt>
                <c:pt idx="1359">
                  <c:v>0.13948424944540302</c:v>
                </c:pt>
                <c:pt idx="1360">
                  <c:v>0.13951810790835181</c:v>
                </c:pt>
                <c:pt idx="1361">
                  <c:v>0.1395519330214233</c:v>
                </c:pt>
                <c:pt idx="1362">
                  <c:v>0.13958572483386661</c:v>
                </c:pt>
                <c:pt idx="1363">
                  <c:v>0.13961948339483393</c:v>
                </c:pt>
                <c:pt idx="1364">
                  <c:v>0.13965320875338089</c:v>
                </c:pt>
                <c:pt idx="1365">
                  <c:v>0.13968690095846645</c:v>
                </c:pt>
                <c:pt idx="1366">
                  <c:v>0.13972056005895359</c:v>
                </c:pt>
                <c:pt idx="1367">
                  <c:v>0.13975418610360912</c:v>
                </c:pt>
                <c:pt idx="1368">
                  <c:v>0.13978777914110427</c:v>
                </c:pt>
                <c:pt idx="1369">
                  <c:v>0.13982133922001472</c:v>
                </c:pt>
                <c:pt idx="1370">
                  <c:v>0.13985486638882078</c:v>
                </c:pt>
                <c:pt idx="1371">
                  <c:v>0.13988836069590788</c:v>
                </c:pt>
                <c:pt idx="1372">
                  <c:v>0.1399218221895665</c:v>
                </c:pt>
                <c:pt idx="1373">
                  <c:v>0.13995525091799263</c:v>
                </c:pt>
                <c:pt idx="1374">
                  <c:v>0.13998864692928797</c:v>
                </c:pt>
                <c:pt idx="1375">
                  <c:v>0.14002201027146</c:v>
                </c:pt>
                <c:pt idx="1376">
                  <c:v>0.14005534099242239</c:v>
                </c:pt>
                <c:pt idx="1377">
                  <c:v>0.14008863913999511</c:v>
                </c:pt>
                <c:pt idx="1378">
                  <c:v>0.14012190476190478</c:v>
                </c:pt>
                <c:pt idx="1379">
                  <c:v>0.14015513790578471</c:v>
                </c:pt>
                <c:pt idx="1380">
                  <c:v>0.1401883386191754</c:v>
                </c:pt>
                <c:pt idx="1381">
                  <c:v>0.14022150694952451</c:v>
                </c:pt>
                <c:pt idx="1382">
                  <c:v>0.14025464294418719</c:v>
                </c:pt>
                <c:pt idx="1383">
                  <c:v>0.14028774665042631</c:v>
                </c:pt>
                <c:pt idx="1384">
                  <c:v>0.14032081811541272</c:v>
                </c:pt>
                <c:pt idx="1385">
                  <c:v>0.14035385738622536</c:v>
                </c:pt>
                <c:pt idx="1386">
                  <c:v>0.14038686450985163</c:v>
                </c:pt>
                <c:pt idx="1387">
                  <c:v>0.14041983953318746</c:v>
                </c:pt>
                <c:pt idx="1388">
                  <c:v>0.14045278250303767</c:v>
                </c:pt>
                <c:pt idx="1389">
                  <c:v>0.14048569346611611</c:v>
                </c:pt>
                <c:pt idx="1390">
                  <c:v>0.14051857246904587</c:v>
                </c:pt>
                <c:pt idx="1391">
                  <c:v>0.14055141955835962</c:v>
                </c:pt>
                <c:pt idx="1392">
                  <c:v>0.14058423478049961</c:v>
                </c:pt>
                <c:pt idx="1393">
                  <c:v>0.14061701818181818</c:v>
                </c:pt>
                <c:pt idx="1394">
                  <c:v>0.14064976980857766</c:v>
                </c:pt>
                <c:pt idx="1395">
                  <c:v>0.14068248970695085</c:v>
                </c:pt>
                <c:pt idx="1396">
                  <c:v>0.14071517792302107</c:v>
                </c:pt>
                <c:pt idx="1397">
                  <c:v>0.14074783450278247</c:v>
                </c:pt>
                <c:pt idx="1398">
                  <c:v>0.14078045949214027</c:v>
                </c:pt>
                <c:pt idx="1399">
                  <c:v>0.14081305293691079</c:v>
                </c:pt>
                <c:pt idx="1400">
                  <c:v>0.14084561488282193</c:v>
                </c:pt>
                <c:pt idx="1401">
                  <c:v>0.14087814537551316</c:v>
                </c:pt>
                <c:pt idx="1402">
                  <c:v>0.14091064446053583</c:v>
                </c:pt>
                <c:pt idx="1403">
                  <c:v>0.14094311218335345</c:v>
                </c:pt>
                <c:pt idx="1404">
                  <c:v>0.14097554858934169</c:v>
                </c:pt>
                <c:pt idx="1405">
                  <c:v>0.14100795372378888</c:v>
                </c:pt>
                <c:pt idx="1406">
                  <c:v>0.14104032763189592</c:v>
                </c:pt>
                <c:pt idx="1407">
                  <c:v>0.14107267035877677</c:v>
                </c:pt>
                <c:pt idx="1408">
                  <c:v>0.14110498194945847</c:v>
                </c:pt>
                <c:pt idx="1409">
                  <c:v>0.14113726244888139</c:v>
                </c:pt>
                <c:pt idx="1410">
                  <c:v>0.1411695119018995</c:v>
                </c:pt>
                <c:pt idx="1411">
                  <c:v>0.14120173035328046</c:v>
                </c:pt>
                <c:pt idx="1412">
                  <c:v>0.141233917847706</c:v>
                </c:pt>
                <c:pt idx="1413">
                  <c:v>0.1412660744297719</c:v>
                </c:pt>
                <c:pt idx="1414">
                  <c:v>0.14129820014398847</c:v>
                </c:pt>
                <c:pt idx="1415">
                  <c:v>0.14133029503478053</c:v>
                </c:pt>
                <c:pt idx="1416">
                  <c:v>0.14136235914648765</c:v>
                </c:pt>
                <c:pt idx="1417">
                  <c:v>0.1413943925233645</c:v>
                </c:pt>
                <c:pt idx="1418">
                  <c:v>0.14142639520958084</c:v>
                </c:pt>
                <c:pt idx="1419">
                  <c:v>0.14145836724922192</c:v>
                </c:pt>
                <c:pt idx="1420">
                  <c:v>0.14149030868628859</c:v>
                </c:pt>
                <c:pt idx="1421">
                  <c:v>0.14152221956469743</c:v>
                </c:pt>
                <c:pt idx="1422">
                  <c:v>0.14155409992828114</c:v>
                </c:pt>
                <c:pt idx="1423">
                  <c:v>0.14158594982078854</c:v>
                </c:pt>
                <c:pt idx="1424">
                  <c:v>0.14161776928588488</c:v>
                </c:pt>
                <c:pt idx="1425">
                  <c:v>0.14164955836715207</c:v>
                </c:pt>
                <c:pt idx="1426">
                  <c:v>0.14168131710808876</c:v>
                </c:pt>
                <c:pt idx="1427">
                  <c:v>0.14171304555211067</c:v>
                </c:pt>
                <c:pt idx="1428">
                  <c:v>0.14174474374255064</c:v>
                </c:pt>
                <c:pt idx="1429">
                  <c:v>0.14177641172265906</c:v>
                </c:pt>
                <c:pt idx="1430">
                  <c:v>0.14180804953560372</c:v>
                </c:pt>
                <c:pt idx="1431">
                  <c:v>0.14183965722447034</c:v>
                </c:pt>
                <c:pt idx="1432">
                  <c:v>0.14187123483226266</c:v>
                </c:pt>
                <c:pt idx="1433">
                  <c:v>0.14190278240190249</c:v>
                </c:pt>
                <c:pt idx="1434">
                  <c:v>0.14193429997623011</c:v>
                </c:pt>
                <c:pt idx="1435">
                  <c:v>0.14196578759800427</c:v>
                </c:pt>
                <c:pt idx="1436">
                  <c:v>0.14199724530990263</c:v>
                </c:pt>
                <c:pt idx="1437">
                  <c:v>0.14202867315452172</c:v>
                </c:pt>
                <c:pt idx="1438">
                  <c:v>0.14206007117437722</c:v>
                </c:pt>
                <c:pt idx="1439">
                  <c:v>0.14209143941190419</c:v>
                </c:pt>
                <c:pt idx="1440">
                  <c:v>0.14212277790945721</c:v>
                </c:pt>
                <c:pt idx="1441">
                  <c:v>0.14215408670931057</c:v>
                </c:pt>
                <c:pt idx="1442">
                  <c:v>0.14218536585365854</c:v>
                </c:pt>
                <c:pt idx="1443">
                  <c:v>0.14221661538461539</c:v>
                </c:pt>
                <c:pt idx="1444">
                  <c:v>0.14224783534421576</c:v>
                </c:pt>
                <c:pt idx="1445">
                  <c:v>0.14227902577441476</c:v>
                </c:pt>
                <c:pt idx="1446">
                  <c:v>0.14231018671708814</c:v>
                </c:pt>
                <c:pt idx="1447">
                  <c:v>0.14234131821403259</c:v>
                </c:pt>
                <c:pt idx="1448">
                  <c:v>0.14237242030696576</c:v>
                </c:pt>
                <c:pt idx="1449">
                  <c:v>0.14240349303752656</c:v>
                </c:pt>
                <c:pt idx="1450">
                  <c:v>0.1424345364472753</c:v>
                </c:pt>
                <c:pt idx="1451">
                  <c:v>0.14246555057769394</c:v>
                </c:pt>
                <c:pt idx="1452">
                  <c:v>0.14249653547018618</c:v>
                </c:pt>
                <c:pt idx="1453">
                  <c:v>0.14252749116607771</c:v>
                </c:pt>
                <c:pt idx="1454">
                  <c:v>0.14255841770661642</c:v>
                </c:pt>
                <c:pt idx="1455">
                  <c:v>0.14258931513297246</c:v>
                </c:pt>
                <c:pt idx="1456">
                  <c:v>0.14262018348623853</c:v>
                </c:pt>
                <c:pt idx="1457">
                  <c:v>0.14265102280743006</c:v>
                </c:pt>
                <c:pt idx="1458">
                  <c:v>0.14268183313748531</c:v>
                </c:pt>
                <c:pt idx="1459">
                  <c:v>0.14271261451726569</c:v>
                </c:pt>
                <c:pt idx="1460">
                  <c:v>0.14274336698755574</c:v>
                </c:pt>
                <c:pt idx="1461">
                  <c:v>0.1427740905890636</c:v>
                </c:pt>
                <c:pt idx="1462">
                  <c:v>0.14280478536242083</c:v>
                </c:pt>
                <c:pt idx="1463">
                  <c:v>0.14283545134818287</c:v>
                </c:pt>
                <c:pt idx="1464">
                  <c:v>0.14286608858682914</c:v>
                </c:pt>
                <c:pt idx="1465">
                  <c:v>0.14289669711876316</c:v>
                </c:pt>
                <c:pt idx="1466">
                  <c:v>0.14292727698431282</c:v>
                </c:pt>
                <c:pt idx="1467">
                  <c:v>0.1429578282237304</c:v>
                </c:pt>
                <c:pt idx="1468">
                  <c:v>0.142988350877193</c:v>
                </c:pt>
                <c:pt idx="1469">
                  <c:v>0.14301884498480244</c:v>
                </c:pt>
                <c:pt idx="1470">
                  <c:v>0.14304931058658563</c:v>
                </c:pt>
                <c:pt idx="1471">
                  <c:v>0.14307974772249474</c:v>
                </c:pt>
                <c:pt idx="1472">
                  <c:v>0.14311015643240718</c:v>
                </c:pt>
                <c:pt idx="1473">
                  <c:v>0.14314053675612604</c:v>
                </c:pt>
                <c:pt idx="1474">
                  <c:v>0.14317088873337999</c:v>
                </c:pt>
                <c:pt idx="1475">
                  <c:v>0.14320121240382372</c:v>
                </c:pt>
                <c:pt idx="1476">
                  <c:v>0.143231507807038</c:v>
                </c:pt>
                <c:pt idx="1477">
                  <c:v>0.14326177498252968</c:v>
                </c:pt>
                <c:pt idx="1478">
                  <c:v>0.14329201396973226</c:v>
                </c:pt>
                <c:pt idx="1479">
                  <c:v>0.14332222480800558</c:v>
                </c:pt>
                <c:pt idx="1480">
                  <c:v>0.14335240753663642</c:v>
                </c:pt>
                <c:pt idx="1481">
                  <c:v>0.14338256219483841</c:v>
                </c:pt>
                <c:pt idx="1482">
                  <c:v>0.14341268882175226</c:v>
                </c:pt>
                <c:pt idx="1483">
                  <c:v>0.14344278745644601</c:v>
                </c:pt>
                <c:pt idx="1484">
                  <c:v>0.14347285813791502</c:v>
                </c:pt>
                <c:pt idx="1485">
                  <c:v>0.14350290090508239</c:v>
                </c:pt>
                <c:pt idx="1486">
                  <c:v>0.14353291579679889</c:v>
                </c:pt>
                <c:pt idx="1487">
                  <c:v>0.14356290285184325</c:v>
                </c:pt>
                <c:pt idx="1488">
                  <c:v>0.14359286210892236</c:v>
                </c:pt>
                <c:pt idx="1489">
                  <c:v>0.1436227936066713</c:v>
                </c:pt>
                <c:pt idx="1490">
                  <c:v>0.14365269738365363</c:v>
                </c:pt>
                <c:pt idx="1491">
                  <c:v>0.1436825734783615</c:v>
                </c:pt>
                <c:pt idx="1492">
                  <c:v>0.14371242192921582</c:v>
                </c:pt>
                <c:pt idx="1493">
                  <c:v>0.14374224277456649</c:v>
                </c:pt>
                <c:pt idx="1494">
                  <c:v>0.1437720360526924</c:v>
                </c:pt>
                <c:pt idx="1495">
                  <c:v>0.1438018018018018</c:v>
                </c:pt>
                <c:pt idx="1496">
                  <c:v>0.14383154006003232</c:v>
                </c:pt>
                <c:pt idx="1497">
                  <c:v>0.14386125086545118</c:v>
                </c:pt>
                <c:pt idx="1498">
                  <c:v>0.14389093425605537</c:v>
                </c:pt>
                <c:pt idx="1499">
                  <c:v>0.14392059026977172</c:v>
                </c:pt>
                <c:pt idx="1500">
                  <c:v>0.14395021894445725</c:v>
                </c:pt>
                <c:pt idx="1501">
                  <c:v>0.1439798203178991</c:v>
                </c:pt>
                <c:pt idx="1502">
                  <c:v>0.14400939442781488</c:v>
                </c:pt>
                <c:pt idx="1503">
                  <c:v>0.14403894131185271</c:v>
                </c:pt>
                <c:pt idx="1504">
                  <c:v>0.14406846100759144</c:v>
                </c:pt>
                <c:pt idx="1505">
                  <c:v>0.14409795355254082</c:v>
                </c:pt>
                <c:pt idx="1506">
                  <c:v>0.14412741898414158</c:v>
                </c:pt>
                <c:pt idx="1507">
                  <c:v>0.14415685733976569</c:v>
                </c:pt>
                <c:pt idx="1508">
                  <c:v>0.14418626865671641</c:v>
                </c:pt>
                <c:pt idx="1509">
                  <c:v>0.14421565297222858</c:v>
                </c:pt>
                <c:pt idx="1510">
                  <c:v>0.14424501032346868</c:v>
                </c:pt>
                <c:pt idx="1511">
                  <c:v>0.14427434074753495</c:v>
                </c:pt>
                <c:pt idx="1512">
                  <c:v>0.14430364428145773</c:v>
                </c:pt>
                <c:pt idx="1513">
                  <c:v>0.1443329209621993</c:v>
                </c:pt>
                <c:pt idx="1514">
                  <c:v>0.14436217082665445</c:v>
                </c:pt>
                <c:pt idx="1515">
                  <c:v>0.14439139391165026</c:v>
                </c:pt>
                <c:pt idx="1516">
                  <c:v>0.14442059025394646</c:v>
                </c:pt>
                <c:pt idx="1517">
                  <c:v>0.14444975989023554</c:v>
                </c:pt>
                <c:pt idx="1518">
                  <c:v>0.14447890285714285</c:v>
                </c:pt>
                <c:pt idx="1519">
                  <c:v>0.14450801919122688</c:v>
                </c:pt>
                <c:pt idx="1520">
                  <c:v>0.14453710892897922</c:v>
                </c:pt>
                <c:pt idx="1521">
                  <c:v>0.1445661721068249</c:v>
                </c:pt>
                <c:pt idx="1522">
                  <c:v>0.14459520876112253</c:v>
                </c:pt>
                <c:pt idx="1523">
                  <c:v>0.14462421892816418</c:v>
                </c:pt>
                <c:pt idx="1524">
                  <c:v>0.14465320264417597</c:v>
                </c:pt>
                <c:pt idx="1525">
                  <c:v>0.14468215994531783</c:v>
                </c:pt>
                <c:pt idx="1526">
                  <c:v>0.14471109086768388</c:v>
                </c:pt>
                <c:pt idx="1527">
                  <c:v>0.14473999544730254</c:v>
                </c:pt>
                <c:pt idx="1528">
                  <c:v>0.1447688737201365</c:v>
                </c:pt>
                <c:pt idx="1529">
                  <c:v>0.14479772572208324</c:v>
                </c:pt>
                <c:pt idx="1530">
                  <c:v>0.14482655148897478</c:v>
                </c:pt>
                <c:pt idx="1531">
                  <c:v>0.14485535105657804</c:v>
                </c:pt>
                <c:pt idx="1532">
                  <c:v>0.14488412446059504</c:v>
                </c:pt>
                <c:pt idx="1533">
                  <c:v>0.14491287173666287</c:v>
                </c:pt>
                <c:pt idx="1534">
                  <c:v>0.144941592920354</c:v>
                </c:pt>
                <c:pt idx="1535">
                  <c:v>0.14497028804717624</c:v>
                </c:pt>
                <c:pt idx="1536">
                  <c:v>0.14499895715257313</c:v>
                </c:pt>
                <c:pt idx="1537">
                  <c:v>0.14502760027192385</c:v>
                </c:pt>
                <c:pt idx="1538">
                  <c:v>0.14505621744054359</c:v>
                </c:pt>
                <c:pt idx="1539">
                  <c:v>0.14508480869368351</c:v>
                </c:pt>
                <c:pt idx="1540">
                  <c:v>0.14511337406653088</c:v>
                </c:pt>
                <c:pt idx="1541">
                  <c:v>0.14514191359420947</c:v>
                </c:pt>
                <c:pt idx="1542">
                  <c:v>0.14517042731177934</c:v>
                </c:pt>
                <c:pt idx="1543">
                  <c:v>0.14519891525423728</c:v>
                </c:pt>
                <c:pt idx="1544">
                  <c:v>0.14522737745651684</c:v>
                </c:pt>
                <c:pt idx="1545">
                  <c:v>0.14525581395348836</c:v>
                </c:pt>
                <c:pt idx="1546">
                  <c:v>0.14528422477995939</c:v>
                </c:pt>
                <c:pt idx="1547">
                  <c:v>0.14531260997067449</c:v>
                </c:pt>
                <c:pt idx="1548">
                  <c:v>0.14534096956031567</c:v>
                </c:pt>
                <c:pt idx="1549">
                  <c:v>0.14536930358350236</c:v>
                </c:pt>
                <c:pt idx="1550">
                  <c:v>0.1453976120747916</c:v>
                </c:pt>
                <c:pt idx="1551">
                  <c:v>0.14542589506867823</c:v>
                </c:pt>
                <c:pt idx="1552">
                  <c:v>0.14545415259959488</c:v>
                </c:pt>
                <c:pt idx="1553">
                  <c:v>0.14548238470191224</c:v>
                </c:pt>
                <c:pt idx="1554">
                  <c:v>0.14551059140993927</c:v>
                </c:pt>
                <c:pt idx="1555">
                  <c:v>0.14553877275792312</c:v>
                </c:pt>
                <c:pt idx="1556">
                  <c:v>0.14556692878004943</c:v>
                </c:pt>
                <c:pt idx="1557">
                  <c:v>0.14559505951044238</c:v>
                </c:pt>
                <c:pt idx="1558">
                  <c:v>0.14562316498316499</c:v>
                </c:pt>
                <c:pt idx="1559">
                  <c:v>0.14565124523221898</c:v>
                </c:pt>
                <c:pt idx="1560">
                  <c:v>0.14567930029154519</c:v>
                </c:pt>
                <c:pt idx="1561">
                  <c:v>0.14570733019502355</c:v>
                </c:pt>
                <c:pt idx="1562">
                  <c:v>0.14573533497647323</c:v>
                </c:pt>
                <c:pt idx="1563">
                  <c:v>0.14576331466965287</c:v>
                </c:pt>
                <c:pt idx="1564">
                  <c:v>0.14579126930826058</c:v>
                </c:pt>
                <c:pt idx="1565">
                  <c:v>0.1458191989259342</c:v>
                </c:pt>
                <c:pt idx="1566">
                  <c:v>0.14584710355625141</c:v>
                </c:pt>
                <c:pt idx="1567">
                  <c:v>0.14587498323272971</c:v>
                </c:pt>
                <c:pt idx="1568">
                  <c:v>0.14590283798882683</c:v>
                </c:pt>
                <c:pt idx="1569">
                  <c:v>0.14593066785794059</c:v>
                </c:pt>
                <c:pt idx="1570">
                  <c:v>0.14595847287340924</c:v>
                </c:pt>
                <c:pt idx="1571">
                  <c:v>0.14598625306851148</c:v>
                </c:pt>
                <c:pt idx="1572">
                  <c:v>0.14601400847646664</c:v>
                </c:pt>
                <c:pt idx="1573">
                  <c:v>0.14604173913043478</c:v>
                </c:pt>
                <c:pt idx="1574">
                  <c:v>0.14606944506351682</c:v>
                </c:pt>
                <c:pt idx="1575">
                  <c:v>0.14609712630875474</c:v>
                </c:pt>
                <c:pt idx="1576">
                  <c:v>0.14612478289913158</c:v>
                </c:pt>
                <c:pt idx="1577">
                  <c:v>0.14615241486757177</c:v>
                </c:pt>
                <c:pt idx="1578">
                  <c:v>0.14618002224694104</c:v>
                </c:pt>
                <c:pt idx="1579">
                  <c:v>0.14620760507004668</c:v>
                </c:pt>
                <c:pt idx="1580">
                  <c:v>0.14623516336963771</c:v>
                </c:pt>
                <c:pt idx="1581">
                  <c:v>0.14626269717840479</c:v>
                </c:pt>
                <c:pt idx="1582">
                  <c:v>0.14629020652898067</c:v>
                </c:pt>
                <c:pt idx="1583">
                  <c:v>0.14631769145394008</c:v>
                </c:pt>
                <c:pt idx="1584">
                  <c:v>0.14634515198579987</c:v>
                </c:pt>
                <c:pt idx="1585">
                  <c:v>0.14637258815701931</c:v>
                </c:pt>
                <c:pt idx="1586">
                  <c:v>0.1464</c:v>
                </c:pt>
                <c:pt idx="1587">
                  <c:v>0.14642738754708617</c:v>
                </c:pt>
                <c:pt idx="1588">
                  <c:v>0.14645475083056478</c:v>
                </c:pt>
                <c:pt idx="1589">
                  <c:v>0.14648208988266548</c:v>
                </c:pt>
                <c:pt idx="1590">
                  <c:v>0.14650940473556098</c:v>
                </c:pt>
                <c:pt idx="1591">
                  <c:v>0.14653669542136694</c:v>
                </c:pt>
                <c:pt idx="1592">
                  <c:v>0.14656396197214239</c:v>
                </c:pt>
                <c:pt idx="1593">
                  <c:v>0.14659120441988951</c:v>
                </c:pt>
                <c:pt idx="1594">
                  <c:v>0.14661842279655399</c:v>
                </c:pt>
                <c:pt idx="1595">
                  <c:v>0.14664561713402519</c:v>
                </c:pt>
                <c:pt idx="1596">
                  <c:v>0.14667278746413595</c:v>
                </c:pt>
                <c:pt idx="1597">
                  <c:v>0.14669993381866314</c:v>
                </c:pt>
                <c:pt idx="1598">
                  <c:v>0.14672705622932744</c:v>
                </c:pt>
                <c:pt idx="1599">
                  <c:v>0.14675415472779368</c:v>
                </c:pt>
                <c:pt idx="1600">
                  <c:v>0.14678122934567087</c:v>
                </c:pt>
                <c:pt idx="1601">
                  <c:v>0.14680828011451222</c:v>
                </c:pt>
                <c:pt idx="1602">
                  <c:v>0.14683530706581555</c:v>
                </c:pt>
                <c:pt idx="1603">
                  <c:v>0.14686231023102309</c:v>
                </c:pt>
                <c:pt idx="1604">
                  <c:v>0.14688928964152187</c:v>
                </c:pt>
                <c:pt idx="1605">
                  <c:v>0.14691624532864367</c:v>
                </c:pt>
                <c:pt idx="1606">
                  <c:v>0.14694317732366513</c:v>
                </c:pt>
                <c:pt idx="1607">
                  <c:v>0.14697008565780803</c:v>
                </c:pt>
                <c:pt idx="1608">
                  <c:v>0.1469969703622393</c:v>
                </c:pt>
                <c:pt idx="1609">
                  <c:v>0.1470238314680711</c:v>
                </c:pt>
                <c:pt idx="1610">
                  <c:v>0.14705066900636105</c:v>
                </c:pt>
                <c:pt idx="1611">
                  <c:v>0.14707748300811224</c:v>
                </c:pt>
                <c:pt idx="1612">
                  <c:v>0.14710427350427352</c:v>
                </c:pt>
                <c:pt idx="1613">
                  <c:v>0.1471310405257393</c:v>
                </c:pt>
                <c:pt idx="1614">
                  <c:v>0.14715778410335012</c:v>
                </c:pt>
                <c:pt idx="1615">
                  <c:v>0.14718450426789231</c:v>
                </c:pt>
                <c:pt idx="1616">
                  <c:v>0.14721120105009844</c:v>
                </c:pt>
                <c:pt idx="1617">
                  <c:v>0.14723787448064729</c:v>
                </c:pt>
                <c:pt idx="1618">
                  <c:v>0.14726452459016393</c:v>
                </c:pt>
                <c:pt idx="1619">
                  <c:v>0.14729115140922003</c:v>
                </c:pt>
                <c:pt idx="1620">
                  <c:v>0.14731775496833369</c:v>
                </c:pt>
                <c:pt idx="1621">
                  <c:v>0.14734433529796986</c:v>
                </c:pt>
                <c:pt idx="1622">
                  <c:v>0.14737089242854026</c:v>
                </c:pt>
                <c:pt idx="1623">
                  <c:v>0.14739742639040349</c:v>
                </c:pt>
                <c:pt idx="1624">
                  <c:v>0.14742393721386526</c:v>
                </c:pt>
                <c:pt idx="1625">
                  <c:v>0.14745042492917845</c:v>
                </c:pt>
                <c:pt idx="1626">
                  <c:v>0.14747688956654326</c:v>
                </c:pt>
                <c:pt idx="1627">
                  <c:v>0.14750333115610711</c:v>
                </c:pt>
                <c:pt idx="1628">
                  <c:v>0.14752974972796518</c:v>
                </c:pt>
                <c:pt idx="1629">
                  <c:v>0.1475561453121601</c:v>
                </c:pt>
                <c:pt idx="1630">
                  <c:v>0.14758251793868232</c:v>
                </c:pt>
                <c:pt idx="1631">
                  <c:v>0.14760886763747014</c:v>
                </c:pt>
                <c:pt idx="1632">
                  <c:v>0.14763519443840972</c:v>
                </c:pt>
                <c:pt idx="1633">
                  <c:v>0.14766149837133549</c:v>
                </c:pt>
                <c:pt idx="1634">
                  <c:v>0.14768777946602996</c:v>
                </c:pt>
                <c:pt idx="1635">
                  <c:v>0.14771403775222391</c:v>
                </c:pt>
                <c:pt idx="1636">
                  <c:v>0.14774027325959663</c:v>
                </c:pt>
                <c:pt idx="1637">
                  <c:v>0.14776648601777584</c:v>
                </c:pt>
                <c:pt idx="1638">
                  <c:v>0.147792676056338</c:v>
                </c:pt>
                <c:pt idx="1639">
                  <c:v>0.14781884340480833</c:v>
                </c:pt>
                <c:pt idx="1640">
                  <c:v>0.14784498809266075</c:v>
                </c:pt>
                <c:pt idx="1641">
                  <c:v>0.14787111014931834</c:v>
                </c:pt>
                <c:pt idx="1642">
                  <c:v>0.14789720960415315</c:v>
                </c:pt>
                <c:pt idx="1643">
                  <c:v>0.14792328648648648</c:v>
                </c:pt>
                <c:pt idx="1644">
                  <c:v>0.14794934082558894</c:v>
                </c:pt>
                <c:pt idx="1645">
                  <c:v>0.14797537265068048</c:v>
                </c:pt>
                <c:pt idx="1646">
                  <c:v>0.14800138199093069</c:v>
                </c:pt>
                <c:pt idx="1647">
                  <c:v>0.14802736887545867</c:v>
                </c:pt>
                <c:pt idx="1648">
                  <c:v>0.14805333333333334</c:v>
                </c:pt>
                <c:pt idx="1649">
                  <c:v>0.14807927539357343</c:v>
                </c:pt>
                <c:pt idx="1650">
                  <c:v>0.14810519508514766</c:v>
                </c:pt>
                <c:pt idx="1651">
                  <c:v>0.14813109243697478</c:v>
                </c:pt>
                <c:pt idx="1652">
                  <c:v>0.14815696747792376</c:v>
                </c:pt>
                <c:pt idx="1653">
                  <c:v>0.14818282023681378</c:v>
                </c:pt>
                <c:pt idx="1654">
                  <c:v>0.14820865074241446</c:v>
                </c:pt>
                <c:pt idx="1655">
                  <c:v>0.1482344590234459</c:v>
                </c:pt>
                <c:pt idx="1656">
                  <c:v>0.1482602451085788</c:v>
                </c:pt>
                <c:pt idx="1657">
                  <c:v>0.14828600902643455</c:v>
                </c:pt>
                <c:pt idx="1658">
                  <c:v>0.1483117508055854</c:v>
                </c:pt>
                <c:pt idx="1659">
                  <c:v>0.14833747047455442</c:v>
                </c:pt>
                <c:pt idx="1660">
                  <c:v>0.14836316806181582</c:v>
                </c:pt>
                <c:pt idx="1661">
                  <c:v>0.14838884359579491</c:v>
                </c:pt>
                <c:pt idx="1662">
                  <c:v>0.14841449710486809</c:v>
                </c:pt>
                <c:pt idx="1663">
                  <c:v>0.14844012861736336</c:v>
                </c:pt>
                <c:pt idx="1664">
                  <c:v>0.14846573816155989</c:v>
                </c:pt>
                <c:pt idx="1665">
                  <c:v>0.1484913257656886</c:v>
                </c:pt>
                <c:pt idx="1666">
                  <c:v>0.14851689145793193</c:v>
                </c:pt>
                <c:pt idx="1667">
                  <c:v>0.14854243526642413</c:v>
                </c:pt>
                <c:pt idx="1668">
                  <c:v>0.14856795721925134</c:v>
                </c:pt>
                <c:pt idx="1669">
                  <c:v>0.14859345734445156</c:v>
                </c:pt>
                <c:pt idx="1670">
                  <c:v>0.14861893567001497</c:v>
                </c:pt>
                <c:pt idx="1671">
                  <c:v>0.14864439222388379</c:v>
                </c:pt>
                <c:pt idx="1672">
                  <c:v>0.1486698270339526</c:v>
                </c:pt>
                <c:pt idx="1673">
                  <c:v>0.14869524012806831</c:v>
                </c:pt>
                <c:pt idx="1674">
                  <c:v>0.14872063153403028</c:v>
                </c:pt>
                <c:pt idx="1675">
                  <c:v>0.14874600127959053</c:v>
                </c:pt>
                <c:pt idx="1676">
                  <c:v>0.14877134939245362</c:v>
                </c:pt>
                <c:pt idx="1677">
                  <c:v>0.14879667590027698</c:v>
                </c:pt>
                <c:pt idx="1678">
                  <c:v>0.14882198083067091</c:v>
                </c:pt>
                <c:pt idx="1679">
                  <c:v>0.14884726421119862</c:v>
                </c:pt>
                <c:pt idx="1680">
                  <c:v>0.14887252606937645</c:v>
                </c:pt>
                <c:pt idx="1681">
                  <c:v>0.14889776643267388</c:v>
                </c:pt>
                <c:pt idx="1682">
                  <c:v>0.14892298532851372</c:v>
                </c:pt>
                <c:pt idx="1683">
                  <c:v>0.14894818278427205</c:v>
                </c:pt>
                <c:pt idx="1684">
                  <c:v>0.14897335882727852</c:v>
                </c:pt>
                <c:pt idx="1685">
                  <c:v>0.14899851348481633</c:v>
                </c:pt>
                <c:pt idx="1686">
                  <c:v>0.14902364678412225</c:v>
                </c:pt>
                <c:pt idx="1687">
                  <c:v>0.14904875875238702</c:v>
                </c:pt>
                <c:pt idx="1688">
                  <c:v>0.14907384941675503</c:v>
                </c:pt>
                <c:pt idx="1689">
                  <c:v>0.14909891880432477</c:v>
                </c:pt>
                <c:pt idx="1690">
                  <c:v>0.14912396694214877</c:v>
                </c:pt>
                <c:pt idx="1691">
                  <c:v>0.14914899385723362</c:v>
                </c:pt>
                <c:pt idx="1692">
                  <c:v>0.14917399957654034</c:v>
                </c:pt>
                <c:pt idx="1693">
                  <c:v>0.14919898412698412</c:v>
                </c:pt>
                <c:pt idx="1694">
                  <c:v>0.14922394753543472</c:v>
                </c:pt>
                <c:pt idx="1695">
                  <c:v>0.14924888982871642</c:v>
                </c:pt>
                <c:pt idx="1696">
                  <c:v>0.14927381103360809</c:v>
                </c:pt>
                <c:pt idx="1697">
                  <c:v>0.14929871117684346</c:v>
                </c:pt>
                <c:pt idx="1698">
                  <c:v>0.14932359028511086</c:v>
                </c:pt>
                <c:pt idx="1699">
                  <c:v>0.14934844838505384</c:v>
                </c:pt>
                <c:pt idx="1700">
                  <c:v>0.14937328550327073</c:v>
                </c:pt>
                <c:pt idx="1701">
                  <c:v>0.14939810166631512</c:v>
                </c:pt>
                <c:pt idx="1702">
                  <c:v>0.14942289690069577</c:v>
                </c:pt>
                <c:pt idx="1703">
                  <c:v>0.14944767123287669</c:v>
                </c:pt>
                <c:pt idx="1704">
                  <c:v>0.14947242468927743</c:v>
                </c:pt>
                <c:pt idx="1705">
                  <c:v>0.14949715729627289</c:v>
                </c:pt>
                <c:pt idx="1706">
                  <c:v>0.14952186908019363</c:v>
                </c:pt>
                <c:pt idx="1707">
                  <c:v>0.14954656006732589</c:v>
                </c:pt>
                <c:pt idx="1708">
                  <c:v>0.14957123028391167</c:v>
                </c:pt>
                <c:pt idx="1709">
                  <c:v>0.14959587975614885</c:v>
                </c:pt>
                <c:pt idx="1710">
                  <c:v>0.14962050851019121</c:v>
                </c:pt>
                <c:pt idx="1711">
                  <c:v>0.14964511657214868</c:v>
                </c:pt>
                <c:pt idx="1712">
                  <c:v>0.14966970396808735</c:v>
                </c:pt>
                <c:pt idx="1713">
                  <c:v>0.14969427072402938</c:v>
                </c:pt>
                <c:pt idx="1714">
                  <c:v>0.14971881686595342</c:v>
                </c:pt>
                <c:pt idx="1715">
                  <c:v>0.14974334241979451</c:v>
                </c:pt>
                <c:pt idx="1716">
                  <c:v>0.14976784741144414</c:v>
                </c:pt>
                <c:pt idx="1717">
                  <c:v>0.14979233186675048</c:v>
                </c:pt>
                <c:pt idx="1718">
                  <c:v>0.14981679581151833</c:v>
                </c:pt>
                <c:pt idx="1719">
                  <c:v>0.14984123927150933</c:v>
                </c:pt>
                <c:pt idx="1720">
                  <c:v>0.14986566227244194</c:v>
                </c:pt>
                <c:pt idx="1721">
                  <c:v>0.14989006483999165</c:v>
                </c:pt>
                <c:pt idx="1722">
                  <c:v>0.14991444699979092</c:v>
                </c:pt>
                <c:pt idx="1723">
                  <c:v>0.14993880877742946</c:v>
                </c:pt>
                <c:pt idx="1724">
                  <c:v>0.14996315019845416</c:v>
                </c:pt>
                <c:pt idx="1725">
                  <c:v>0.14998747128836917</c:v>
                </c:pt>
                <c:pt idx="1726">
                  <c:v>0.15001177207263619</c:v>
                </c:pt>
                <c:pt idx="1727">
                  <c:v>0.15003605257667432</c:v>
                </c:pt>
                <c:pt idx="1728">
                  <c:v>0.15006031282586027</c:v>
                </c:pt>
                <c:pt idx="1729">
                  <c:v>0.15008455284552846</c:v>
                </c:pt>
                <c:pt idx="1730">
                  <c:v>0.15010877266097103</c:v>
                </c:pt>
                <c:pt idx="1731">
                  <c:v>0.15013297229743805</c:v>
                </c:pt>
                <c:pt idx="1732">
                  <c:v>0.15015715178013742</c:v>
                </c:pt>
                <c:pt idx="1733">
                  <c:v>0.15018131113423516</c:v>
                </c:pt>
                <c:pt idx="1734">
                  <c:v>0.15020545038485542</c:v>
                </c:pt>
                <c:pt idx="1735">
                  <c:v>0.15022956955708047</c:v>
                </c:pt>
                <c:pt idx="1736">
                  <c:v>0.15025366867595094</c:v>
                </c:pt>
                <c:pt idx="1737">
                  <c:v>0.15027774776646582</c:v>
                </c:pt>
                <c:pt idx="1738">
                  <c:v>0.15030180685358258</c:v>
                </c:pt>
                <c:pt idx="1739">
                  <c:v>0.15032584596221715</c:v>
                </c:pt>
                <c:pt idx="1740">
                  <c:v>0.15034986511724424</c:v>
                </c:pt>
                <c:pt idx="1741">
                  <c:v>0.1503738643434972</c:v>
                </c:pt>
                <c:pt idx="1742">
                  <c:v>0.15039784366576819</c:v>
                </c:pt>
                <c:pt idx="1743">
                  <c:v>0.15042180310880829</c:v>
                </c:pt>
                <c:pt idx="1744">
                  <c:v>0.15044574269732752</c:v>
                </c:pt>
                <c:pt idx="1745">
                  <c:v>0.15046966245599502</c:v>
                </c:pt>
                <c:pt idx="1746">
                  <c:v>0.15049356240943904</c:v>
                </c:pt>
                <c:pt idx="1747">
                  <c:v>0.15051744258224703</c:v>
                </c:pt>
                <c:pt idx="1748">
                  <c:v>0.15054130299896587</c:v>
                </c:pt>
                <c:pt idx="1749">
                  <c:v>0.1505651436841017</c:v>
                </c:pt>
                <c:pt idx="1750">
                  <c:v>0.15058896466212027</c:v>
                </c:pt>
                <c:pt idx="1751">
                  <c:v>0.1506127659574468</c:v>
                </c:pt>
                <c:pt idx="1752">
                  <c:v>0.15063654759446624</c:v>
                </c:pt>
                <c:pt idx="1753">
                  <c:v>0.15066030959752322</c:v>
                </c:pt>
                <c:pt idx="1754">
                  <c:v>0.15068405199092222</c:v>
                </c:pt>
                <c:pt idx="1755">
                  <c:v>0.15070777479892764</c:v>
                </c:pt>
                <c:pt idx="1756">
                  <c:v>0.15073147804576376</c:v>
                </c:pt>
                <c:pt idx="1757">
                  <c:v>0.15075516175561507</c:v>
                </c:pt>
                <c:pt idx="1758">
                  <c:v>0.15077882595262615</c:v>
                </c:pt>
                <c:pt idx="1759">
                  <c:v>0.15080247066090177</c:v>
                </c:pt>
                <c:pt idx="1760">
                  <c:v>0.1508260959045071</c:v>
                </c:pt>
                <c:pt idx="1761">
                  <c:v>0.15084970170746759</c:v>
                </c:pt>
                <c:pt idx="1762">
                  <c:v>0.15087328809376926</c:v>
                </c:pt>
                <c:pt idx="1763">
                  <c:v>0.15089685508735867</c:v>
                </c:pt>
                <c:pt idx="1764">
                  <c:v>0.15092040271214299</c:v>
                </c:pt>
                <c:pt idx="1765">
                  <c:v>0.15094393099199016</c:v>
                </c:pt>
                <c:pt idx="1766">
                  <c:v>0.15096743995072881</c:v>
                </c:pt>
                <c:pt idx="1767">
                  <c:v>0.15099092961214855</c:v>
                </c:pt>
                <c:pt idx="1768">
                  <c:v>0.15101439999999999</c:v>
                </c:pt>
                <c:pt idx="1769">
                  <c:v>0.15103785113799467</c:v>
                </c:pt>
                <c:pt idx="1770">
                  <c:v>0.15106128304980529</c:v>
                </c:pt>
                <c:pt idx="1771">
                  <c:v>0.15108469575906577</c:v>
                </c:pt>
                <c:pt idx="1772">
                  <c:v>0.15110808928937131</c:v>
                </c:pt>
                <c:pt idx="1773">
                  <c:v>0.1511314636642784</c:v>
                </c:pt>
                <c:pt idx="1774">
                  <c:v>0.15115481890730509</c:v>
                </c:pt>
                <c:pt idx="1775">
                  <c:v>0.15117815504193086</c:v>
                </c:pt>
                <c:pt idx="1776">
                  <c:v>0.15120147209159682</c:v>
                </c:pt>
                <c:pt idx="1777">
                  <c:v>0.15122477007970572</c:v>
                </c:pt>
                <c:pt idx="1778">
                  <c:v>0.15124804902962205</c:v>
                </c:pt>
                <c:pt idx="1779">
                  <c:v>0.15127130896467222</c:v>
                </c:pt>
                <c:pt idx="1780">
                  <c:v>0.15129454990814453</c:v>
                </c:pt>
                <c:pt idx="1781">
                  <c:v>0.15131777188328913</c:v>
                </c:pt>
                <c:pt idx="1782">
                  <c:v>0.15134097491331838</c:v>
                </c:pt>
                <c:pt idx="1783">
                  <c:v>0.15136415902140674</c:v>
                </c:pt>
                <c:pt idx="1784">
                  <c:v>0.15138732423069085</c:v>
                </c:pt>
                <c:pt idx="1785">
                  <c:v>0.15141047056426971</c:v>
                </c:pt>
                <c:pt idx="1786">
                  <c:v>0.15143359804520462</c:v>
                </c:pt>
                <c:pt idx="1787">
                  <c:v>0.15145670669651945</c:v>
                </c:pt>
                <c:pt idx="1788">
                  <c:v>0.15147979654120039</c:v>
                </c:pt>
                <c:pt idx="1789">
                  <c:v>0.15150286760219647</c:v>
                </c:pt>
                <c:pt idx="1790">
                  <c:v>0.15152591990241918</c:v>
                </c:pt>
                <c:pt idx="1791">
                  <c:v>0.15154895346474292</c:v>
                </c:pt>
                <c:pt idx="1792">
                  <c:v>0.15157196831200487</c:v>
                </c:pt>
                <c:pt idx="1793">
                  <c:v>0.15159496446700507</c:v>
                </c:pt>
                <c:pt idx="1794">
                  <c:v>0.15161794195250661</c:v>
                </c:pt>
                <c:pt idx="1795">
                  <c:v>0.15164090079123554</c:v>
                </c:pt>
                <c:pt idx="1796">
                  <c:v>0.15166384100588115</c:v>
                </c:pt>
                <c:pt idx="1797">
                  <c:v>0.15168676261909589</c:v>
                </c:pt>
                <c:pt idx="1798">
                  <c:v>0.15170966565349545</c:v>
                </c:pt>
                <c:pt idx="1799">
                  <c:v>0.1517325501316589</c:v>
                </c:pt>
                <c:pt idx="1800">
                  <c:v>0.15175541607612877</c:v>
                </c:pt>
                <c:pt idx="1801">
                  <c:v>0.15177826350941104</c:v>
                </c:pt>
                <c:pt idx="1802">
                  <c:v>0.15180109245397533</c:v>
                </c:pt>
                <c:pt idx="1803">
                  <c:v>0.15182390293225478</c:v>
                </c:pt>
                <c:pt idx="1804">
                  <c:v>0.15184669496664646</c:v>
                </c:pt>
                <c:pt idx="1805">
                  <c:v>0.151869468579511</c:v>
                </c:pt>
                <c:pt idx="1806">
                  <c:v>0.1518922237931731</c:v>
                </c:pt>
                <c:pt idx="1807">
                  <c:v>0.15191496062992127</c:v>
                </c:pt>
                <c:pt idx="1808">
                  <c:v>0.15193767911200806</c:v>
                </c:pt>
                <c:pt idx="1809">
                  <c:v>0.15196037926165021</c:v>
                </c:pt>
                <c:pt idx="1810">
                  <c:v>0.15198306110102844</c:v>
                </c:pt>
                <c:pt idx="1811">
                  <c:v>0.15200572465228784</c:v>
                </c:pt>
                <c:pt idx="1812">
                  <c:v>0.15202836993753777</c:v>
                </c:pt>
                <c:pt idx="1813">
                  <c:v>0.15205099697885197</c:v>
                </c:pt>
                <c:pt idx="1814">
                  <c:v>0.15207360579826856</c:v>
                </c:pt>
                <c:pt idx="1815">
                  <c:v>0.15209619641779029</c:v>
                </c:pt>
                <c:pt idx="1816">
                  <c:v>0.15211876885938444</c:v>
                </c:pt>
                <c:pt idx="1817">
                  <c:v>0.15214132314498291</c:v>
                </c:pt>
                <c:pt idx="1818">
                  <c:v>0.15216385929648241</c:v>
                </c:pt>
                <c:pt idx="1819">
                  <c:v>0.15218637733574442</c:v>
                </c:pt>
                <c:pt idx="1820">
                  <c:v>0.15220887728459528</c:v>
                </c:pt>
                <c:pt idx="1821">
                  <c:v>0.15223135916482636</c:v>
                </c:pt>
                <c:pt idx="1822">
                  <c:v>0.15225382299819384</c:v>
                </c:pt>
                <c:pt idx="1823">
                  <c:v>0.15227626880641926</c:v>
                </c:pt>
                <c:pt idx="1824">
                  <c:v>0.15229869661118908</c:v>
                </c:pt>
                <c:pt idx="1825">
                  <c:v>0.15232110643415514</c:v>
                </c:pt>
                <c:pt idx="1826">
                  <c:v>0.1523434982969345</c:v>
                </c:pt>
                <c:pt idx="1827">
                  <c:v>0.15236587222110956</c:v>
                </c:pt>
                <c:pt idx="1828">
                  <c:v>0.15238822822822823</c:v>
                </c:pt>
                <c:pt idx="1829">
                  <c:v>0.15241056633980388</c:v>
                </c:pt>
                <c:pt idx="1830">
                  <c:v>0.15243288657731546</c:v>
                </c:pt>
                <c:pt idx="1831">
                  <c:v>0.15245518896220756</c:v>
                </c:pt>
                <c:pt idx="1832">
                  <c:v>0.15247747351589047</c:v>
                </c:pt>
                <c:pt idx="1833">
                  <c:v>0.15249974025974028</c:v>
                </c:pt>
                <c:pt idx="1834">
                  <c:v>0.15252198921509885</c:v>
                </c:pt>
                <c:pt idx="1835">
                  <c:v>0.15254422040327409</c:v>
                </c:pt>
                <c:pt idx="1836">
                  <c:v>0.15256643384553981</c:v>
                </c:pt>
                <c:pt idx="1837">
                  <c:v>0.15258862956313585</c:v>
                </c:pt>
                <c:pt idx="1838">
                  <c:v>0.15261080757726819</c:v>
                </c:pt>
                <c:pt idx="1839">
                  <c:v>0.15263296790910902</c:v>
                </c:pt>
                <c:pt idx="1840">
                  <c:v>0.15265511057979675</c:v>
                </c:pt>
                <c:pt idx="1841">
                  <c:v>0.15267723561043617</c:v>
                </c:pt>
                <c:pt idx="1842">
                  <c:v>0.15269934302209834</c:v>
                </c:pt>
                <c:pt idx="1843">
                  <c:v>0.1527214328358209</c:v>
                </c:pt>
                <c:pt idx="1844">
                  <c:v>0.15274350507260792</c:v>
                </c:pt>
                <c:pt idx="1845">
                  <c:v>0.15276555975343012</c:v>
                </c:pt>
                <c:pt idx="1846">
                  <c:v>0.1527875968992248</c:v>
                </c:pt>
                <c:pt idx="1847">
                  <c:v>0.15280961653089609</c:v>
                </c:pt>
                <c:pt idx="1848">
                  <c:v>0.1528316186693148</c:v>
                </c:pt>
                <c:pt idx="1849">
                  <c:v>0.15285360333531864</c:v>
                </c:pt>
                <c:pt idx="1850">
                  <c:v>0.15287557054971226</c:v>
                </c:pt>
                <c:pt idx="1851">
                  <c:v>0.1528975203332672</c:v>
                </c:pt>
                <c:pt idx="1852">
                  <c:v>0.15291945270672216</c:v>
                </c:pt>
                <c:pt idx="1853">
                  <c:v>0.15294136769078295</c:v>
                </c:pt>
                <c:pt idx="1854">
                  <c:v>0.15296326530612245</c:v>
                </c:pt>
                <c:pt idx="1855">
                  <c:v>0.15298514557338086</c:v>
                </c:pt>
                <c:pt idx="1856">
                  <c:v>0.1530070085131657</c:v>
                </c:pt>
                <c:pt idx="1857">
                  <c:v>0.15302885414605183</c:v>
                </c:pt>
                <c:pt idx="1858">
                  <c:v>0.15305068249258161</c:v>
                </c:pt>
                <c:pt idx="1859">
                  <c:v>0.15307249357326477</c:v>
                </c:pt>
                <c:pt idx="1860">
                  <c:v>0.15309428740857878</c:v>
                </c:pt>
                <c:pt idx="1861">
                  <c:v>0.15311606401896857</c:v>
                </c:pt>
                <c:pt idx="1862">
                  <c:v>0.15313782342484694</c:v>
                </c:pt>
                <c:pt idx="1863">
                  <c:v>0.15315956564659428</c:v>
                </c:pt>
                <c:pt idx="1864">
                  <c:v>0.15318129070455891</c:v>
                </c:pt>
                <c:pt idx="1865">
                  <c:v>0.15320299861905701</c:v>
                </c:pt>
                <c:pt idx="1866">
                  <c:v>0.15322468941037271</c:v>
                </c:pt>
                <c:pt idx="1867">
                  <c:v>0.15324636309875814</c:v>
                </c:pt>
                <c:pt idx="1868">
                  <c:v>0.15326801970443349</c:v>
                </c:pt>
                <c:pt idx="1869">
                  <c:v>0.15328965924758714</c:v>
                </c:pt>
                <c:pt idx="1870">
                  <c:v>0.15331128174837566</c:v>
                </c:pt>
                <c:pt idx="1871">
                  <c:v>0.15333288722692381</c:v>
                </c:pt>
                <c:pt idx="1872">
                  <c:v>0.15335447570332481</c:v>
                </c:pt>
                <c:pt idx="1873">
                  <c:v>0.15337604719764011</c:v>
                </c:pt>
                <c:pt idx="1874">
                  <c:v>0.15339760172989972</c:v>
                </c:pt>
                <c:pt idx="1875">
                  <c:v>0.15341913932010218</c:v>
                </c:pt>
                <c:pt idx="1876">
                  <c:v>0.15344065998821449</c:v>
                </c:pt>
                <c:pt idx="1877">
                  <c:v>0.1534621637541724</c:v>
                </c:pt>
                <c:pt idx="1878">
                  <c:v>0.15348365063788028</c:v>
                </c:pt>
                <c:pt idx="1879">
                  <c:v>0.15350512065921132</c:v>
                </c:pt>
                <c:pt idx="1880">
                  <c:v>0.15352657383800744</c:v>
                </c:pt>
                <c:pt idx="1881">
                  <c:v>0.15354801019407957</c:v>
                </c:pt>
                <c:pt idx="1882">
                  <c:v>0.15356942974720753</c:v>
                </c:pt>
                <c:pt idx="1883">
                  <c:v>0.15359083251714006</c:v>
                </c:pt>
                <c:pt idx="1884">
                  <c:v>0.15361221852359508</c:v>
                </c:pt>
                <c:pt idx="1885">
                  <c:v>0.15363358778625955</c:v>
                </c:pt>
                <c:pt idx="1886">
                  <c:v>0.15365494032478966</c:v>
                </c:pt>
                <c:pt idx="1887">
                  <c:v>0.15367627615881088</c:v>
                </c:pt>
                <c:pt idx="1888">
                  <c:v>0.15369759530791788</c:v>
                </c:pt>
                <c:pt idx="1889">
                  <c:v>0.1537188977916748</c:v>
                </c:pt>
                <c:pt idx="1890">
                  <c:v>0.15374018362961517</c:v>
                </c:pt>
                <c:pt idx="1891">
                  <c:v>0.15376145284124193</c:v>
                </c:pt>
                <c:pt idx="1892">
                  <c:v>0.15378270544602771</c:v>
                </c:pt>
                <c:pt idx="1893">
                  <c:v>0.15380394146341461</c:v>
                </c:pt>
                <c:pt idx="1894">
                  <c:v>0.15382516091281451</c:v>
                </c:pt>
                <c:pt idx="1895">
                  <c:v>0.15384636381360889</c:v>
                </c:pt>
                <c:pt idx="1896">
                  <c:v>0.15386755018514911</c:v>
                </c:pt>
                <c:pt idx="1897">
                  <c:v>0.15388872004675627</c:v>
                </c:pt>
                <c:pt idx="1898">
                  <c:v>0.1539098734177215</c:v>
                </c:pt>
                <c:pt idx="1899">
                  <c:v>0.15393101031730583</c:v>
                </c:pt>
                <c:pt idx="1900">
                  <c:v>0.15395213076474021</c:v>
                </c:pt>
                <c:pt idx="1901">
                  <c:v>0.15397323477922584</c:v>
                </c:pt>
                <c:pt idx="1902">
                  <c:v>0.15399432237993388</c:v>
                </c:pt>
                <c:pt idx="1903">
                  <c:v>0.15401539358600583</c:v>
                </c:pt>
                <c:pt idx="1904">
                  <c:v>0.15403644841655334</c:v>
                </c:pt>
                <c:pt idx="1905">
                  <c:v>0.15405748689065837</c:v>
                </c:pt>
                <c:pt idx="1906">
                  <c:v>0.15407850902737333</c:v>
                </c:pt>
                <c:pt idx="1907">
                  <c:v>0.15409951484572093</c:v>
                </c:pt>
                <c:pt idx="1908">
                  <c:v>0.15412050436469446</c:v>
                </c:pt>
                <c:pt idx="1909">
                  <c:v>0.15414147760325772</c:v>
                </c:pt>
                <c:pt idx="1910">
                  <c:v>0.15416243458034501</c:v>
                </c:pt>
                <c:pt idx="1911">
                  <c:v>0.15418337531486145</c:v>
                </c:pt>
                <c:pt idx="1912">
                  <c:v>0.15420429982568273</c:v>
                </c:pt>
                <c:pt idx="1913">
                  <c:v>0.15422520813165536</c:v>
                </c:pt>
                <c:pt idx="1914">
                  <c:v>0.15424610025159666</c:v>
                </c:pt>
                <c:pt idx="1915">
                  <c:v>0.15426697620429483</c:v>
                </c:pt>
                <c:pt idx="1916">
                  <c:v>0.15428783600850898</c:v>
                </c:pt>
                <c:pt idx="1917">
                  <c:v>0.15430867968296927</c:v>
                </c:pt>
                <c:pt idx="1918">
                  <c:v>0.15432950724637681</c:v>
                </c:pt>
                <c:pt idx="1919">
                  <c:v>0.1543503187174039</c:v>
                </c:pt>
                <c:pt idx="1920">
                  <c:v>0.15437111411469395</c:v>
                </c:pt>
                <c:pt idx="1921">
                  <c:v>0.15439189345686161</c:v>
                </c:pt>
                <c:pt idx="1922">
                  <c:v>0.15441265676249274</c:v>
                </c:pt>
                <c:pt idx="1923">
                  <c:v>0.15443340405014466</c:v>
                </c:pt>
                <c:pt idx="1924">
                  <c:v>0.15445413533834587</c:v>
                </c:pt>
                <c:pt idx="1925">
                  <c:v>0.15447485064559643</c:v>
                </c:pt>
                <c:pt idx="1926">
                  <c:v>0.15449554999036794</c:v>
                </c:pt>
                <c:pt idx="1927">
                  <c:v>0.1545162333911034</c:v>
                </c:pt>
                <c:pt idx="1928">
                  <c:v>0.15453690086621752</c:v>
                </c:pt>
                <c:pt idx="1929">
                  <c:v>0.15455755243409658</c:v>
                </c:pt>
                <c:pt idx="1930">
                  <c:v>0.15457818811309865</c:v>
                </c:pt>
                <c:pt idx="1931">
                  <c:v>0.15459880792155356</c:v>
                </c:pt>
                <c:pt idx="1932">
                  <c:v>0.15461941187776282</c:v>
                </c:pt>
                <c:pt idx="1933">
                  <c:v>0.15464</c:v>
                </c:pt>
                <c:pt idx="1934">
                  <c:v>0.15466057230651045</c:v>
                </c:pt>
                <c:pt idx="1935">
                  <c:v>0.15468112881551163</c:v>
                </c:pt>
                <c:pt idx="1936">
                  <c:v>0.15470166954519285</c:v>
                </c:pt>
                <c:pt idx="1937">
                  <c:v>0.15472219451371569</c:v>
                </c:pt>
                <c:pt idx="1938">
                  <c:v>0.15474270373921381</c:v>
                </c:pt>
                <c:pt idx="1939">
                  <c:v>0.15476319723979298</c:v>
                </c:pt>
                <c:pt idx="1940">
                  <c:v>0.15478367503353133</c:v>
                </c:pt>
                <c:pt idx="1941">
                  <c:v>0.15480413713847921</c:v>
                </c:pt>
                <c:pt idx="1942">
                  <c:v>0.15482458357265938</c:v>
                </c:pt>
                <c:pt idx="1943">
                  <c:v>0.15484501435406697</c:v>
                </c:pt>
                <c:pt idx="1944">
                  <c:v>0.15486542950066959</c:v>
                </c:pt>
                <c:pt idx="1945">
                  <c:v>0.15488582903040735</c:v>
                </c:pt>
                <c:pt idx="1946">
                  <c:v>0.15490621296119289</c:v>
                </c:pt>
                <c:pt idx="1947">
                  <c:v>0.1549265813109115</c:v>
                </c:pt>
                <c:pt idx="1948">
                  <c:v>0.15494693409742119</c:v>
                </c:pt>
                <c:pt idx="1949">
                  <c:v>0.15496727133855259</c:v>
                </c:pt>
                <c:pt idx="1950">
                  <c:v>0.15498759305210918</c:v>
                </c:pt>
                <c:pt idx="1951">
                  <c:v>0.15500789925586719</c:v>
                </c:pt>
                <c:pt idx="1952">
                  <c:v>0.15502818996757584</c:v>
                </c:pt>
                <c:pt idx="1953">
                  <c:v>0.1550484652049571</c:v>
                </c:pt>
                <c:pt idx="1954">
                  <c:v>0.15506872498570612</c:v>
                </c:pt>
                <c:pt idx="1955">
                  <c:v>0.15508896932749094</c:v>
                </c:pt>
                <c:pt idx="1956">
                  <c:v>0.15510919824795277</c:v>
                </c:pt>
                <c:pt idx="1957">
                  <c:v>0.15512941176470588</c:v>
                </c:pt>
                <c:pt idx="1958">
                  <c:v>0.15514960989533777</c:v>
                </c:pt>
                <c:pt idx="1959">
                  <c:v>0.15516979265740916</c:v>
                </c:pt>
                <c:pt idx="1960">
                  <c:v>0.15518996006845409</c:v>
                </c:pt>
                <c:pt idx="1961">
                  <c:v>0.15521011214597985</c:v>
                </c:pt>
                <c:pt idx="1962">
                  <c:v>0.15523024890746723</c:v>
                </c:pt>
                <c:pt idx="1963">
                  <c:v>0.15525037037037037</c:v>
                </c:pt>
                <c:pt idx="1964">
                  <c:v>0.15527047655211695</c:v>
                </c:pt>
                <c:pt idx="1965">
                  <c:v>0.15529056747010819</c:v>
                </c:pt>
                <c:pt idx="1966">
                  <c:v>0.15531064314171883</c:v>
                </c:pt>
                <c:pt idx="1967">
                  <c:v>0.15533070358429737</c:v>
                </c:pt>
                <c:pt idx="1968">
                  <c:v>0.15535074881516586</c:v>
                </c:pt>
                <c:pt idx="1969">
                  <c:v>0.15537077885162023</c:v>
                </c:pt>
                <c:pt idx="1970">
                  <c:v>0.15539079371093009</c:v>
                </c:pt>
                <c:pt idx="1971">
                  <c:v>0.15541079341033895</c:v>
                </c:pt>
                <c:pt idx="1972">
                  <c:v>0.15543077796706417</c:v>
                </c:pt>
                <c:pt idx="1973">
                  <c:v>0.15545074739829706</c:v>
                </c:pt>
                <c:pt idx="1974">
                  <c:v>0.15547070172120295</c:v>
                </c:pt>
                <c:pt idx="1975">
                  <c:v>0.15549064095292114</c:v>
                </c:pt>
                <c:pt idx="1976">
                  <c:v>0.1555105651105651</c:v>
                </c:pt>
                <c:pt idx="1977">
                  <c:v>0.15553047421122237</c:v>
                </c:pt>
                <c:pt idx="1978">
                  <c:v>0.15555036827195468</c:v>
                </c:pt>
                <c:pt idx="1979">
                  <c:v>0.15557024730979802</c:v>
                </c:pt>
                <c:pt idx="1980">
                  <c:v>0.15559011134176259</c:v>
                </c:pt>
                <c:pt idx="1981">
                  <c:v>0.15560996038483305</c:v>
                </c:pt>
                <c:pt idx="1982">
                  <c:v>0.15562979445596831</c:v>
                </c:pt>
                <c:pt idx="1983">
                  <c:v>0.15564961357210177</c:v>
                </c:pt>
                <c:pt idx="1984">
                  <c:v>0.15566941775014131</c:v>
                </c:pt>
                <c:pt idx="1985">
                  <c:v>0.15568920700696928</c:v>
                </c:pt>
                <c:pt idx="1986">
                  <c:v>0.15570898135944267</c:v>
                </c:pt>
                <c:pt idx="1987">
                  <c:v>0.155728740824393</c:v>
                </c:pt>
                <c:pt idx="1988">
                  <c:v>0.15574848541862651</c:v>
                </c:pt>
                <c:pt idx="1989">
                  <c:v>0.15576821515892419</c:v>
                </c:pt>
                <c:pt idx="1990">
                  <c:v>0.15578793006204172</c:v>
                </c:pt>
                <c:pt idx="1991">
                  <c:v>0.15580763014470964</c:v>
                </c:pt>
                <c:pt idx="1992">
                  <c:v>0.15582731542363329</c:v>
                </c:pt>
                <c:pt idx="1993">
                  <c:v>0.15584698591549295</c:v>
                </c:pt>
                <c:pt idx="1994">
                  <c:v>0.15586664163694386</c:v>
                </c:pt>
                <c:pt idx="1995">
                  <c:v>0.15588628260461623</c:v>
                </c:pt>
                <c:pt idx="1996">
                  <c:v>0.15590590883511538</c:v>
                </c:pt>
                <c:pt idx="1997">
                  <c:v>0.15592552034502155</c:v>
                </c:pt>
                <c:pt idx="1998">
                  <c:v>0.15594511715089032</c:v>
                </c:pt>
                <c:pt idx="1999">
                  <c:v>0.15596469926925238</c:v>
                </c:pt>
                <c:pt idx="2000">
                  <c:v>0.15598426671661358</c:v>
                </c:pt>
                <c:pt idx="2001">
                  <c:v>0.15600381950945516</c:v>
                </c:pt>
                <c:pt idx="2002">
                  <c:v>0.15602335766423356</c:v>
                </c:pt>
                <c:pt idx="2003">
                  <c:v>0.15604288119738072</c:v>
                </c:pt>
                <c:pt idx="2004">
                  <c:v>0.1560623901253039</c:v>
                </c:pt>
                <c:pt idx="2005">
                  <c:v>0.15608188446438587</c:v>
                </c:pt>
                <c:pt idx="2006">
                  <c:v>0.15610136423098486</c:v>
                </c:pt>
                <c:pt idx="2007">
                  <c:v>0.15612082944143471</c:v>
                </c:pt>
                <c:pt idx="2008">
                  <c:v>0.15614028011204484</c:v>
                </c:pt>
                <c:pt idx="2009">
                  <c:v>0.15615971625910025</c:v>
                </c:pt>
                <c:pt idx="2010">
                  <c:v>0.15617913789886173</c:v>
                </c:pt>
                <c:pt idx="2011">
                  <c:v>0.15619854504756575</c:v>
                </c:pt>
                <c:pt idx="2012">
                  <c:v>0.15621793772142456</c:v>
                </c:pt>
                <c:pt idx="2013">
                  <c:v>0.15623731593662629</c:v>
                </c:pt>
                <c:pt idx="2014">
                  <c:v>0.15625667970933482</c:v>
                </c:pt>
                <c:pt idx="2015">
                  <c:v>0.15627602905569007</c:v>
                </c:pt>
                <c:pt idx="2016">
                  <c:v>0.15629536399180785</c:v>
                </c:pt>
                <c:pt idx="2017">
                  <c:v>0.15631468453378</c:v>
                </c:pt>
                <c:pt idx="2018">
                  <c:v>0.15633399069767442</c:v>
                </c:pt>
                <c:pt idx="2019">
                  <c:v>0.15635328249953506</c:v>
                </c:pt>
                <c:pt idx="2020">
                  <c:v>0.15637255995538202</c:v>
                </c:pt>
                <c:pt idx="2021">
                  <c:v>0.15639182308121166</c:v>
                </c:pt>
                <c:pt idx="2022">
                  <c:v>0.15641107189299647</c:v>
                </c:pt>
                <c:pt idx="2023">
                  <c:v>0.15643030640668523</c:v>
                </c:pt>
                <c:pt idx="2024">
                  <c:v>0.15644952663820308</c:v>
                </c:pt>
                <c:pt idx="2025">
                  <c:v>0.15646873260345148</c:v>
                </c:pt>
                <c:pt idx="2026">
                  <c:v>0.1564879243183083</c:v>
                </c:pt>
                <c:pt idx="2027">
                  <c:v>0.15650710179862784</c:v>
                </c:pt>
                <c:pt idx="2028">
                  <c:v>0.15652626506024098</c:v>
                </c:pt>
                <c:pt idx="2029">
                  <c:v>0.15654541411895498</c:v>
                </c:pt>
                <c:pt idx="2030">
                  <c:v>0.1565645489905538</c:v>
                </c:pt>
                <c:pt idx="2031">
                  <c:v>0.15658366969079801</c:v>
                </c:pt>
                <c:pt idx="2032">
                  <c:v>0.15660277623542476</c:v>
                </c:pt>
                <c:pt idx="2033">
                  <c:v>0.15662186864014802</c:v>
                </c:pt>
                <c:pt idx="2034">
                  <c:v>0.15664094692065839</c:v>
                </c:pt>
                <c:pt idx="2035">
                  <c:v>0.1566600110926234</c:v>
                </c:pt>
                <c:pt idx="2036">
                  <c:v>0.15667906117168731</c:v>
                </c:pt>
                <c:pt idx="2037">
                  <c:v>0.15669809717347127</c:v>
                </c:pt>
                <c:pt idx="2038">
                  <c:v>0.15671711911357342</c:v>
                </c:pt>
                <c:pt idx="2039">
                  <c:v>0.15673612700756875</c:v>
                </c:pt>
                <c:pt idx="2040">
                  <c:v>0.1567551208710094</c:v>
                </c:pt>
                <c:pt idx="2041">
                  <c:v>0.15677410071942446</c:v>
                </c:pt>
                <c:pt idx="2042">
                  <c:v>0.15679306656832012</c:v>
                </c:pt>
                <c:pt idx="2043">
                  <c:v>0.15681201843317971</c:v>
                </c:pt>
                <c:pt idx="2044">
                  <c:v>0.15683095632946378</c:v>
                </c:pt>
                <c:pt idx="2045">
                  <c:v>0.15684988027261007</c:v>
                </c:pt>
                <c:pt idx="2046">
                  <c:v>0.15686879027803349</c:v>
                </c:pt>
                <c:pt idx="2047">
                  <c:v>0.15688768636112646</c:v>
                </c:pt>
                <c:pt idx="2048">
                  <c:v>0.15690656853725851</c:v>
                </c:pt>
                <c:pt idx="2049">
                  <c:v>0.1569254368217767</c:v>
                </c:pt>
                <c:pt idx="2050">
                  <c:v>0.15694429123000553</c:v>
                </c:pt>
                <c:pt idx="2051">
                  <c:v>0.15696313177724683</c:v>
                </c:pt>
                <c:pt idx="2052">
                  <c:v>0.15698195847878008</c:v>
                </c:pt>
                <c:pt idx="2053">
                  <c:v>0.15700077134986226</c:v>
                </c:pt>
                <c:pt idx="2054">
                  <c:v>0.15701957040572792</c:v>
                </c:pt>
                <c:pt idx="2055">
                  <c:v>0.15703835566158927</c:v>
                </c:pt>
                <c:pt idx="2056">
                  <c:v>0.1570571271326362</c:v>
                </c:pt>
                <c:pt idx="2057">
                  <c:v>0.15707588483403631</c:v>
                </c:pt>
                <c:pt idx="2058">
                  <c:v>0.15709462878093491</c:v>
                </c:pt>
                <c:pt idx="2059">
                  <c:v>0.15711335898845522</c:v>
                </c:pt>
                <c:pt idx="2060">
                  <c:v>0.15713207547169811</c:v>
                </c:pt>
                <c:pt idx="2061">
                  <c:v>0.15715077824574253</c:v>
                </c:pt>
                <c:pt idx="2062">
                  <c:v>0.15716946732564524</c:v>
                </c:pt>
                <c:pt idx="2063">
                  <c:v>0.15718814272644099</c:v>
                </c:pt>
                <c:pt idx="2064">
                  <c:v>0.1572068044631425</c:v>
                </c:pt>
                <c:pt idx="2065">
                  <c:v>0.15722545255074052</c:v>
                </c:pt>
                <c:pt idx="2066">
                  <c:v>0.15724408700420398</c:v>
                </c:pt>
                <c:pt idx="2067">
                  <c:v>0.15726270783847981</c:v>
                </c:pt>
                <c:pt idx="2068">
                  <c:v>0.15728131506849313</c:v>
                </c:pt>
                <c:pt idx="2069">
                  <c:v>0.15729990870914734</c:v>
                </c:pt>
                <c:pt idx="2070">
                  <c:v>0.15731848877532395</c:v>
                </c:pt>
                <c:pt idx="2071">
                  <c:v>0.15733705528188285</c:v>
                </c:pt>
                <c:pt idx="2072">
                  <c:v>0.15735560824366224</c:v>
                </c:pt>
                <c:pt idx="2073">
                  <c:v>0.15737414767547858</c:v>
                </c:pt>
                <c:pt idx="2074">
                  <c:v>0.15739267359212686</c:v>
                </c:pt>
                <c:pt idx="2075">
                  <c:v>0.15741118600838039</c:v>
                </c:pt>
                <c:pt idx="2076">
                  <c:v>0.15742968493899109</c:v>
                </c:pt>
                <c:pt idx="2077">
                  <c:v>0.15744817039868925</c:v>
                </c:pt>
                <c:pt idx="2078">
                  <c:v>0.1574666424021838</c:v>
                </c:pt>
                <c:pt idx="2079">
                  <c:v>0.15748510096416227</c:v>
                </c:pt>
                <c:pt idx="2080">
                  <c:v>0.15750354609929076</c:v>
                </c:pt>
                <c:pt idx="2081">
                  <c:v>0.15752197782221414</c:v>
                </c:pt>
                <c:pt idx="2082">
                  <c:v>0.15754039614755588</c:v>
                </c:pt>
                <c:pt idx="2083">
                  <c:v>0.15755880108991824</c:v>
                </c:pt>
                <c:pt idx="2084">
                  <c:v>0.15757719266388234</c:v>
                </c:pt>
                <c:pt idx="2085">
                  <c:v>0.15759557088400797</c:v>
                </c:pt>
                <c:pt idx="2086">
                  <c:v>0.15761393576483398</c:v>
                </c:pt>
                <c:pt idx="2087">
                  <c:v>0.15763228732087792</c:v>
                </c:pt>
                <c:pt idx="2088">
                  <c:v>0.15765062556663642</c:v>
                </c:pt>
                <c:pt idx="2089">
                  <c:v>0.15766895051658511</c:v>
                </c:pt>
                <c:pt idx="2090">
                  <c:v>0.15768726218517848</c:v>
                </c:pt>
                <c:pt idx="2091">
                  <c:v>0.1577055605868502</c:v>
                </c:pt>
                <c:pt idx="2092">
                  <c:v>0.15772384573601303</c:v>
                </c:pt>
                <c:pt idx="2093">
                  <c:v>0.15774211764705884</c:v>
                </c:pt>
                <c:pt idx="2094">
                  <c:v>0.1577603763343586</c:v>
                </c:pt>
                <c:pt idx="2095">
                  <c:v>0.1577786218122626</c:v>
                </c:pt>
                <c:pt idx="2096">
                  <c:v>0.15779685409510036</c:v>
                </c:pt>
                <c:pt idx="2097">
                  <c:v>0.15781507319718055</c:v>
                </c:pt>
                <c:pt idx="2098">
                  <c:v>0.15783327913279133</c:v>
                </c:pt>
                <c:pt idx="2099">
                  <c:v>0.15785147191620011</c:v>
                </c:pt>
                <c:pt idx="2100">
                  <c:v>0.15786965156165372</c:v>
                </c:pt>
                <c:pt idx="2101">
                  <c:v>0.15788781808337846</c:v>
                </c:pt>
                <c:pt idx="2102">
                  <c:v>0.15790597149558</c:v>
                </c:pt>
                <c:pt idx="2103">
                  <c:v>0.15792411181244365</c:v>
                </c:pt>
                <c:pt idx="2104">
                  <c:v>0.15794223904813412</c:v>
                </c:pt>
                <c:pt idx="2105">
                  <c:v>0.1579603532167958</c:v>
                </c:pt>
                <c:pt idx="2106">
                  <c:v>0.1579784543325527</c:v>
                </c:pt>
                <c:pt idx="2107">
                  <c:v>0.15799654240950836</c:v>
                </c:pt>
                <c:pt idx="2108">
                  <c:v>0.15801461746174617</c:v>
                </c:pt>
                <c:pt idx="2109">
                  <c:v>0.15803267950332914</c:v>
                </c:pt>
                <c:pt idx="2110">
                  <c:v>0.15805072854830005</c:v>
                </c:pt>
                <c:pt idx="2111">
                  <c:v>0.15806876461068153</c:v>
                </c:pt>
                <c:pt idx="2112">
                  <c:v>0.15808678770447598</c:v>
                </c:pt>
                <c:pt idx="2113">
                  <c:v>0.15810479784366577</c:v>
                </c:pt>
                <c:pt idx="2114">
                  <c:v>0.15812279504221305</c:v>
                </c:pt>
                <c:pt idx="2115">
                  <c:v>0.15814077931405998</c:v>
                </c:pt>
                <c:pt idx="2116">
                  <c:v>0.15815875067312871</c:v>
                </c:pt>
                <c:pt idx="2117">
                  <c:v>0.15817670913332135</c:v>
                </c:pt>
                <c:pt idx="2118">
                  <c:v>0.15819465470852018</c:v>
                </c:pt>
                <c:pt idx="2119">
                  <c:v>0.1582125874125874</c:v>
                </c:pt>
                <c:pt idx="2120">
                  <c:v>0.15823050725936549</c:v>
                </c:pt>
                <c:pt idx="2121">
                  <c:v>0.15824841426267694</c:v>
                </c:pt>
                <c:pt idx="2122">
                  <c:v>0.15826630843632455</c:v>
                </c:pt>
                <c:pt idx="2123">
                  <c:v>0.15828418979409131</c:v>
                </c:pt>
                <c:pt idx="2124">
                  <c:v>0.15830205834974045</c:v>
                </c:pt>
                <c:pt idx="2125">
                  <c:v>0.15831991411701557</c:v>
                </c:pt>
                <c:pt idx="2126">
                  <c:v>0.15833775710964049</c:v>
                </c:pt>
                <c:pt idx="2127">
                  <c:v>0.15835558734131949</c:v>
                </c:pt>
                <c:pt idx="2128">
                  <c:v>0.15837340482573725</c:v>
                </c:pt>
                <c:pt idx="2129">
                  <c:v>0.15839120957655886</c:v>
                </c:pt>
                <c:pt idx="2130">
                  <c:v>0.15840900160742991</c:v>
                </c:pt>
                <c:pt idx="2131">
                  <c:v>0.15842678093197643</c:v>
                </c:pt>
                <c:pt idx="2132">
                  <c:v>0.1584445475638051</c:v>
                </c:pt>
                <c:pt idx="2133">
                  <c:v>0.15846230151650312</c:v>
                </c:pt>
                <c:pt idx="2134">
                  <c:v>0.15848004280363831</c:v>
                </c:pt>
                <c:pt idx="2135">
                  <c:v>0.15849777143875915</c:v>
                </c:pt>
                <c:pt idx="2136">
                  <c:v>0.15851548743539476</c:v>
                </c:pt>
                <c:pt idx="2137">
                  <c:v>0.15853319080705505</c:v>
                </c:pt>
                <c:pt idx="2138">
                  <c:v>0.15855088156723063</c:v>
                </c:pt>
                <c:pt idx="2139">
                  <c:v>0.15856855972939291</c:v>
                </c:pt>
                <c:pt idx="2140">
                  <c:v>0.15858622530699412</c:v>
                </c:pt>
                <c:pt idx="2141">
                  <c:v>0.15860387831346734</c:v>
                </c:pt>
                <c:pt idx="2142">
                  <c:v>0.15862151876222658</c:v>
                </c:pt>
                <c:pt idx="2143">
                  <c:v>0.15863914666666667</c:v>
                </c:pt>
                <c:pt idx="2144">
                  <c:v>0.15865676204016349</c:v>
                </c:pt>
                <c:pt idx="2145">
                  <c:v>0.15867436489607389</c:v>
                </c:pt>
                <c:pt idx="2146">
                  <c:v>0.15869195524773574</c:v>
                </c:pt>
                <c:pt idx="2147">
                  <c:v>0.15870953310846797</c:v>
                </c:pt>
                <c:pt idx="2148">
                  <c:v>0.15872709849157055</c:v>
                </c:pt>
                <c:pt idx="2149">
                  <c:v>0.15874465141032465</c:v>
                </c:pt>
                <c:pt idx="2150">
                  <c:v>0.15876219187799254</c:v>
                </c:pt>
                <c:pt idx="2151">
                  <c:v>0.15877971990781775</c:v>
                </c:pt>
                <c:pt idx="2152">
                  <c:v>0.15879723551302499</c:v>
                </c:pt>
                <c:pt idx="2153">
                  <c:v>0.1588147387068202</c:v>
                </c:pt>
                <c:pt idx="2154">
                  <c:v>0.15883222950239065</c:v>
                </c:pt>
                <c:pt idx="2155">
                  <c:v>0.15884970791290492</c:v>
                </c:pt>
                <c:pt idx="2156">
                  <c:v>0.15886717395151301</c:v>
                </c:pt>
                <c:pt idx="2157">
                  <c:v>0.1588846276313462</c:v>
                </c:pt>
                <c:pt idx="2158">
                  <c:v>0.15890206896551723</c:v>
                </c:pt>
                <c:pt idx="2159">
                  <c:v>0.15891949796712038</c:v>
                </c:pt>
                <c:pt idx="2160">
                  <c:v>0.15893691464923132</c:v>
                </c:pt>
                <c:pt idx="2161">
                  <c:v>0.15895431902490725</c:v>
                </c:pt>
                <c:pt idx="2162">
                  <c:v>0.158971711107187</c:v>
                </c:pt>
                <c:pt idx="2163">
                  <c:v>0.15898909090909091</c:v>
                </c:pt>
                <c:pt idx="2164">
                  <c:v>0.15900645844362096</c:v>
                </c:pt>
                <c:pt idx="2165">
                  <c:v>0.15902381372376079</c:v>
                </c:pt>
                <c:pt idx="2166">
                  <c:v>0.15904115676247577</c:v>
                </c:pt>
                <c:pt idx="2167">
                  <c:v>0.15905848757271285</c:v>
                </c:pt>
                <c:pt idx="2168">
                  <c:v>0.15907580616740088</c:v>
                </c:pt>
                <c:pt idx="2169">
                  <c:v>0.15909311255945041</c:v>
                </c:pt>
                <c:pt idx="2170">
                  <c:v>0.15911040676175384</c:v>
                </c:pt>
                <c:pt idx="2171">
                  <c:v>0.15912768878718536</c:v>
                </c:pt>
                <c:pt idx="2172">
                  <c:v>0.15914495864860109</c:v>
                </c:pt>
                <c:pt idx="2173">
                  <c:v>0.15916221635883904</c:v>
                </c:pt>
                <c:pt idx="2174">
                  <c:v>0.15917946193071919</c:v>
                </c:pt>
                <c:pt idx="2175">
                  <c:v>0.15919669537704342</c:v>
                </c:pt>
                <c:pt idx="2176">
                  <c:v>0.15921391671059568</c:v>
                </c:pt>
                <c:pt idx="2177">
                  <c:v>0.15923112594414193</c:v>
                </c:pt>
                <c:pt idx="2178">
                  <c:v>0.15924832309043019</c:v>
                </c:pt>
                <c:pt idx="2179">
                  <c:v>0.15926550816219062</c:v>
                </c:pt>
                <c:pt idx="2180">
                  <c:v>0.15928268117213545</c:v>
                </c:pt>
                <c:pt idx="2181">
                  <c:v>0.15929984213295914</c:v>
                </c:pt>
                <c:pt idx="2182">
                  <c:v>0.15931699105733824</c:v>
                </c:pt>
                <c:pt idx="2183">
                  <c:v>0.15933412795793164</c:v>
                </c:pt>
                <c:pt idx="2184">
                  <c:v>0.15935125284738041</c:v>
                </c:pt>
                <c:pt idx="2185">
                  <c:v>0.15936836573830793</c:v>
                </c:pt>
                <c:pt idx="2186">
                  <c:v>0.1593854666433199</c:v>
                </c:pt>
                <c:pt idx="2187">
                  <c:v>0.15940255557500438</c:v>
                </c:pt>
                <c:pt idx="2188">
                  <c:v>0.15941963254593178</c:v>
                </c:pt>
                <c:pt idx="2189">
                  <c:v>0.15943669756865489</c:v>
                </c:pt>
                <c:pt idx="2190">
                  <c:v>0.15945375065570902</c:v>
                </c:pt>
                <c:pt idx="2191">
                  <c:v>0.15947079181961196</c:v>
                </c:pt>
                <c:pt idx="2192">
                  <c:v>0.15948782107286388</c:v>
                </c:pt>
                <c:pt idx="2193">
                  <c:v>0.1595048384279476</c:v>
                </c:pt>
                <c:pt idx="2194">
                  <c:v>0.15952184389732843</c:v>
                </c:pt>
                <c:pt idx="2195">
                  <c:v>0.15953883749345435</c:v>
                </c:pt>
                <c:pt idx="2196">
                  <c:v>0.15955581922875589</c:v>
                </c:pt>
                <c:pt idx="2197">
                  <c:v>0.15957278911564626</c:v>
                </c:pt>
                <c:pt idx="2198">
                  <c:v>0.15958974716652136</c:v>
                </c:pt>
                <c:pt idx="2199">
                  <c:v>0.1596066933937598</c:v>
                </c:pt>
                <c:pt idx="2200">
                  <c:v>0.15962362780972295</c:v>
                </c:pt>
                <c:pt idx="2201">
                  <c:v>0.15964055042675493</c:v>
                </c:pt>
                <c:pt idx="2202">
                  <c:v>0.15965746125718264</c:v>
                </c:pt>
                <c:pt idx="2203">
                  <c:v>0.15967436031331592</c:v>
                </c:pt>
                <c:pt idx="2204">
                  <c:v>0.15969124760744735</c:v>
                </c:pt>
                <c:pt idx="2205">
                  <c:v>0.15970812315185251</c:v>
                </c:pt>
                <c:pt idx="2206">
                  <c:v>0.15972498695878978</c:v>
                </c:pt>
                <c:pt idx="2207">
                  <c:v>0.1597418390405006</c:v>
                </c:pt>
                <c:pt idx="2208">
                  <c:v>0.15975867940920938</c:v>
                </c:pt>
                <c:pt idx="2209">
                  <c:v>0.15977550807712348</c:v>
                </c:pt>
                <c:pt idx="2210">
                  <c:v>0.15979232505643343</c:v>
                </c:pt>
                <c:pt idx="2211">
                  <c:v>0.15980913035931263</c:v>
                </c:pt>
                <c:pt idx="2212">
                  <c:v>0.15982592399791773</c:v>
                </c:pt>
                <c:pt idx="2213">
                  <c:v>0.15984270598438854</c:v>
                </c:pt>
                <c:pt idx="2214">
                  <c:v>0.15985947633084793</c:v>
                </c:pt>
                <c:pt idx="2215">
                  <c:v>0.15987623504940199</c:v>
                </c:pt>
                <c:pt idx="2216">
                  <c:v>0.15989298215214001</c:v>
                </c:pt>
                <c:pt idx="2217">
                  <c:v>0.15990971765113457</c:v>
                </c:pt>
                <c:pt idx="2218">
                  <c:v>0.15992644155844155</c:v>
                </c:pt>
                <c:pt idx="2219">
                  <c:v>0.15994315388610003</c:v>
                </c:pt>
                <c:pt idx="2220">
                  <c:v>0.15995985464613255</c:v>
                </c:pt>
                <c:pt idx="2221">
                  <c:v>0.15997654385054488</c:v>
                </c:pt>
                <c:pt idx="2222">
                  <c:v>0.15999322151132631</c:v>
                </c:pt>
                <c:pt idx="2223">
                  <c:v>0.16000988764044943</c:v>
                </c:pt>
                <c:pt idx="2224">
                  <c:v>0.1600265422498704</c:v>
                </c:pt>
                <c:pt idx="2225">
                  <c:v>0.16004318535152876</c:v>
                </c:pt>
                <c:pt idx="2226">
                  <c:v>0.16005981695734761</c:v>
                </c:pt>
                <c:pt idx="2227">
                  <c:v>0.16007643707923355</c:v>
                </c:pt>
                <c:pt idx="2228">
                  <c:v>0.16009304572907679</c:v>
                </c:pt>
                <c:pt idx="2229">
                  <c:v>0.16010964291875107</c:v>
                </c:pt>
                <c:pt idx="2230">
                  <c:v>0.16012622866011381</c:v>
                </c:pt>
                <c:pt idx="2231">
                  <c:v>0.16014280296500602</c:v>
                </c:pt>
                <c:pt idx="2232">
                  <c:v>0.16015936584525245</c:v>
                </c:pt>
                <c:pt idx="2233">
                  <c:v>0.16017591731266148</c:v>
                </c:pt>
                <c:pt idx="2234">
                  <c:v>0.16019245737902529</c:v>
                </c:pt>
                <c:pt idx="2235">
                  <c:v>0.1602089860561198</c:v>
                </c:pt>
                <c:pt idx="2236">
                  <c:v>0.16022550335570468</c:v>
                </c:pt>
                <c:pt idx="2237">
                  <c:v>0.16024200928952348</c:v>
                </c:pt>
                <c:pt idx="2238">
                  <c:v>0.16025850386930351</c:v>
                </c:pt>
                <c:pt idx="2239">
                  <c:v>0.16027498710675606</c:v>
                </c:pt>
                <c:pt idx="2240">
                  <c:v>0.16029145901357622</c:v>
                </c:pt>
                <c:pt idx="2241">
                  <c:v>0.16030791960144303</c:v>
                </c:pt>
                <c:pt idx="2242">
                  <c:v>0.16032436888201959</c:v>
                </c:pt>
                <c:pt idx="2243">
                  <c:v>0.16034080686695279</c:v>
                </c:pt>
                <c:pt idx="2244">
                  <c:v>0.16035723356787371</c:v>
                </c:pt>
                <c:pt idx="2245">
                  <c:v>0.16037364899639733</c:v>
                </c:pt>
                <c:pt idx="2246">
                  <c:v>0.16039005316412278</c:v>
                </c:pt>
                <c:pt idx="2247">
                  <c:v>0.1604064460826333</c:v>
                </c:pt>
                <c:pt idx="2248">
                  <c:v>0.16042282776349615</c:v>
                </c:pt>
                <c:pt idx="2249">
                  <c:v>0.1604391982182628</c:v>
                </c:pt>
                <c:pt idx="2250">
                  <c:v>0.1604555574584689</c:v>
                </c:pt>
                <c:pt idx="2251">
                  <c:v>0.16047190549563431</c:v>
                </c:pt>
                <c:pt idx="2252">
                  <c:v>0.16048824234126305</c:v>
                </c:pt>
                <c:pt idx="2253">
                  <c:v>0.16050456800684346</c:v>
                </c:pt>
                <c:pt idx="2254">
                  <c:v>0.16052088250384813</c:v>
                </c:pt>
                <c:pt idx="2255">
                  <c:v>0.16053718584373397</c:v>
                </c:pt>
                <c:pt idx="2256">
                  <c:v>0.16055347803794223</c:v>
                </c:pt>
                <c:pt idx="2257">
                  <c:v>0.1605697590978985</c:v>
                </c:pt>
                <c:pt idx="2258">
                  <c:v>0.16058602903501279</c:v>
                </c:pt>
                <c:pt idx="2259">
                  <c:v>0.16060228786067954</c:v>
                </c:pt>
                <c:pt idx="2260">
                  <c:v>0.16061853558627751</c:v>
                </c:pt>
                <c:pt idx="2261">
                  <c:v>0.1606347722231701</c:v>
                </c:pt>
                <c:pt idx="2262">
                  <c:v>0.16065099778270509</c:v>
                </c:pt>
                <c:pt idx="2263">
                  <c:v>0.16066721227621483</c:v>
                </c:pt>
                <c:pt idx="2264">
                  <c:v>0.16068341571501618</c:v>
                </c:pt>
                <c:pt idx="2265">
                  <c:v>0.16069960811041062</c:v>
                </c:pt>
                <c:pt idx="2266">
                  <c:v>0.16071578947368423</c:v>
                </c:pt>
                <c:pt idx="2267">
                  <c:v>0.16073195981610761</c:v>
                </c:pt>
                <c:pt idx="2268">
                  <c:v>0.16074811914893616</c:v>
                </c:pt>
                <c:pt idx="2269">
                  <c:v>0.16076426748340991</c:v>
                </c:pt>
                <c:pt idx="2270">
                  <c:v>0.16078040483075351</c:v>
                </c:pt>
                <c:pt idx="2271">
                  <c:v>0.16079653120217649</c:v>
                </c:pt>
                <c:pt idx="2272">
                  <c:v>0.16081264660887301</c:v>
                </c:pt>
                <c:pt idx="2273">
                  <c:v>0.1608287510620221</c:v>
                </c:pt>
                <c:pt idx="2274">
                  <c:v>0.1608448445727875</c:v>
                </c:pt>
                <c:pt idx="2275">
                  <c:v>0.16086092715231787</c:v>
                </c:pt>
                <c:pt idx="2276">
                  <c:v>0.16087699881174675</c:v>
                </c:pt>
                <c:pt idx="2277">
                  <c:v>0.16089305956219244</c:v>
                </c:pt>
                <c:pt idx="2278">
                  <c:v>0.16090910941475828</c:v>
                </c:pt>
                <c:pt idx="2279">
                  <c:v>0.16092514838053248</c:v>
                </c:pt>
                <c:pt idx="2280">
                  <c:v>0.16094117647058823</c:v>
                </c:pt>
                <c:pt idx="2281">
                  <c:v>0.16095719369598374</c:v>
                </c:pt>
                <c:pt idx="2282">
                  <c:v>0.16097320006776214</c:v>
                </c:pt>
                <c:pt idx="2283">
                  <c:v>0.16098919559695174</c:v>
                </c:pt>
                <c:pt idx="2284">
                  <c:v>0.16100518029456576</c:v>
                </c:pt>
                <c:pt idx="2285">
                  <c:v>0.16102115417160262</c:v>
                </c:pt>
                <c:pt idx="2286">
                  <c:v>0.16103711723904585</c:v>
                </c:pt>
                <c:pt idx="2287">
                  <c:v>0.16105306950786402</c:v>
                </c:pt>
                <c:pt idx="2288">
                  <c:v>0.161069010989011</c:v>
                </c:pt>
                <c:pt idx="2289">
                  <c:v>0.16108494169342572</c:v>
                </c:pt>
                <c:pt idx="2290">
                  <c:v>0.16110086163203244</c:v>
                </c:pt>
                <c:pt idx="2291">
                  <c:v>0.16111677081574058</c:v>
                </c:pt>
                <c:pt idx="2292">
                  <c:v>0.16113266925544487</c:v>
                </c:pt>
                <c:pt idx="2293">
                  <c:v>0.16114855696202532</c:v>
                </c:pt>
                <c:pt idx="2294">
                  <c:v>0.16116443394634722</c:v>
                </c:pt>
                <c:pt idx="2295">
                  <c:v>0.16118030021926127</c:v>
                </c:pt>
                <c:pt idx="2296">
                  <c:v>0.16119615579160343</c:v>
                </c:pt>
                <c:pt idx="2297">
                  <c:v>0.16121200067419517</c:v>
                </c:pt>
                <c:pt idx="2298">
                  <c:v>0.16122783487784331</c:v>
                </c:pt>
                <c:pt idx="2299">
                  <c:v>0.16124365841334007</c:v>
                </c:pt>
                <c:pt idx="2300">
                  <c:v>0.1612594712914632</c:v>
                </c:pt>
                <c:pt idx="2301">
                  <c:v>0.16127527352297594</c:v>
                </c:pt>
                <c:pt idx="2302">
                  <c:v>0.16129106511862695</c:v>
                </c:pt>
                <c:pt idx="2303">
                  <c:v>0.16130684608915055</c:v>
                </c:pt>
                <c:pt idx="2304">
                  <c:v>0.16132261644526652</c:v>
                </c:pt>
                <c:pt idx="2305">
                  <c:v>0.16133837619768029</c:v>
                </c:pt>
                <c:pt idx="2306">
                  <c:v>0.16135412535708285</c:v>
                </c:pt>
                <c:pt idx="2307">
                  <c:v>0.16136986393415084</c:v>
                </c:pt>
                <c:pt idx="2308">
                  <c:v>0.1613855919395466</c:v>
                </c:pt>
                <c:pt idx="2309">
                  <c:v>0.16140130938391808</c:v>
                </c:pt>
                <c:pt idx="2310">
                  <c:v>0.16141701627789898</c:v>
                </c:pt>
                <c:pt idx="2311">
                  <c:v>0.1614327126321087</c:v>
                </c:pt>
                <c:pt idx="2312">
                  <c:v>0.16144839845715245</c:v>
                </c:pt>
                <c:pt idx="2313">
                  <c:v>0.16146407376362112</c:v>
                </c:pt>
                <c:pt idx="2314">
                  <c:v>0.1614797385620915</c:v>
                </c:pt>
                <c:pt idx="2315">
                  <c:v>0.16149539286312614</c:v>
                </c:pt>
                <c:pt idx="2316">
                  <c:v>0.16151103667727348</c:v>
                </c:pt>
                <c:pt idx="2317">
                  <c:v>0.16152667001506782</c:v>
                </c:pt>
                <c:pt idx="2318">
                  <c:v>0.16154229288702929</c:v>
                </c:pt>
                <c:pt idx="2319">
                  <c:v>0.16155790530366404</c:v>
                </c:pt>
                <c:pt idx="2320">
                  <c:v>0.16157350727546413</c:v>
                </c:pt>
                <c:pt idx="2321">
                  <c:v>0.16158909881290753</c:v>
                </c:pt>
                <c:pt idx="2322">
                  <c:v>0.1616046799264583</c:v>
                </c:pt>
                <c:pt idx="2323">
                  <c:v>0.1616202506265664</c:v>
                </c:pt>
                <c:pt idx="2324">
                  <c:v>0.16163581092366794</c:v>
                </c:pt>
                <c:pt idx="2325">
                  <c:v>0.16165136082818501</c:v>
                </c:pt>
                <c:pt idx="2326">
                  <c:v>0.16166690035052578</c:v>
                </c:pt>
                <c:pt idx="2327">
                  <c:v>0.16168242950108461</c:v>
                </c:pt>
                <c:pt idx="2328">
                  <c:v>0.16169794829024187</c:v>
                </c:pt>
                <c:pt idx="2329">
                  <c:v>0.16171345672836418</c:v>
                </c:pt>
                <c:pt idx="2330">
                  <c:v>0.16172895482580429</c:v>
                </c:pt>
                <c:pt idx="2331">
                  <c:v>0.16174444259290116</c:v>
                </c:pt>
                <c:pt idx="2332">
                  <c:v>0.16175992003998002</c:v>
                </c:pt>
                <c:pt idx="2333">
                  <c:v>0.16177538717735221</c:v>
                </c:pt>
                <c:pt idx="2334">
                  <c:v>0.16179084401531546</c:v>
                </c:pt>
                <c:pt idx="2335">
                  <c:v>0.16180629056415377</c:v>
                </c:pt>
                <c:pt idx="2336">
                  <c:v>0.1618217268341374</c:v>
                </c:pt>
                <c:pt idx="2337">
                  <c:v>0.16183715283552302</c:v>
                </c:pt>
                <c:pt idx="2338">
                  <c:v>0.1618525685785536</c:v>
                </c:pt>
                <c:pt idx="2339">
                  <c:v>0.16186797407345854</c:v>
                </c:pt>
                <c:pt idx="2340">
                  <c:v>0.16188336933045355</c:v>
                </c:pt>
                <c:pt idx="2341">
                  <c:v>0.16189875435974088</c:v>
                </c:pt>
                <c:pt idx="2342">
                  <c:v>0.16191412917150921</c:v>
                </c:pt>
                <c:pt idx="2343">
                  <c:v>0.1619294937759336</c:v>
                </c:pt>
                <c:pt idx="2344">
                  <c:v>0.1619448481831757</c:v>
                </c:pt>
                <c:pt idx="2345">
                  <c:v>0.16196019240338363</c:v>
                </c:pt>
                <c:pt idx="2346">
                  <c:v>0.16197552644669211</c:v>
                </c:pt>
                <c:pt idx="2347">
                  <c:v>0.16199085032322227</c:v>
                </c:pt>
                <c:pt idx="2348">
                  <c:v>0.16200616404308202</c:v>
                </c:pt>
                <c:pt idx="2349">
                  <c:v>0.16202146761636574</c:v>
                </c:pt>
                <c:pt idx="2350">
                  <c:v>0.16203676105315448</c:v>
                </c:pt>
                <c:pt idx="2351">
                  <c:v>0.16205204436351597</c:v>
                </c:pt>
                <c:pt idx="2352">
                  <c:v>0.16206731755750456</c:v>
                </c:pt>
                <c:pt idx="2353">
                  <c:v>0.16208258064516129</c:v>
                </c:pt>
                <c:pt idx="2354">
                  <c:v>0.16209783363651398</c:v>
                </c:pt>
                <c:pt idx="2355">
                  <c:v>0.16211307654157711</c:v>
                </c:pt>
                <c:pt idx="2356">
                  <c:v>0.16212830937035203</c:v>
                </c:pt>
                <c:pt idx="2357">
                  <c:v>0.1621435321328267</c:v>
                </c:pt>
                <c:pt idx="2358">
                  <c:v>0.16215874483897605</c:v>
                </c:pt>
                <c:pt idx="2359">
                  <c:v>0.16217394749876177</c:v>
                </c:pt>
                <c:pt idx="2360">
                  <c:v>0.16218914012213237</c:v>
                </c:pt>
                <c:pt idx="2361">
                  <c:v>0.16220432271902327</c:v>
                </c:pt>
                <c:pt idx="2362">
                  <c:v>0.16221949529935675</c:v>
                </c:pt>
                <c:pt idx="2363">
                  <c:v>0.16223465787304206</c:v>
                </c:pt>
                <c:pt idx="2364">
                  <c:v>0.16224981044997527</c:v>
                </c:pt>
                <c:pt idx="2365">
                  <c:v>0.16226495304003954</c:v>
                </c:pt>
                <c:pt idx="2366">
                  <c:v>0.16228008565310492</c:v>
                </c:pt>
                <c:pt idx="2367">
                  <c:v>0.16229520829902849</c:v>
                </c:pt>
                <c:pt idx="2368">
                  <c:v>0.16231032098765433</c:v>
                </c:pt>
                <c:pt idx="2369">
                  <c:v>0.16232542372881356</c:v>
                </c:pt>
                <c:pt idx="2370">
                  <c:v>0.1623405165323244</c:v>
                </c:pt>
                <c:pt idx="2371">
                  <c:v>0.1623555994079921</c:v>
                </c:pt>
                <c:pt idx="2372">
                  <c:v>0.16237067236560906</c:v>
                </c:pt>
                <c:pt idx="2373">
                  <c:v>0.16238573541495482</c:v>
                </c:pt>
                <c:pt idx="2374">
                  <c:v>0.16240078856579596</c:v>
                </c:pt>
                <c:pt idx="2375">
                  <c:v>0.16241583182788635</c:v>
                </c:pt>
                <c:pt idx="2376">
                  <c:v>0.162430865210967</c:v>
                </c:pt>
                <c:pt idx="2377">
                  <c:v>0.16244588872476612</c:v>
                </c:pt>
                <c:pt idx="2378">
                  <c:v>0.16246090237899918</c:v>
                </c:pt>
                <c:pt idx="2379">
                  <c:v>0.16247590618336888</c:v>
                </c:pt>
                <c:pt idx="2380">
                  <c:v>0.16249090014756518</c:v>
                </c:pt>
                <c:pt idx="2381">
                  <c:v>0.16250588428126536</c:v>
                </c:pt>
                <c:pt idx="2382">
                  <c:v>0.16252085859413401</c:v>
                </c:pt>
                <c:pt idx="2383">
                  <c:v>0.1625358230958231</c:v>
                </c:pt>
                <c:pt idx="2384">
                  <c:v>0.16255077779597182</c:v>
                </c:pt>
                <c:pt idx="2385">
                  <c:v>0.16256572270420691</c:v>
                </c:pt>
                <c:pt idx="2386">
                  <c:v>0.16258065783014236</c:v>
                </c:pt>
                <c:pt idx="2387">
                  <c:v>0.16259558318337966</c:v>
                </c:pt>
                <c:pt idx="2388">
                  <c:v>0.16261049877350778</c:v>
                </c:pt>
                <c:pt idx="2389">
                  <c:v>0.162625404610103</c:v>
                </c:pt>
                <c:pt idx="2390">
                  <c:v>0.1626403007027292</c:v>
                </c:pt>
                <c:pt idx="2391">
                  <c:v>0.16265518706093776</c:v>
                </c:pt>
                <c:pt idx="2392">
                  <c:v>0.16267006369426751</c:v>
                </c:pt>
                <c:pt idx="2393">
                  <c:v>0.1626849306122449</c:v>
                </c:pt>
                <c:pt idx="2394">
                  <c:v>0.16269978782438388</c:v>
                </c:pt>
                <c:pt idx="2395">
                  <c:v>0.16271463534018601</c:v>
                </c:pt>
                <c:pt idx="2396">
                  <c:v>0.16272947316914044</c:v>
                </c:pt>
                <c:pt idx="2397">
                  <c:v>0.16274430132072393</c:v>
                </c:pt>
                <c:pt idx="2398">
                  <c:v>0.16275911980440097</c:v>
                </c:pt>
                <c:pt idx="2399">
                  <c:v>0.16277392862962359</c:v>
                </c:pt>
                <c:pt idx="2400">
                  <c:v>0.16278872780583156</c:v>
                </c:pt>
                <c:pt idx="2401">
                  <c:v>0.16280351734245235</c:v>
                </c:pt>
                <c:pt idx="2402">
                  <c:v>0.16281829724890121</c:v>
                </c:pt>
                <c:pt idx="2403">
                  <c:v>0.16283306753458096</c:v>
                </c:pt>
                <c:pt idx="2404">
                  <c:v>0.16284782820888238</c:v>
                </c:pt>
                <c:pt idx="2405">
                  <c:v>0.16286257928118394</c:v>
                </c:pt>
                <c:pt idx="2406">
                  <c:v>0.1628773207608519</c:v>
                </c:pt>
                <c:pt idx="2407">
                  <c:v>0.16289205265724038</c:v>
                </c:pt>
                <c:pt idx="2408">
                  <c:v>0.1629067749796913</c:v>
                </c:pt>
                <c:pt idx="2409">
                  <c:v>0.16292148773753451</c:v>
                </c:pt>
                <c:pt idx="2410">
                  <c:v>0.16293619094008768</c:v>
                </c:pt>
                <c:pt idx="2411">
                  <c:v>0.16295088459665638</c:v>
                </c:pt>
                <c:pt idx="2412">
                  <c:v>0.16296556871653417</c:v>
                </c:pt>
                <c:pt idx="2413">
                  <c:v>0.16298024330900243</c:v>
                </c:pt>
                <c:pt idx="2414">
                  <c:v>0.16299490838333061</c:v>
                </c:pt>
                <c:pt idx="2415">
                  <c:v>0.16300956394877614</c:v>
                </c:pt>
                <c:pt idx="2416">
                  <c:v>0.16302421001458434</c:v>
                </c:pt>
                <c:pt idx="2417">
                  <c:v>0.16303884658998866</c:v>
                </c:pt>
                <c:pt idx="2418">
                  <c:v>0.16305347368421053</c:v>
                </c:pt>
                <c:pt idx="2419">
                  <c:v>0.16306809130645944</c:v>
                </c:pt>
                <c:pt idx="2420">
                  <c:v>0.16308269946593298</c:v>
                </c:pt>
                <c:pt idx="2421">
                  <c:v>0.16309729817181684</c:v>
                </c:pt>
                <c:pt idx="2422">
                  <c:v>0.16311188743328481</c:v>
                </c:pt>
                <c:pt idx="2423">
                  <c:v>0.16312646725949878</c:v>
                </c:pt>
                <c:pt idx="2424">
                  <c:v>0.16314103765960886</c:v>
                </c:pt>
                <c:pt idx="2425">
                  <c:v>0.16315559864275328</c:v>
                </c:pt>
                <c:pt idx="2426">
                  <c:v>0.16317015021805847</c:v>
                </c:pt>
                <c:pt idx="2427">
                  <c:v>0.16318469239463912</c:v>
                </c:pt>
                <c:pt idx="2428">
                  <c:v>0.16319922518159805</c:v>
                </c:pt>
                <c:pt idx="2429">
                  <c:v>0.16321374858802648</c:v>
                </c:pt>
                <c:pt idx="2430">
                  <c:v>0.16322826262300372</c:v>
                </c:pt>
                <c:pt idx="2431">
                  <c:v>0.16324276729559747</c:v>
                </c:pt>
                <c:pt idx="2432">
                  <c:v>0.16325726261486379</c:v>
                </c:pt>
                <c:pt idx="2433">
                  <c:v>0.16327174858984689</c:v>
                </c:pt>
                <c:pt idx="2434">
                  <c:v>0.1632862252295795</c:v>
                </c:pt>
                <c:pt idx="2435">
                  <c:v>0.1633006925430826</c:v>
                </c:pt>
                <c:pt idx="2436">
                  <c:v>0.16331515053936566</c:v>
                </c:pt>
                <c:pt idx="2437">
                  <c:v>0.16332959922742638</c:v>
                </c:pt>
                <c:pt idx="2438">
                  <c:v>0.16334403861625099</c:v>
                </c:pt>
                <c:pt idx="2439">
                  <c:v>0.16335846871481421</c:v>
                </c:pt>
                <c:pt idx="2440">
                  <c:v>0.1633728895320791</c:v>
                </c:pt>
                <c:pt idx="2441">
                  <c:v>0.16338730107699728</c:v>
                </c:pt>
                <c:pt idx="2442">
                  <c:v>0.16340170335850876</c:v>
                </c:pt>
                <c:pt idx="2443">
                  <c:v>0.16341609638554216</c:v>
                </c:pt>
                <c:pt idx="2444">
                  <c:v>0.16343048016701461</c:v>
                </c:pt>
                <c:pt idx="2445">
                  <c:v>0.16344485471183176</c:v>
                </c:pt>
                <c:pt idx="2446">
                  <c:v>0.16345922002888782</c:v>
                </c:pt>
                <c:pt idx="2447">
                  <c:v>0.16347357612706562</c:v>
                </c:pt>
                <c:pt idx="2448">
                  <c:v>0.16348792301523657</c:v>
                </c:pt>
                <c:pt idx="2449">
                  <c:v>0.1635022607022607</c:v>
                </c:pt>
                <c:pt idx="2450">
                  <c:v>0.16351658919698669</c:v>
                </c:pt>
                <c:pt idx="2451">
                  <c:v>0.16353090850825189</c:v>
                </c:pt>
                <c:pt idx="2452">
                  <c:v>0.16354521864488225</c:v>
                </c:pt>
                <c:pt idx="2453">
                  <c:v>0.16355951961569257</c:v>
                </c:pt>
                <c:pt idx="2454">
                  <c:v>0.16357381142948615</c:v>
                </c:pt>
                <c:pt idx="2455">
                  <c:v>0.1635880940950552</c:v>
                </c:pt>
                <c:pt idx="2456">
                  <c:v>0.16360236762118061</c:v>
                </c:pt>
                <c:pt idx="2457">
                  <c:v>0.16361663201663201</c:v>
                </c:pt>
                <c:pt idx="2458">
                  <c:v>0.16363088729016786</c:v>
                </c:pt>
                <c:pt idx="2459">
                  <c:v>0.16364513345053538</c:v>
                </c:pt>
                <c:pt idx="2460">
                  <c:v>0.1636593705064707</c:v>
                </c:pt>
                <c:pt idx="2461">
                  <c:v>0.1636735984666986</c:v>
                </c:pt>
                <c:pt idx="2462">
                  <c:v>0.16368781733993293</c:v>
                </c:pt>
                <c:pt idx="2463">
                  <c:v>0.1637020271348763</c:v>
                </c:pt>
                <c:pt idx="2464">
                  <c:v>0.16371622786022022</c:v>
                </c:pt>
                <c:pt idx="2465">
                  <c:v>0.16373041952464507</c:v>
                </c:pt>
                <c:pt idx="2466">
                  <c:v>0.16374460213682029</c:v>
                </c:pt>
                <c:pt idx="2467">
                  <c:v>0.16375877570540412</c:v>
                </c:pt>
                <c:pt idx="2468">
                  <c:v>0.16377294023904382</c:v>
                </c:pt>
                <c:pt idx="2469">
                  <c:v>0.16378709574637565</c:v>
                </c:pt>
                <c:pt idx="2470">
                  <c:v>0.16380124223602485</c:v>
                </c:pt>
                <c:pt idx="2471">
                  <c:v>0.16381537971660562</c:v>
                </c:pt>
                <c:pt idx="2472">
                  <c:v>0.16382950819672129</c:v>
                </c:pt>
                <c:pt idx="2473">
                  <c:v>0.16384362768496422</c:v>
                </c:pt>
                <c:pt idx="2474">
                  <c:v>0.16385773818991572</c:v>
                </c:pt>
                <c:pt idx="2475">
                  <c:v>0.16387183972014627</c:v>
                </c:pt>
                <c:pt idx="2476">
                  <c:v>0.16388593228421555</c:v>
                </c:pt>
                <c:pt idx="2477">
                  <c:v>0.16390001589067218</c:v>
                </c:pt>
                <c:pt idx="2478">
                  <c:v>0.163914090548054</c:v>
                </c:pt>
                <c:pt idx="2479">
                  <c:v>0.16392815626488805</c:v>
                </c:pt>
                <c:pt idx="2480">
                  <c:v>0.16394221304969042</c:v>
                </c:pt>
                <c:pt idx="2481">
                  <c:v>0.16395626091096652</c:v>
                </c:pt>
                <c:pt idx="2482">
                  <c:v>0.16397029985721084</c:v>
                </c:pt>
                <c:pt idx="2483">
                  <c:v>0.16398432989690723</c:v>
                </c:pt>
                <c:pt idx="2484">
                  <c:v>0.16399835103852864</c:v>
                </c:pt>
                <c:pt idx="2485">
                  <c:v>0.16401236329053731</c:v>
                </c:pt>
                <c:pt idx="2486">
                  <c:v>0.16402636666138487</c:v>
                </c:pt>
                <c:pt idx="2487">
                  <c:v>0.16404036115951212</c:v>
                </c:pt>
                <c:pt idx="2488">
                  <c:v>0.16405434679334915</c:v>
                </c:pt>
                <c:pt idx="2489">
                  <c:v>0.16406832357131548</c:v>
                </c:pt>
                <c:pt idx="2490">
                  <c:v>0.16408229150181991</c:v>
                </c:pt>
                <c:pt idx="2491">
                  <c:v>0.16409625059326058</c:v>
                </c:pt>
                <c:pt idx="2492">
                  <c:v>0.16411020085402497</c:v>
                </c:pt>
                <c:pt idx="2493">
                  <c:v>0.16412414229249012</c:v>
                </c:pt>
                <c:pt idx="2494">
                  <c:v>0.16413807491702229</c:v>
                </c:pt>
                <c:pt idx="2495">
                  <c:v>0.16415199873597722</c:v>
                </c:pt>
                <c:pt idx="2496">
                  <c:v>0.1641659137577002</c:v>
                </c:pt>
                <c:pt idx="2497">
                  <c:v>0.16417981999052583</c:v>
                </c:pt>
                <c:pt idx="2498">
                  <c:v>0.16419371744277822</c:v>
                </c:pt>
                <c:pt idx="2499">
                  <c:v>0.16420760612277102</c:v>
                </c:pt>
                <c:pt idx="2500">
                  <c:v>0.16422148603880737</c:v>
                </c:pt>
                <c:pt idx="2501">
                  <c:v>0.16423535719917995</c:v>
                </c:pt>
                <c:pt idx="2502">
                  <c:v>0.16424921961217087</c:v>
                </c:pt>
                <c:pt idx="2503">
                  <c:v>0.164263073286052</c:v>
                </c:pt>
                <c:pt idx="2504">
                  <c:v>0.16427691822908461</c:v>
                </c:pt>
                <c:pt idx="2505">
                  <c:v>0.1642907544495196</c:v>
                </c:pt>
                <c:pt idx="2506">
                  <c:v>0.16430458195559752</c:v>
                </c:pt>
                <c:pt idx="2507">
                  <c:v>0.16431840075554857</c:v>
                </c:pt>
                <c:pt idx="2508">
                  <c:v>0.16433221085759245</c:v>
                </c:pt>
                <c:pt idx="2509">
                  <c:v>0.16434601226993864</c:v>
                </c:pt>
                <c:pt idx="2510">
                  <c:v>0.16435980500078629</c:v>
                </c:pt>
                <c:pt idx="2511">
                  <c:v>0.16437358905832417</c:v>
                </c:pt>
                <c:pt idx="2512">
                  <c:v>0.16438736445073077</c:v>
                </c:pt>
                <c:pt idx="2513">
                  <c:v>0.16440113118617439</c:v>
                </c:pt>
                <c:pt idx="2514">
                  <c:v>0.16441488927281295</c:v>
                </c:pt>
                <c:pt idx="2515">
                  <c:v>0.16442863871879415</c:v>
                </c:pt>
                <c:pt idx="2516">
                  <c:v>0.16444237953225552</c:v>
                </c:pt>
                <c:pt idx="2517">
                  <c:v>0.16445611172132435</c:v>
                </c:pt>
                <c:pt idx="2518">
                  <c:v>0.16446983529411766</c:v>
                </c:pt>
                <c:pt idx="2519">
                  <c:v>0.16448355025874234</c:v>
                </c:pt>
                <c:pt idx="2520">
                  <c:v>0.16449725662329517</c:v>
                </c:pt>
                <c:pt idx="2521">
                  <c:v>0.16451095439586272</c:v>
                </c:pt>
                <c:pt idx="2522">
                  <c:v>0.16452464358452137</c:v>
                </c:pt>
                <c:pt idx="2523">
                  <c:v>0.16453832419733749</c:v>
                </c:pt>
                <c:pt idx="2524">
                  <c:v>0.1645519962423673</c:v>
                </c:pt>
                <c:pt idx="2525">
                  <c:v>0.16456565972765691</c:v>
                </c:pt>
                <c:pt idx="2526">
                  <c:v>0.16457931466124237</c:v>
                </c:pt>
                <c:pt idx="2527">
                  <c:v>0.16459296105114971</c:v>
                </c:pt>
                <c:pt idx="2528">
                  <c:v>0.16460659890539484</c:v>
                </c:pt>
                <c:pt idx="2529">
                  <c:v>0.16462022823198372</c:v>
                </c:pt>
                <c:pt idx="2530">
                  <c:v>0.16463384903891232</c:v>
                </c:pt>
                <c:pt idx="2531">
                  <c:v>0.16464746133416655</c:v>
                </c:pt>
                <c:pt idx="2532">
                  <c:v>0.16466106512572229</c:v>
                </c:pt>
                <c:pt idx="2533">
                  <c:v>0.16467466042154566</c:v>
                </c:pt>
                <c:pt idx="2534">
                  <c:v>0.16468824722959263</c:v>
                </c:pt>
                <c:pt idx="2535">
                  <c:v>0.16470182555780935</c:v>
                </c:pt>
                <c:pt idx="2536">
                  <c:v>0.16471539541413194</c:v>
                </c:pt>
                <c:pt idx="2537">
                  <c:v>0.16472895680648683</c:v>
                </c:pt>
                <c:pt idx="2538">
                  <c:v>0.16474250974279034</c:v>
                </c:pt>
                <c:pt idx="2539">
                  <c:v>0.16475605423094902</c:v>
                </c:pt>
                <c:pt idx="2540">
                  <c:v>0.16476959027885962</c:v>
                </c:pt>
                <c:pt idx="2541">
                  <c:v>0.16478311789440897</c:v>
                </c:pt>
                <c:pt idx="2542">
                  <c:v>0.1647966370854741</c:v>
                </c:pt>
                <c:pt idx="2543">
                  <c:v>0.16481014785992218</c:v>
                </c:pt>
                <c:pt idx="2544">
                  <c:v>0.16482365022561071</c:v>
                </c:pt>
                <c:pt idx="2545">
                  <c:v>0.16483714419038731</c:v>
                </c:pt>
                <c:pt idx="2546">
                  <c:v>0.16485062976208986</c:v>
                </c:pt>
                <c:pt idx="2547">
                  <c:v>0.16486410694854656</c:v>
                </c:pt>
                <c:pt idx="2548">
                  <c:v>0.16487757575757575</c:v>
                </c:pt>
                <c:pt idx="2549">
                  <c:v>0.16489103619698614</c:v>
                </c:pt>
                <c:pt idx="2550">
                  <c:v>0.16490448827457679</c:v>
                </c:pt>
                <c:pt idx="2551">
                  <c:v>0.16491793199813692</c:v>
                </c:pt>
                <c:pt idx="2552">
                  <c:v>0.16493136737544623</c:v>
                </c:pt>
                <c:pt idx="2553">
                  <c:v>0.16494479441427462</c:v>
                </c:pt>
                <c:pt idx="2554">
                  <c:v>0.16495821312238251</c:v>
                </c:pt>
                <c:pt idx="2555">
                  <c:v>0.16497162350752057</c:v>
                </c:pt>
                <c:pt idx="2556">
                  <c:v>0.16498502557742983</c:v>
                </c:pt>
                <c:pt idx="2557">
                  <c:v>0.16499841933984194</c:v>
                </c:pt>
                <c:pt idx="2558">
                  <c:v>0.16501180480247871</c:v>
                </c:pt>
                <c:pt idx="2559">
                  <c:v>0.16502518197305252</c:v>
                </c:pt>
                <c:pt idx="2560">
                  <c:v>0.16503855085926614</c:v>
                </c:pt>
                <c:pt idx="2561">
                  <c:v>0.16505191146881287</c:v>
                </c:pt>
                <c:pt idx="2562">
                  <c:v>0.16506526380937647</c:v>
                </c:pt>
                <c:pt idx="2563">
                  <c:v>0.16507860788863107</c:v>
                </c:pt>
                <c:pt idx="2564">
                  <c:v>0.16509194371424152</c:v>
                </c:pt>
                <c:pt idx="2565">
                  <c:v>0.16510527129386304</c:v>
                </c:pt>
                <c:pt idx="2566">
                  <c:v>0.16511859063514139</c:v>
                </c:pt>
                <c:pt idx="2567">
                  <c:v>0.16513190174571296</c:v>
                </c:pt>
                <c:pt idx="2568">
                  <c:v>0.16514520463320465</c:v>
                </c:pt>
                <c:pt idx="2569">
                  <c:v>0.16515849930523391</c:v>
                </c:pt>
                <c:pt idx="2570">
                  <c:v>0.16517178576940886</c:v>
                </c:pt>
                <c:pt idx="2571">
                  <c:v>0.16518506403332819</c:v>
                </c:pt>
                <c:pt idx="2572">
                  <c:v>0.16519833410458121</c:v>
                </c:pt>
                <c:pt idx="2573">
                  <c:v>0.16521159599074786</c:v>
                </c:pt>
                <c:pt idx="2574">
                  <c:v>0.1652248496993988</c:v>
                </c:pt>
                <c:pt idx="2575">
                  <c:v>0.16523809523809524</c:v>
                </c:pt>
                <c:pt idx="2576">
                  <c:v>0.16525133261438918</c:v>
                </c:pt>
                <c:pt idx="2577">
                  <c:v>0.16526456183582319</c:v>
                </c:pt>
                <c:pt idx="2578">
                  <c:v>0.16527778290993073</c:v>
                </c:pt>
                <c:pt idx="2579">
                  <c:v>0.16529099584423582</c:v>
                </c:pt>
                <c:pt idx="2580">
                  <c:v>0.16530420064625326</c:v>
                </c:pt>
                <c:pt idx="2581">
                  <c:v>0.16531739732348869</c:v>
                </c:pt>
                <c:pt idx="2582">
                  <c:v>0.16533058588343841</c:v>
                </c:pt>
                <c:pt idx="2583">
                  <c:v>0.16534376633358952</c:v>
                </c:pt>
                <c:pt idx="2584">
                  <c:v>0.16535693868142001</c:v>
                </c:pt>
                <c:pt idx="2585">
                  <c:v>0.16537010293439852</c:v>
                </c:pt>
                <c:pt idx="2586">
                  <c:v>0.16538325909998466</c:v>
                </c:pt>
                <c:pt idx="2587">
                  <c:v>0.16539640718562873</c:v>
                </c:pt>
                <c:pt idx="2588">
                  <c:v>0.16540954719877207</c:v>
                </c:pt>
                <c:pt idx="2589">
                  <c:v>0.16542267914684672</c:v>
                </c:pt>
                <c:pt idx="2590">
                  <c:v>0.16543580303727565</c:v>
                </c:pt>
                <c:pt idx="2591">
                  <c:v>0.16544891887747276</c:v>
                </c:pt>
                <c:pt idx="2592">
                  <c:v>0.16546202667484286</c:v>
                </c:pt>
                <c:pt idx="2593">
                  <c:v>0.16547512643678161</c:v>
                </c:pt>
                <c:pt idx="2594">
                  <c:v>0.16548821817067563</c:v>
                </c:pt>
                <c:pt idx="2595">
                  <c:v>0.16550130188390258</c:v>
                </c:pt>
                <c:pt idx="2596">
                  <c:v>0.16551437758383097</c:v>
                </c:pt>
                <c:pt idx="2597">
                  <c:v>0.16552744527782029</c:v>
                </c:pt>
                <c:pt idx="2598">
                  <c:v>0.16554050497322112</c:v>
                </c:pt>
                <c:pt idx="2599">
                  <c:v>0.16555355667737495</c:v>
                </c:pt>
                <c:pt idx="2600">
                  <c:v>0.16556660039761428</c:v>
                </c:pt>
                <c:pt idx="2601">
                  <c:v>0.16557963614126278</c:v>
                </c:pt>
                <c:pt idx="2602">
                  <c:v>0.16559266391563504</c:v>
                </c:pt>
                <c:pt idx="2603">
                  <c:v>0.16560568372803669</c:v>
                </c:pt>
                <c:pt idx="2604">
                  <c:v>0.16561869558576445</c:v>
                </c:pt>
                <c:pt idx="2605">
                  <c:v>0.16563169949610626</c:v>
                </c:pt>
                <c:pt idx="2606">
                  <c:v>0.16564469546634103</c:v>
                </c:pt>
                <c:pt idx="2607">
                  <c:v>0.16565768350373872</c:v>
                </c:pt>
                <c:pt idx="2608">
                  <c:v>0.16567066361556063</c:v>
                </c:pt>
                <c:pt idx="2609">
                  <c:v>0.16568363580905904</c:v>
                </c:pt>
                <c:pt idx="2610">
                  <c:v>0.16569660009147738</c:v>
                </c:pt>
                <c:pt idx="2611">
                  <c:v>0.16570955647005028</c:v>
                </c:pt>
                <c:pt idx="2612">
                  <c:v>0.16572250495200366</c:v>
                </c:pt>
                <c:pt idx="2613">
                  <c:v>0.16573544554455447</c:v>
                </c:pt>
                <c:pt idx="2614">
                  <c:v>0.1657483782549109</c:v>
                </c:pt>
                <c:pt idx="2615">
                  <c:v>0.16576130309027248</c:v>
                </c:pt>
                <c:pt idx="2616">
                  <c:v>0.16577422005782985</c:v>
                </c:pt>
                <c:pt idx="2617">
                  <c:v>0.16578712916476493</c:v>
                </c:pt>
                <c:pt idx="2618">
                  <c:v>0.16580003041825095</c:v>
                </c:pt>
                <c:pt idx="2619">
                  <c:v>0.16581292382545235</c:v>
                </c:pt>
                <c:pt idx="2620">
                  <c:v>0.16582580939352487</c:v>
                </c:pt>
                <c:pt idx="2621">
                  <c:v>0.16583868712961555</c:v>
                </c:pt>
                <c:pt idx="2622">
                  <c:v>0.16585155704086282</c:v>
                </c:pt>
                <c:pt idx="2623">
                  <c:v>0.16586441913439637</c:v>
                </c:pt>
                <c:pt idx="2624">
                  <c:v>0.16587727341733716</c:v>
                </c:pt>
                <c:pt idx="2625">
                  <c:v>0.16589011989679769</c:v>
                </c:pt>
                <c:pt idx="2626">
                  <c:v>0.16590295857988166</c:v>
                </c:pt>
                <c:pt idx="2627">
                  <c:v>0.16591578947368421</c:v>
                </c:pt>
                <c:pt idx="2628">
                  <c:v>0.16592861258529187</c:v>
                </c:pt>
                <c:pt idx="2629">
                  <c:v>0.16594142792178262</c:v>
                </c:pt>
                <c:pt idx="2630">
                  <c:v>0.16595423549022581</c:v>
                </c:pt>
                <c:pt idx="2631">
                  <c:v>0.16596703529768214</c:v>
                </c:pt>
                <c:pt idx="2632">
                  <c:v>0.16597982735120401</c:v>
                </c:pt>
                <c:pt idx="2633">
                  <c:v>0.16599261165783497</c:v>
                </c:pt>
                <c:pt idx="2634">
                  <c:v>0.16600538822461025</c:v>
                </c:pt>
                <c:pt idx="2635">
                  <c:v>0.16601815705855649</c:v>
                </c:pt>
                <c:pt idx="2636">
                  <c:v>0.16603091816669188</c:v>
                </c:pt>
                <c:pt idx="2637">
                  <c:v>0.16604367155602603</c:v>
                </c:pt>
                <c:pt idx="2638">
                  <c:v>0.16605641723356007</c:v>
                </c:pt>
                <c:pt idx="2639">
                  <c:v>0.16606915520628684</c:v>
                </c:pt>
                <c:pt idx="2640">
                  <c:v>0.16608188548119052</c:v>
                </c:pt>
                <c:pt idx="2641">
                  <c:v>0.16609460806524692</c:v>
                </c:pt>
                <c:pt idx="2642">
                  <c:v>0.16610732296542352</c:v>
                </c:pt>
                <c:pt idx="2643">
                  <c:v>0.16612003018867924</c:v>
                </c:pt>
                <c:pt idx="2644">
                  <c:v>0.16613272974196469</c:v>
                </c:pt>
                <c:pt idx="2645">
                  <c:v>0.16614542163222204</c:v>
                </c:pt>
                <c:pt idx="2646">
                  <c:v>0.16615810586638516</c:v>
                </c:pt>
                <c:pt idx="2647">
                  <c:v>0.16617078245137948</c:v>
                </c:pt>
                <c:pt idx="2648">
                  <c:v>0.16618345139412208</c:v>
                </c:pt>
                <c:pt idx="2649">
                  <c:v>0.16619611270152176</c:v>
                </c:pt>
                <c:pt idx="2650">
                  <c:v>0.16620876638047899</c:v>
                </c:pt>
                <c:pt idx="2651">
                  <c:v>0.16622141243788585</c:v>
                </c:pt>
                <c:pt idx="2652">
                  <c:v>0.16623405088062621</c:v>
                </c:pt>
                <c:pt idx="2653">
                  <c:v>0.16624668171557563</c:v>
                </c:pt>
                <c:pt idx="2654">
                  <c:v>0.16625930494960134</c:v>
                </c:pt>
                <c:pt idx="2655">
                  <c:v>0.16627192058956233</c:v>
                </c:pt>
                <c:pt idx="2656">
                  <c:v>0.16628452864230941</c:v>
                </c:pt>
                <c:pt idx="2657">
                  <c:v>0.16629712911468511</c:v>
                </c:pt>
                <c:pt idx="2658">
                  <c:v>0.16630972201352365</c:v>
                </c:pt>
                <c:pt idx="2659">
                  <c:v>0.16632230734565118</c:v>
                </c:pt>
                <c:pt idx="2660">
                  <c:v>0.16633488511788558</c:v>
                </c:pt>
                <c:pt idx="2661">
                  <c:v>0.16634745533703649</c:v>
                </c:pt>
                <c:pt idx="2662">
                  <c:v>0.16636001800990544</c:v>
                </c:pt>
                <c:pt idx="2663">
                  <c:v>0.16637257314328582</c:v>
                </c:pt>
                <c:pt idx="2664">
                  <c:v>0.16638512074396281</c:v>
                </c:pt>
                <c:pt idx="2665">
                  <c:v>0.16639766081871343</c:v>
                </c:pt>
                <c:pt idx="2666">
                  <c:v>0.16641019337430671</c:v>
                </c:pt>
                <c:pt idx="2667">
                  <c:v>0.16642271841750339</c:v>
                </c:pt>
                <c:pt idx="2668">
                  <c:v>0.16643523595505616</c:v>
                </c:pt>
                <c:pt idx="2669">
                  <c:v>0.16644774599370973</c:v>
                </c:pt>
                <c:pt idx="2670">
                  <c:v>0.16646024854020064</c:v>
                </c:pt>
                <c:pt idx="2671">
                  <c:v>0.1664727436012573</c:v>
                </c:pt>
                <c:pt idx="2672">
                  <c:v>0.16648523118360017</c:v>
                </c:pt>
                <c:pt idx="2673">
                  <c:v>0.16649771129394167</c:v>
                </c:pt>
                <c:pt idx="2674">
                  <c:v>0.16651018393898609</c:v>
                </c:pt>
                <c:pt idx="2675">
                  <c:v>0.1665226491254298</c:v>
                </c:pt>
                <c:pt idx="2676">
                  <c:v>0.16653510685996115</c:v>
                </c:pt>
                <c:pt idx="2677">
                  <c:v>0.16654755714926042</c:v>
                </c:pt>
                <c:pt idx="2678">
                  <c:v>0.16656000000000001</c:v>
                </c:pt>
                <c:pt idx="2679">
                  <c:v>0.16657243541884426</c:v>
                </c:pt>
                <c:pt idx="2680">
                  <c:v>0.16658486341244963</c:v>
                </c:pt>
                <c:pt idx="2681">
                  <c:v>0.16659728398746457</c:v>
                </c:pt>
                <c:pt idx="2682">
                  <c:v>0.16660969715052959</c:v>
                </c:pt>
                <c:pt idx="2683">
                  <c:v>0.16662210290827739</c:v>
                </c:pt>
                <c:pt idx="2684">
                  <c:v>0.16663450126733265</c:v>
                </c:pt>
                <c:pt idx="2685">
                  <c:v>0.16664689223431209</c:v>
                </c:pt>
                <c:pt idx="2686">
                  <c:v>0.16665927581582476</c:v>
                </c:pt>
                <c:pt idx="2687">
                  <c:v>0.16667165201847162</c:v>
                </c:pt>
                <c:pt idx="2688">
                  <c:v>0.16668402084884587</c:v>
                </c:pt>
                <c:pt idx="2689">
                  <c:v>0.16669638231353281</c:v>
                </c:pt>
                <c:pt idx="2690">
                  <c:v>0.16670873641910999</c:v>
                </c:pt>
                <c:pt idx="2691">
                  <c:v>0.16672108317214701</c:v>
                </c:pt>
                <c:pt idx="2692">
                  <c:v>0.1667334225792057</c:v>
                </c:pt>
                <c:pt idx="2693">
                  <c:v>0.16674575464684013</c:v>
                </c:pt>
                <c:pt idx="2694">
                  <c:v>0.16675807938159656</c:v>
                </c:pt>
                <c:pt idx="2695">
                  <c:v>0.16677039679001338</c:v>
                </c:pt>
                <c:pt idx="2696">
                  <c:v>0.16678270687862129</c:v>
                </c:pt>
                <c:pt idx="2697">
                  <c:v>0.16679500965394325</c:v>
                </c:pt>
                <c:pt idx="2698">
                  <c:v>0.16680730512249445</c:v>
                </c:pt>
                <c:pt idx="2699">
                  <c:v>0.16681959329078222</c:v>
                </c:pt>
                <c:pt idx="2700">
                  <c:v>0.16683187416530643</c:v>
                </c:pt>
                <c:pt idx="2701">
                  <c:v>0.16684414775255899</c:v>
                </c:pt>
                <c:pt idx="2702">
                  <c:v>0.16685641405902416</c:v>
                </c:pt>
                <c:pt idx="2703">
                  <c:v>0.16686867309117864</c:v>
                </c:pt>
                <c:pt idx="2704">
                  <c:v>0.16688092485549133</c:v>
                </c:pt>
                <c:pt idx="2705">
                  <c:v>0.16689316935842349</c:v>
                </c:pt>
                <c:pt idx="2706">
                  <c:v>0.16690540660642866</c:v>
                </c:pt>
                <c:pt idx="2707">
                  <c:v>0.16691763660595291</c:v>
                </c:pt>
                <c:pt idx="2708">
                  <c:v>0.16692985936343449</c:v>
                </c:pt>
                <c:pt idx="2709">
                  <c:v>0.1669420748853041</c:v>
                </c:pt>
                <c:pt idx="2710">
                  <c:v>0.16695428317798491</c:v>
                </c:pt>
                <c:pt idx="2711">
                  <c:v>0.16696648424789232</c:v>
                </c:pt>
                <c:pt idx="2712">
                  <c:v>0.16697867810143424</c:v>
                </c:pt>
                <c:pt idx="2713">
                  <c:v>0.16699086474501107</c:v>
                </c:pt>
                <c:pt idx="2714">
                  <c:v>0.16700304418501552</c:v>
                </c:pt>
                <c:pt idx="2715">
                  <c:v>0.16701521642783276</c:v>
                </c:pt>
                <c:pt idx="2716">
                  <c:v>0.16702738147984048</c:v>
                </c:pt>
                <c:pt idx="2717">
                  <c:v>0.16703953934740884</c:v>
                </c:pt>
                <c:pt idx="2718">
                  <c:v>0.16705169003690037</c:v>
                </c:pt>
                <c:pt idx="2719">
                  <c:v>0.16706383355467019</c:v>
                </c:pt>
                <c:pt idx="2720">
                  <c:v>0.16707596990706594</c:v>
                </c:pt>
                <c:pt idx="2721">
                  <c:v>0.16708809910042766</c:v>
                </c:pt>
                <c:pt idx="2722">
                  <c:v>0.16710022114108802</c:v>
                </c:pt>
                <c:pt idx="2723">
                  <c:v>0.16711233603537212</c:v>
                </c:pt>
                <c:pt idx="2724">
                  <c:v>0.16712444378959776</c:v>
                </c:pt>
                <c:pt idx="2725">
                  <c:v>0.16713654441007514</c:v>
                </c:pt>
                <c:pt idx="2726">
                  <c:v>0.16714863790310705</c:v>
                </c:pt>
                <c:pt idx="2727">
                  <c:v>0.16716072427498896</c:v>
                </c:pt>
                <c:pt idx="2728">
                  <c:v>0.16717280353200883</c:v>
                </c:pt>
                <c:pt idx="2729">
                  <c:v>0.16718487568044724</c:v>
                </c:pt>
                <c:pt idx="2730">
                  <c:v>0.16719694072657743</c:v>
                </c:pt>
                <c:pt idx="2731">
                  <c:v>0.16720899867666519</c:v>
                </c:pt>
                <c:pt idx="2732">
                  <c:v>0.16722104953696901</c:v>
                </c:pt>
                <c:pt idx="2733">
                  <c:v>0.16723309331373989</c:v>
                </c:pt>
                <c:pt idx="2734">
                  <c:v>0.16724513001322169</c:v>
                </c:pt>
                <c:pt idx="2735">
                  <c:v>0.16725715964165075</c:v>
                </c:pt>
                <c:pt idx="2736">
                  <c:v>0.16726918220525619</c:v>
                </c:pt>
                <c:pt idx="2737">
                  <c:v>0.16728119771025979</c:v>
                </c:pt>
                <c:pt idx="2738">
                  <c:v>0.16729320616287602</c:v>
                </c:pt>
                <c:pt idx="2739">
                  <c:v>0.16730520756931203</c:v>
                </c:pt>
                <c:pt idx="2740">
                  <c:v>0.16731720193576768</c:v>
                </c:pt>
                <c:pt idx="2741">
                  <c:v>0.16732918926843571</c:v>
                </c:pt>
                <c:pt idx="2742">
                  <c:v>0.1673411695735014</c:v>
                </c:pt>
                <c:pt idx="2743">
                  <c:v>0.16735314285714284</c:v>
                </c:pt>
                <c:pt idx="2744">
                  <c:v>0.16736510912553099</c:v>
                </c:pt>
                <c:pt idx="2745">
                  <c:v>0.16737706838482941</c:v>
                </c:pt>
                <c:pt idx="2746">
                  <c:v>0.16738902064119454</c:v>
                </c:pt>
                <c:pt idx="2747">
                  <c:v>0.16740096590077563</c:v>
                </c:pt>
                <c:pt idx="2748">
                  <c:v>0.16741290416971472</c:v>
                </c:pt>
                <c:pt idx="2749">
                  <c:v>0.16742483545414658</c:v>
                </c:pt>
                <c:pt idx="2750">
                  <c:v>0.16743675976019884</c:v>
                </c:pt>
                <c:pt idx="2751">
                  <c:v>0.16744867709399211</c:v>
                </c:pt>
                <c:pt idx="2752">
                  <c:v>0.16746058746163964</c:v>
                </c:pt>
                <c:pt idx="2753">
                  <c:v>0.16747249086924762</c:v>
                </c:pt>
                <c:pt idx="2754">
                  <c:v>0.16748438732291515</c:v>
                </c:pt>
                <c:pt idx="2755">
                  <c:v>0.16749627682873414</c:v>
                </c:pt>
                <c:pt idx="2756">
                  <c:v>0.16750815939278937</c:v>
                </c:pt>
                <c:pt idx="2757">
                  <c:v>0.16752003502115861</c:v>
                </c:pt>
                <c:pt idx="2758">
                  <c:v>0.16753190371991247</c:v>
                </c:pt>
                <c:pt idx="2759">
                  <c:v>0.16754376549511449</c:v>
                </c:pt>
                <c:pt idx="2760">
                  <c:v>0.16755562035282109</c:v>
                </c:pt>
                <c:pt idx="2761">
                  <c:v>0.16756746829908176</c:v>
                </c:pt>
                <c:pt idx="2762">
                  <c:v>0.16757930933993881</c:v>
                </c:pt>
                <c:pt idx="2763">
                  <c:v>0.16759114348142751</c:v>
                </c:pt>
                <c:pt idx="2764">
                  <c:v>0.16760297072957622</c:v>
                </c:pt>
                <c:pt idx="2765">
                  <c:v>0.16761479109040617</c:v>
                </c:pt>
                <c:pt idx="2766">
                  <c:v>0.16762660456993161</c:v>
                </c:pt>
                <c:pt idx="2767">
                  <c:v>0.16763841117415973</c:v>
                </c:pt>
                <c:pt idx="2768">
                  <c:v>0.16765021090909091</c:v>
                </c:pt>
                <c:pt idx="2769">
                  <c:v>0.16766200378071835</c:v>
                </c:pt>
                <c:pt idx="2770">
                  <c:v>0.16767378979502834</c:v>
                </c:pt>
                <c:pt idx="2771">
                  <c:v>0.1676855689580003</c:v>
                </c:pt>
                <c:pt idx="2772">
                  <c:v>0.16769734127560657</c:v>
                </c:pt>
                <c:pt idx="2773">
                  <c:v>0.16770910675381265</c:v>
                </c:pt>
                <c:pt idx="2774">
                  <c:v>0.16772086539857703</c:v>
                </c:pt>
                <c:pt idx="2775">
                  <c:v>0.16773261721585137</c:v>
                </c:pt>
                <c:pt idx="2776">
                  <c:v>0.16774436221158032</c:v>
                </c:pt>
                <c:pt idx="2777">
                  <c:v>0.16775610039170172</c:v>
                </c:pt>
                <c:pt idx="2778">
                  <c:v>0.16776783176214649</c:v>
                </c:pt>
                <c:pt idx="2779">
                  <c:v>0.16777955632883862</c:v>
                </c:pt>
                <c:pt idx="2780">
                  <c:v>0.16779127409769529</c:v>
                </c:pt>
                <c:pt idx="2781">
                  <c:v>0.16780298507462685</c:v>
                </c:pt>
                <c:pt idx="2782">
                  <c:v>0.16781468926553672</c:v>
                </c:pt>
                <c:pt idx="2783">
                  <c:v>0.16782638667632152</c:v>
                </c:pt>
                <c:pt idx="2784">
                  <c:v>0.16783807731287098</c:v>
                </c:pt>
                <c:pt idx="2785">
                  <c:v>0.16784976118106817</c:v>
                </c:pt>
                <c:pt idx="2786">
                  <c:v>0.16786143828678918</c:v>
                </c:pt>
                <c:pt idx="2787">
                  <c:v>0.16787310863590335</c:v>
                </c:pt>
                <c:pt idx="2788">
                  <c:v>0.16788477223427331</c:v>
                </c:pt>
                <c:pt idx="2789">
                  <c:v>0.16789642908775482</c:v>
                </c:pt>
                <c:pt idx="2790">
                  <c:v>0.16790807920219686</c:v>
                </c:pt>
                <c:pt idx="2791">
                  <c:v>0.16791972258344168</c:v>
                </c:pt>
                <c:pt idx="2792">
                  <c:v>0.16793135923732486</c:v>
                </c:pt>
                <c:pt idx="2793">
                  <c:v>0.16794298916967509</c:v>
                </c:pt>
                <c:pt idx="2794">
                  <c:v>0.1679546123863144</c:v>
                </c:pt>
                <c:pt idx="2795">
                  <c:v>0.16796622889305815</c:v>
                </c:pt>
                <c:pt idx="2796">
                  <c:v>0.16797783869571492</c:v>
                </c:pt>
                <c:pt idx="2797">
                  <c:v>0.16798944180008651</c:v>
                </c:pt>
                <c:pt idx="2798">
                  <c:v>0.16800103821196827</c:v>
                </c:pt>
                <c:pt idx="2799">
                  <c:v>0.16801262793714863</c:v>
                </c:pt>
                <c:pt idx="2800">
                  <c:v>0.16802421098140943</c:v>
                </c:pt>
                <c:pt idx="2801">
                  <c:v>0.16803578735052585</c:v>
                </c:pt>
                <c:pt idx="2802">
                  <c:v>0.16804735705026647</c:v>
                </c:pt>
                <c:pt idx="2803">
                  <c:v>0.16805892008639309</c:v>
                </c:pt>
                <c:pt idx="2804">
                  <c:v>0.168070476464661</c:v>
                </c:pt>
                <c:pt idx="2805">
                  <c:v>0.16808202619081883</c:v>
                </c:pt>
                <c:pt idx="2806">
                  <c:v>0.16809356927060856</c:v>
                </c:pt>
                <c:pt idx="2807">
                  <c:v>0.16810510570976558</c:v>
                </c:pt>
                <c:pt idx="2808">
                  <c:v>0.16811663551401868</c:v>
                </c:pt>
                <c:pt idx="2809">
                  <c:v>0.16812815868909012</c:v>
                </c:pt>
                <c:pt idx="2810">
                  <c:v>0.16813967524069551</c:v>
                </c:pt>
                <c:pt idx="2811">
                  <c:v>0.16815118517454386</c:v>
                </c:pt>
                <c:pt idx="2812">
                  <c:v>0.16816268849633778</c:v>
                </c:pt>
                <c:pt idx="2813">
                  <c:v>0.16817418521177316</c:v>
                </c:pt>
                <c:pt idx="2814">
                  <c:v>0.16818567532653939</c:v>
                </c:pt>
                <c:pt idx="2815">
                  <c:v>0.16819715884631942</c:v>
                </c:pt>
                <c:pt idx="2816">
                  <c:v>0.16820863577678954</c:v>
                </c:pt>
                <c:pt idx="2817">
                  <c:v>0.16822010612361968</c:v>
                </c:pt>
                <c:pt idx="2818">
                  <c:v>0.16823156989247309</c:v>
                </c:pt>
                <c:pt idx="2819">
                  <c:v>0.16824302708900674</c:v>
                </c:pt>
                <c:pt idx="2820">
                  <c:v>0.16825447771887089</c:v>
                </c:pt>
                <c:pt idx="2821">
                  <c:v>0.16826592178770949</c:v>
                </c:pt>
                <c:pt idx="2822">
                  <c:v>0.16827735930115995</c:v>
                </c:pt>
                <c:pt idx="2823">
                  <c:v>0.16828879026485327</c:v>
                </c:pt>
                <c:pt idx="2824">
                  <c:v>0.16830021468441392</c:v>
                </c:pt>
                <c:pt idx="2825">
                  <c:v>0.16831163256546</c:v>
                </c:pt>
                <c:pt idx="2826">
                  <c:v>0.1683230439136032</c:v>
                </c:pt>
                <c:pt idx="2827">
                  <c:v>0.16833444873444875</c:v>
                </c:pt>
                <c:pt idx="2828">
                  <c:v>0.16834584703359542</c:v>
                </c:pt>
                <c:pt idx="2829">
                  <c:v>0.1683572388166357</c:v>
                </c:pt>
                <c:pt idx="2830">
                  <c:v>0.16836862408915559</c:v>
                </c:pt>
                <c:pt idx="2831">
                  <c:v>0.16838000285673474</c:v>
                </c:pt>
                <c:pt idx="2832">
                  <c:v>0.16839137512494645</c:v>
                </c:pt>
                <c:pt idx="2833">
                  <c:v>0.16840274089935761</c:v>
                </c:pt>
                <c:pt idx="2834">
                  <c:v>0.16841410018552877</c:v>
                </c:pt>
                <c:pt idx="2835">
                  <c:v>0.16842545298901412</c:v>
                </c:pt>
                <c:pt idx="2836">
                  <c:v>0.16843679931536157</c:v>
                </c:pt>
                <c:pt idx="2837">
                  <c:v>0.16844813917011264</c:v>
                </c:pt>
                <c:pt idx="2838">
                  <c:v>0.16845947255880256</c:v>
                </c:pt>
                <c:pt idx="2839">
                  <c:v>0.16847079948696023</c:v>
                </c:pt>
                <c:pt idx="2840">
                  <c:v>0.16848211996010828</c:v>
                </c:pt>
                <c:pt idx="2841">
                  <c:v>0.16849343398376301</c:v>
                </c:pt>
                <c:pt idx="2842">
                  <c:v>0.16850474156343442</c:v>
                </c:pt>
                <c:pt idx="2843">
                  <c:v>0.16851604270462633</c:v>
                </c:pt>
                <c:pt idx="2844">
                  <c:v>0.16852733741283621</c:v>
                </c:pt>
                <c:pt idx="2845">
                  <c:v>0.16853862569355527</c:v>
                </c:pt>
                <c:pt idx="2846">
                  <c:v>0.16854990755226851</c:v>
                </c:pt>
                <c:pt idx="2847">
                  <c:v>0.16856118299445472</c:v>
                </c:pt>
                <c:pt idx="2848">
                  <c:v>0.16857245202558632</c:v>
                </c:pt>
                <c:pt idx="2849">
                  <c:v>0.16858371465112973</c:v>
                </c:pt>
                <c:pt idx="2850">
                  <c:v>0.16859497087654496</c:v>
                </c:pt>
                <c:pt idx="2851">
                  <c:v>0.1686062207072859</c:v>
                </c:pt>
                <c:pt idx="2852">
                  <c:v>0.16861746414880022</c:v>
                </c:pt>
                <c:pt idx="2853">
                  <c:v>0.16862870120652945</c:v>
                </c:pt>
                <c:pt idx="2854">
                  <c:v>0.16863993188590889</c:v>
                </c:pt>
                <c:pt idx="2855">
                  <c:v>0.1686511561923677</c:v>
                </c:pt>
                <c:pt idx="2856">
                  <c:v>0.1686623741313289</c:v>
                </c:pt>
                <c:pt idx="2857">
                  <c:v>0.16867358570820928</c:v>
                </c:pt>
                <c:pt idx="2858">
                  <c:v>0.16868479092841956</c:v>
                </c:pt>
                <c:pt idx="2859">
                  <c:v>0.1686959897973643</c:v>
                </c:pt>
                <c:pt idx="2860">
                  <c:v>0.16870718232044199</c:v>
                </c:pt>
                <c:pt idx="2861">
                  <c:v>0.16871836850304489</c:v>
                </c:pt>
                <c:pt idx="2862">
                  <c:v>0.16872954835055923</c:v>
                </c:pt>
                <c:pt idx="2863">
                  <c:v>0.16874072186836517</c:v>
                </c:pt>
                <c:pt idx="2864">
                  <c:v>0.16875188906183672</c:v>
                </c:pt>
                <c:pt idx="2865">
                  <c:v>0.16876304993634175</c:v>
                </c:pt>
                <c:pt idx="2866">
                  <c:v>0.16877420449724226</c:v>
                </c:pt>
                <c:pt idx="2867">
                  <c:v>0.16878535274989395</c:v>
                </c:pt>
                <c:pt idx="2868">
                  <c:v>0.16879649469964667</c:v>
                </c:pt>
                <c:pt idx="2869">
                  <c:v>0.16880763035184398</c:v>
                </c:pt>
                <c:pt idx="2870">
                  <c:v>0.1688187597118237</c:v>
                </c:pt>
                <c:pt idx="2871">
                  <c:v>0.1688298827849174</c:v>
                </c:pt>
                <c:pt idx="2872">
                  <c:v>0.16884099957645063</c:v>
                </c:pt>
                <c:pt idx="2873">
                  <c:v>0.16885211009174311</c:v>
                </c:pt>
                <c:pt idx="2874">
                  <c:v>0.16886321433610837</c:v>
                </c:pt>
                <c:pt idx="2875">
                  <c:v>0.168874312314854</c:v>
                </c:pt>
                <c:pt idx="2876">
                  <c:v>0.16888540403328162</c:v>
                </c:pt>
                <c:pt idx="2877">
                  <c:v>0.16889648949668687</c:v>
                </c:pt>
                <c:pt idx="2878">
                  <c:v>0.16890756871035942</c:v>
                </c:pt>
                <c:pt idx="2879">
                  <c:v>0.1689186416795829</c:v>
                </c:pt>
                <c:pt idx="2880">
                  <c:v>0.16892970840963514</c:v>
                </c:pt>
                <c:pt idx="2881">
                  <c:v>0.16894076890578794</c:v>
                </c:pt>
                <c:pt idx="2882">
                  <c:v>0.16895182317330704</c:v>
                </c:pt>
                <c:pt idx="2883">
                  <c:v>0.16896287121745249</c:v>
                </c:pt>
                <c:pt idx="2884">
                  <c:v>0.16897391304347825</c:v>
                </c:pt>
                <c:pt idx="2885">
                  <c:v>0.16898494865663244</c:v>
                </c:pt>
                <c:pt idx="2886">
                  <c:v>0.16899597806215721</c:v>
                </c:pt>
                <c:pt idx="2887">
                  <c:v>0.16900700126528889</c:v>
                </c:pt>
                <c:pt idx="2888">
                  <c:v>0.16901801827125792</c:v>
                </c:pt>
                <c:pt idx="2889">
                  <c:v>0.16902902908528872</c:v>
                </c:pt>
                <c:pt idx="2890">
                  <c:v>0.16904003371260007</c:v>
                </c:pt>
                <c:pt idx="2891">
                  <c:v>0.16905103215840472</c:v>
                </c:pt>
                <c:pt idx="2892">
                  <c:v>0.16906202442790957</c:v>
                </c:pt>
                <c:pt idx="2893">
                  <c:v>0.16907301052631579</c:v>
                </c:pt>
                <c:pt idx="2894">
                  <c:v>0.16908399045881858</c:v>
                </c:pt>
                <c:pt idx="2895">
                  <c:v>0.16909496423060738</c:v>
                </c:pt>
                <c:pt idx="2896">
                  <c:v>0.16910593184686579</c:v>
                </c:pt>
                <c:pt idx="2897">
                  <c:v>0.16911689331277163</c:v>
                </c:pt>
                <c:pt idx="2898">
                  <c:v>0.16912784863349686</c:v>
                </c:pt>
                <c:pt idx="2899">
                  <c:v>0.16913879781420763</c:v>
                </c:pt>
                <c:pt idx="2900">
                  <c:v>0.16914974086006443</c:v>
                </c:pt>
                <c:pt idx="2901">
                  <c:v>0.16916067777622182</c:v>
                </c:pt>
                <c:pt idx="2902">
                  <c:v>0.16917160856782865</c:v>
                </c:pt>
                <c:pt idx="2903">
                  <c:v>0.16918253324002799</c:v>
                </c:pt>
                <c:pt idx="2904">
                  <c:v>0.1691934517979572</c:v>
                </c:pt>
                <c:pt idx="2905">
                  <c:v>0.16920436424674781</c:v>
                </c:pt>
                <c:pt idx="2906">
                  <c:v>0.16921527059152563</c:v>
                </c:pt>
                <c:pt idx="2907">
                  <c:v>0.16922617083741087</c:v>
                </c:pt>
                <c:pt idx="2908">
                  <c:v>0.16923706498951782</c:v>
                </c:pt>
                <c:pt idx="2909">
                  <c:v>0.16924795305295512</c:v>
                </c:pt>
                <c:pt idx="2910">
                  <c:v>0.16925883503282579</c:v>
                </c:pt>
                <c:pt idx="2911">
                  <c:v>0.16926971093422707</c:v>
                </c:pt>
                <c:pt idx="2912">
                  <c:v>0.16928058076225047</c:v>
                </c:pt>
                <c:pt idx="2913">
                  <c:v>0.16929144452198183</c:v>
                </c:pt>
                <c:pt idx="2914">
                  <c:v>0.16930230221850145</c:v>
                </c:pt>
                <c:pt idx="2915">
                  <c:v>0.16931315385688381</c:v>
                </c:pt>
                <c:pt idx="2916">
                  <c:v>0.16932399944219773</c:v>
                </c:pt>
                <c:pt idx="2917">
                  <c:v>0.16933483897950646</c:v>
                </c:pt>
                <c:pt idx="2918">
                  <c:v>0.16934567247386759</c:v>
                </c:pt>
                <c:pt idx="2919">
                  <c:v>0.16935649993033303</c:v>
                </c:pt>
                <c:pt idx="2920">
                  <c:v>0.169367321353949</c:v>
                </c:pt>
                <c:pt idx="2921">
                  <c:v>0.1693781367497563</c:v>
                </c:pt>
                <c:pt idx="2922">
                  <c:v>0.16938894612278993</c:v>
                </c:pt>
                <c:pt idx="2923">
                  <c:v>0.16939974947807931</c:v>
                </c:pt>
                <c:pt idx="2924">
                  <c:v>0.16941054682064838</c:v>
                </c:pt>
                <c:pt idx="2925">
                  <c:v>0.16942133815551538</c:v>
                </c:pt>
                <c:pt idx="2926">
                  <c:v>0.16943212348769293</c:v>
                </c:pt>
                <c:pt idx="2927">
                  <c:v>0.16944290282218824</c:v>
                </c:pt>
                <c:pt idx="2928">
                  <c:v>0.16945367616400278</c:v>
                </c:pt>
                <c:pt idx="2929">
                  <c:v>0.16946444351813256</c:v>
                </c:pt>
                <c:pt idx="2930">
                  <c:v>0.16947520488956799</c:v>
                </c:pt>
                <c:pt idx="2931">
                  <c:v>0.16948596028329399</c:v>
                </c:pt>
                <c:pt idx="2932">
                  <c:v>0.16949670970428987</c:v>
                </c:pt>
                <c:pt idx="2933">
                  <c:v>0.16950745315752946</c:v>
                </c:pt>
                <c:pt idx="2934">
                  <c:v>0.16951819064798113</c:v>
                </c:pt>
                <c:pt idx="2935">
                  <c:v>0.16952892218060758</c:v>
                </c:pt>
                <c:pt idx="2936">
                  <c:v>0.16953964776036612</c:v>
                </c:pt>
                <c:pt idx="2937">
                  <c:v>0.1695503673922085</c:v>
                </c:pt>
                <c:pt idx="2938">
                  <c:v>0.16956108108108109</c:v>
                </c:pt>
                <c:pt idx="2939">
                  <c:v>0.16957178883192464</c:v>
                </c:pt>
                <c:pt idx="2940">
                  <c:v>0.16958249064967446</c:v>
                </c:pt>
                <c:pt idx="2941">
                  <c:v>0.16959318653926048</c:v>
                </c:pt>
                <c:pt idx="2942">
                  <c:v>0.1696038765056071</c:v>
                </c:pt>
                <c:pt idx="2943">
                  <c:v>0.16961456055363319</c:v>
                </c:pt>
                <c:pt idx="2944">
                  <c:v>0.16962523868825238</c:v>
                </c:pt>
                <c:pt idx="2945">
                  <c:v>0.16963591091437266</c:v>
                </c:pt>
                <c:pt idx="2946">
                  <c:v>0.16964657723689672</c:v>
                </c:pt>
                <c:pt idx="2947">
                  <c:v>0.16965723766072169</c:v>
                </c:pt>
                <c:pt idx="2948">
                  <c:v>0.16966789219073947</c:v>
                </c:pt>
                <c:pt idx="2949">
                  <c:v>0.16967854083183639</c:v>
                </c:pt>
                <c:pt idx="2950">
                  <c:v>0.16968918358889348</c:v>
                </c:pt>
                <c:pt idx="2951">
                  <c:v>0.16969982046678636</c:v>
                </c:pt>
                <c:pt idx="2952">
                  <c:v>0.16971045147038522</c:v>
                </c:pt>
                <c:pt idx="2953">
                  <c:v>0.16972107660455488</c:v>
                </c:pt>
                <c:pt idx="2954">
                  <c:v>0.16973169587415482</c:v>
                </c:pt>
                <c:pt idx="2955">
                  <c:v>0.16974230928403919</c:v>
                </c:pt>
                <c:pt idx="2956">
                  <c:v>0.16975291683905669</c:v>
                </c:pt>
                <c:pt idx="2957">
                  <c:v>0.16976351854405072</c:v>
                </c:pt>
                <c:pt idx="2958">
                  <c:v>0.16977411440385939</c:v>
                </c:pt>
                <c:pt idx="2959">
                  <c:v>0.16978470442331542</c:v>
                </c:pt>
                <c:pt idx="2960">
                  <c:v>0.16979528860724616</c:v>
                </c:pt>
                <c:pt idx="2961">
                  <c:v>0.16980586696047376</c:v>
                </c:pt>
                <c:pt idx="2962">
                  <c:v>0.16981643948781494</c:v>
                </c:pt>
                <c:pt idx="2963">
                  <c:v>0.16982700619408123</c:v>
                </c:pt>
                <c:pt idx="2964">
                  <c:v>0.16983756708407871</c:v>
                </c:pt>
                <c:pt idx="2965">
                  <c:v>0.16984812216260833</c:v>
                </c:pt>
                <c:pt idx="2966">
                  <c:v>0.1698586714344657</c:v>
                </c:pt>
                <c:pt idx="2967">
                  <c:v>0.16986921490444107</c:v>
                </c:pt>
                <c:pt idx="2968">
                  <c:v>0.16987975257731958</c:v>
                </c:pt>
                <c:pt idx="2969">
                  <c:v>0.16989028445788099</c:v>
                </c:pt>
                <c:pt idx="2970">
                  <c:v>0.16990081055089987</c:v>
                </c:pt>
                <c:pt idx="2971">
                  <c:v>0.16991133086114543</c:v>
                </c:pt>
                <c:pt idx="2972">
                  <c:v>0.16992184539338184</c:v>
                </c:pt>
                <c:pt idx="2973">
                  <c:v>0.16993235415236788</c:v>
                </c:pt>
                <c:pt idx="2974">
                  <c:v>0.16994285714285712</c:v>
                </c:pt>
                <c:pt idx="2975">
                  <c:v>0.16995335436959802</c:v>
                </c:pt>
                <c:pt idx="2976">
                  <c:v>0.1699638458373337</c:v>
                </c:pt>
                <c:pt idx="2977">
                  <c:v>0.16997433155080213</c:v>
                </c:pt>
                <c:pt idx="2978">
                  <c:v>0.1699848115147361</c:v>
                </c:pt>
                <c:pt idx="2979">
                  <c:v>0.16999528573386324</c:v>
                </c:pt>
                <c:pt idx="2980">
                  <c:v>0.1700057542129059</c:v>
                </c:pt>
                <c:pt idx="2981">
                  <c:v>0.17001621695658128</c:v>
                </c:pt>
                <c:pt idx="2982">
                  <c:v>0.17002667396960153</c:v>
                </c:pt>
                <c:pt idx="2983">
                  <c:v>0.17003712525667353</c:v>
                </c:pt>
                <c:pt idx="2984">
                  <c:v>0.17004757082249897</c:v>
                </c:pt>
                <c:pt idx="2985">
                  <c:v>0.17005801067177451</c:v>
                </c:pt>
                <c:pt idx="2986">
                  <c:v>0.17006844480919164</c:v>
                </c:pt>
                <c:pt idx="2987">
                  <c:v>0.17007887323943663</c:v>
                </c:pt>
                <c:pt idx="2988">
                  <c:v>0.17008929596719069</c:v>
                </c:pt>
                <c:pt idx="2989">
                  <c:v>0.17009971299712998</c:v>
                </c:pt>
                <c:pt idx="2990">
                  <c:v>0.17011012433392542</c:v>
                </c:pt>
                <c:pt idx="2991">
                  <c:v>0.17012052998224284</c:v>
                </c:pt>
                <c:pt idx="2992">
                  <c:v>0.17013092994674314</c:v>
                </c:pt>
                <c:pt idx="2993">
                  <c:v>0.17014132423208192</c:v>
                </c:pt>
                <c:pt idx="2994">
                  <c:v>0.17015171284290978</c:v>
                </c:pt>
                <c:pt idx="2995">
                  <c:v>0.17016209578387229</c:v>
                </c:pt>
                <c:pt idx="2996">
                  <c:v>0.17017247305960986</c:v>
                </c:pt>
                <c:pt idx="2997">
                  <c:v>0.17018284467475794</c:v>
                </c:pt>
                <c:pt idx="2998">
                  <c:v>0.17019321063394682</c:v>
                </c:pt>
                <c:pt idx="2999">
                  <c:v>0.17020357094180183</c:v>
                </c:pt>
                <c:pt idx="3000">
                  <c:v>0.17021392560294318</c:v>
                </c:pt>
              </c:numCache>
            </c:numRef>
          </c:yVal>
          <c:smooth val="0"/>
        </c:ser>
        <c:ser>
          <c:idx val="3"/>
          <c:order val="3"/>
          <c:tx>
            <c:v>50uMDHP1c+50uMNAM fitting</c:v>
          </c:tx>
          <c:spPr>
            <a:ln w="28575">
              <a:noFill/>
            </a:ln>
          </c:spPr>
          <c:marker>
            <c:symbol val="dot"/>
            <c:size val="2"/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</c:spPr>
          </c:marker>
          <c:xVal>
            <c:numRef>
              <c:f>'Online fitting_50uM DHP1c'!$S$9:$S$3009</c:f>
              <c:numCache>
                <c:formatCode>General</c:formatCode>
                <c:ptCount val="300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  <c:pt idx="196">
                  <c:v>196</c:v>
                </c:pt>
                <c:pt idx="197">
                  <c:v>197</c:v>
                </c:pt>
                <c:pt idx="198">
                  <c:v>198</c:v>
                </c:pt>
                <c:pt idx="199">
                  <c:v>199</c:v>
                </c:pt>
                <c:pt idx="200">
                  <c:v>200</c:v>
                </c:pt>
                <c:pt idx="201">
                  <c:v>201</c:v>
                </c:pt>
                <c:pt idx="202">
                  <c:v>202</c:v>
                </c:pt>
                <c:pt idx="203">
                  <c:v>203</c:v>
                </c:pt>
                <c:pt idx="204">
                  <c:v>204</c:v>
                </c:pt>
                <c:pt idx="205">
                  <c:v>205</c:v>
                </c:pt>
                <c:pt idx="206">
                  <c:v>206</c:v>
                </c:pt>
                <c:pt idx="207">
                  <c:v>207</c:v>
                </c:pt>
                <c:pt idx="208">
                  <c:v>208</c:v>
                </c:pt>
                <c:pt idx="209">
                  <c:v>209</c:v>
                </c:pt>
                <c:pt idx="210">
                  <c:v>210</c:v>
                </c:pt>
                <c:pt idx="211">
                  <c:v>211</c:v>
                </c:pt>
                <c:pt idx="212">
                  <c:v>212</c:v>
                </c:pt>
                <c:pt idx="213">
                  <c:v>213</c:v>
                </c:pt>
                <c:pt idx="214">
                  <c:v>214</c:v>
                </c:pt>
                <c:pt idx="215">
                  <c:v>215</c:v>
                </c:pt>
                <c:pt idx="216">
                  <c:v>216</c:v>
                </c:pt>
                <c:pt idx="217">
                  <c:v>217</c:v>
                </c:pt>
                <c:pt idx="218">
                  <c:v>218</c:v>
                </c:pt>
                <c:pt idx="219">
                  <c:v>219</c:v>
                </c:pt>
                <c:pt idx="220">
                  <c:v>220</c:v>
                </c:pt>
                <c:pt idx="221">
                  <c:v>221</c:v>
                </c:pt>
                <c:pt idx="222">
                  <c:v>222</c:v>
                </c:pt>
                <c:pt idx="223">
                  <c:v>223</c:v>
                </c:pt>
                <c:pt idx="224">
                  <c:v>224</c:v>
                </c:pt>
                <c:pt idx="225">
                  <c:v>225</c:v>
                </c:pt>
                <c:pt idx="226">
                  <c:v>226</c:v>
                </c:pt>
                <c:pt idx="227">
                  <c:v>227</c:v>
                </c:pt>
                <c:pt idx="228">
                  <c:v>228</c:v>
                </c:pt>
                <c:pt idx="229">
                  <c:v>229</c:v>
                </c:pt>
                <c:pt idx="230">
                  <c:v>230</c:v>
                </c:pt>
                <c:pt idx="231">
                  <c:v>231</c:v>
                </c:pt>
                <c:pt idx="232">
                  <c:v>232</c:v>
                </c:pt>
                <c:pt idx="233">
                  <c:v>233</c:v>
                </c:pt>
                <c:pt idx="234">
                  <c:v>234</c:v>
                </c:pt>
                <c:pt idx="235">
                  <c:v>235</c:v>
                </c:pt>
                <c:pt idx="236">
                  <c:v>236</c:v>
                </c:pt>
                <c:pt idx="237">
                  <c:v>237</c:v>
                </c:pt>
                <c:pt idx="238">
                  <c:v>238</c:v>
                </c:pt>
                <c:pt idx="239">
                  <c:v>239</c:v>
                </c:pt>
                <c:pt idx="240">
                  <c:v>240</c:v>
                </c:pt>
                <c:pt idx="241">
                  <c:v>241</c:v>
                </c:pt>
                <c:pt idx="242">
                  <c:v>242</c:v>
                </c:pt>
                <c:pt idx="243">
                  <c:v>243</c:v>
                </c:pt>
                <c:pt idx="244">
                  <c:v>244</c:v>
                </c:pt>
                <c:pt idx="245">
                  <c:v>245</c:v>
                </c:pt>
                <c:pt idx="246">
                  <c:v>246</c:v>
                </c:pt>
                <c:pt idx="247">
                  <c:v>247</c:v>
                </c:pt>
                <c:pt idx="248">
                  <c:v>248</c:v>
                </c:pt>
                <c:pt idx="249">
                  <c:v>249</c:v>
                </c:pt>
                <c:pt idx="250">
                  <c:v>250</c:v>
                </c:pt>
                <c:pt idx="251">
                  <c:v>251</c:v>
                </c:pt>
                <c:pt idx="252">
                  <c:v>252</c:v>
                </c:pt>
                <c:pt idx="253">
                  <c:v>253</c:v>
                </c:pt>
                <c:pt idx="254">
                  <c:v>254</c:v>
                </c:pt>
                <c:pt idx="255">
                  <c:v>255</c:v>
                </c:pt>
                <c:pt idx="256">
                  <c:v>256</c:v>
                </c:pt>
                <c:pt idx="257">
                  <c:v>257</c:v>
                </c:pt>
                <c:pt idx="258">
                  <c:v>258</c:v>
                </c:pt>
                <c:pt idx="259">
                  <c:v>259</c:v>
                </c:pt>
                <c:pt idx="260">
                  <c:v>260</c:v>
                </c:pt>
                <c:pt idx="261">
                  <c:v>261</c:v>
                </c:pt>
                <c:pt idx="262">
                  <c:v>262</c:v>
                </c:pt>
                <c:pt idx="263">
                  <c:v>263</c:v>
                </c:pt>
                <c:pt idx="264">
                  <c:v>264</c:v>
                </c:pt>
                <c:pt idx="265">
                  <c:v>265</c:v>
                </c:pt>
                <c:pt idx="266">
                  <c:v>266</c:v>
                </c:pt>
                <c:pt idx="267">
                  <c:v>267</c:v>
                </c:pt>
                <c:pt idx="268">
                  <c:v>268</c:v>
                </c:pt>
                <c:pt idx="269">
                  <c:v>269</c:v>
                </c:pt>
                <c:pt idx="270">
                  <c:v>270</c:v>
                </c:pt>
                <c:pt idx="271">
                  <c:v>271</c:v>
                </c:pt>
                <c:pt idx="272">
                  <c:v>272</c:v>
                </c:pt>
                <c:pt idx="273">
                  <c:v>273</c:v>
                </c:pt>
                <c:pt idx="274">
                  <c:v>274</c:v>
                </c:pt>
                <c:pt idx="275">
                  <c:v>275</c:v>
                </c:pt>
                <c:pt idx="276">
                  <c:v>276</c:v>
                </c:pt>
                <c:pt idx="277">
                  <c:v>277</c:v>
                </c:pt>
                <c:pt idx="278">
                  <c:v>278</c:v>
                </c:pt>
                <c:pt idx="279">
                  <c:v>279</c:v>
                </c:pt>
                <c:pt idx="280">
                  <c:v>280</c:v>
                </c:pt>
                <c:pt idx="281">
                  <c:v>281</c:v>
                </c:pt>
                <c:pt idx="282">
                  <c:v>282</c:v>
                </c:pt>
                <c:pt idx="283">
                  <c:v>283</c:v>
                </c:pt>
                <c:pt idx="284">
                  <c:v>284</c:v>
                </c:pt>
                <c:pt idx="285">
                  <c:v>285</c:v>
                </c:pt>
                <c:pt idx="286">
                  <c:v>286</c:v>
                </c:pt>
                <c:pt idx="287">
                  <c:v>287</c:v>
                </c:pt>
                <c:pt idx="288">
                  <c:v>288</c:v>
                </c:pt>
                <c:pt idx="289">
                  <c:v>289</c:v>
                </c:pt>
                <c:pt idx="290">
                  <c:v>290</c:v>
                </c:pt>
                <c:pt idx="291">
                  <c:v>291</c:v>
                </c:pt>
                <c:pt idx="292">
                  <c:v>292</c:v>
                </c:pt>
                <c:pt idx="293">
                  <c:v>293</c:v>
                </c:pt>
                <c:pt idx="294">
                  <c:v>294</c:v>
                </c:pt>
                <c:pt idx="295">
                  <c:v>295</c:v>
                </c:pt>
                <c:pt idx="296">
                  <c:v>296</c:v>
                </c:pt>
                <c:pt idx="297">
                  <c:v>297</c:v>
                </c:pt>
                <c:pt idx="298">
                  <c:v>298</c:v>
                </c:pt>
                <c:pt idx="299">
                  <c:v>299</c:v>
                </c:pt>
                <c:pt idx="300">
                  <c:v>300</c:v>
                </c:pt>
                <c:pt idx="301">
                  <c:v>301</c:v>
                </c:pt>
                <c:pt idx="302">
                  <c:v>302</c:v>
                </c:pt>
                <c:pt idx="303">
                  <c:v>303</c:v>
                </c:pt>
                <c:pt idx="304">
                  <c:v>304</c:v>
                </c:pt>
                <c:pt idx="305">
                  <c:v>305</c:v>
                </c:pt>
                <c:pt idx="306">
                  <c:v>306</c:v>
                </c:pt>
                <c:pt idx="307">
                  <c:v>307</c:v>
                </c:pt>
                <c:pt idx="308">
                  <c:v>308</c:v>
                </c:pt>
                <c:pt idx="309">
                  <c:v>309</c:v>
                </c:pt>
                <c:pt idx="310">
                  <c:v>310</c:v>
                </c:pt>
                <c:pt idx="311">
                  <c:v>311</c:v>
                </c:pt>
                <c:pt idx="312">
                  <c:v>312</c:v>
                </c:pt>
                <c:pt idx="313">
                  <c:v>313</c:v>
                </c:pt>
                <c:pt idx="314">
                  <c:v>314</c:v>
                </c:pt>
                <c:pt idx="315">
                  <c:v>315</c:v>
                </c:pt>
                <c:pt idx="316">
                  <c:v>316</c:v>
                </c:pt>
                <c:pt idx="317">
                  <c:v>317</c:v>
                </c:pt>
                <c:pt idx="318">
                  <c:v>318</c:v>
                </c:pt>
                <c:pt idx="319">
                  <c:v>319</c:v>
                </c:pt>
                <c:pt idx="320">
                  <c:v>320</c:v>
                </c:pt>
                <c:pt idx="321">
                  <c:v>321</c:v>
                </c:pt>
                <c:pt idx="322">
                  <c:v>322</c:v>
                </c:pt>
                <c:pt idx="323">
                  <c:v>323</c:v>
                </c:pt>
                <c:pt idx="324">
                  <c:v>324</c:v>
                </c:pt>
                <c:pt idx="325">
                  <c:v>325</c:v>
                </c:pt>
                <c:pt idx="326">
                  <c:v>326</c:v>
                </c:pt>
                <c:pt idx="327">
                  <c:v>327</c:v>
                </c:pt>
                <c:pt idx="328">
                  <c:v>328</c:v>
                </c:pt>
                <c:pt idx="329">
                  <c:v>329</c:v>
                </c:pt>
                <c:pt idx="330">
                  <c:v>330</c:v>
                </c:pt>
                <c:pt idx="331">
                  <c:v>331</c:v>
                </c:pt>
                <c:pt idx="332">
                  <c:v>332</c:v>
                </c:pt>
                <c:pt idx="333">
                  <c:v>333</c:v>
                </c:pt>
                <c:pt idx="334">
                  <c:v>334</c:v>
                </c:pt>
                <c:pt idx="335">
                  <c:v>335</c:v>
                </c:pt>
                <c:pt idx="336">
                  <c:v>336</c:v>
                </c:pt>
                <c:pt idx="337">
                  <c:v>337</c:v>
                </c:pt>
                <c:pt idx="338">
                  <c:v>338</c:v>
                </c:pt>
                <c:pt idx="339">
                  <c:v>339</c:v>
                </c:pt>
                <c:pt idx="340">
                  <c:v>340</c:v>
                </c:pt>
                <c:pt idx="341">
                  <c:v>341</c:v>
                </c:pt>
                <c:pt idx="342">
                  <c:v>342</c:v>
                </c:pt>
                <c:pt idx="343">
                  <c:v>343</c:v>
                </c:pt>
                <c:pt idx="344">
                  <c:v>344</c:v>
                </c:pt>
                <c:pt idx="345">
                  <c:v>345</c:v>
                </c:pt>
                <c:pt idx="346">
                  <c:v>346</c:v>
                </c:pt>
                <c:pt idx="347">
                  <c:v>347</c:v>
                </c:pt>
                <c:pt idx="348">
                  <c:v>348</c:v>
                </c:pt>
                <c:pt idx="349">
                  <c:v>349</c:v>
                </c:pt>
                <c:pt idx="350">
                  <c:v>350</c:v>
                </c:pt>
                <c:pt idx="351">
                  <c:v>351</c:v>
                </c:pt>
                <c:pt idx="352">
                  <c:v>352</c:v>
                </c:pt>
                <c:pt idx="353">
                  <c:v>353</c:v>
                </c:pt>
                <c:pt idx="354">
                  <c:v>354</c:v>
                </c:pt>
                <c:pt idx="355">
                  <c:v>355</c:v>
                </c:pt>
                <c:pt idx="356">
                  <c:v>356</c:v>
                </c:pt>
                <c:pt idx="357">
                  <c:v>357</c:v>
                </c:pt>
                <c:pt idx="358">
                  <c:v>358</c:v>
                </c:pt>
                <c:pt idx="359">
                  <c:v>359</c:v>
                </c:pt>
                <c:pt idx="360">
                  <c:v>360</c:v>
                </c:pt>
                <c:pt idx="361">
                  <c:v>361</c:v>
                </c:pt>
                <c:pt idx="362">
                  <c:v>362</c:v>
                </c:pt>
                <c:pt idx="363">
                  <c:v>363</c:v>
                </c:pt>
                <c:pt idx="364">
                  <c:v>364</c:v>
                </c:pt>
                <c:pt idx="365">
                  <c:v>365</c:v>
                </c:pt>
                <c:pt idx="366">
                  <c:v>366</c:v>
                </c:pt>
                <c:pt idx="367">
                  <c:v>367</c:v>
                </c:pt>
                <c:pt idx="368">
                  <c:v>368</c:v>
                </c:pt>
                <c:pt idx="369">
                  <c:v>369</c:v>
                </c:pt>
                <c:pt idx="370">
                  <c:v>370</c:v>
                </c:pt>
                <c:pt idx="371">
                  <c:v>371</c:v>
                </c:pt>
                <c:pt idx="372">
                  <c:v>372</c:v>
                </c:pt>
                <c:pt idx="373">
                  <c:v>373</c:v>
                </c:pt>
                <c:pt idx="374">
                  <c:v>374</c:v>
                </c:pt>
                <c:pt idx="375">
                  <c:v>375</c:v>
                </c:pt>
                <c:pt idx="376">
                  <c:v>376</c:v>
                </c:pt>
                <c:pt idx="377">
                  <c:v>377</c:v>
                </c:pt>
                <c:pt idx="378">
                  <c:v>378</c:v>
                </c:pt>
                <c:pt idx="379">
                  <c:v>379</c:v>
                </c:pt>
                <c:pt idx="380">
                  <c:v>380</c:v>
                </c:pt>
                <c:pt idx="381">
                  <c:v>381</c:v>
                </c:pt>
                <c:pt idx="382">
                  <c:v>382</c:v>
                </c:pt>
                <c:pt idx="383">
                  <c:v>383</c:v>
                </c:pt>
                <c:pt idx="384">
                  <c:v>384</c:v>
                </c:pt>
                <c:pt idx="385">
                  <c:v>385</c:v>
                </c:pt>
                <c:pt idx="386">
                  <c:v>386</c:v>
                </c:pt>
                <c:pt idx="387">
                  <c:v>387</c:v>
                </c:pt>
                <c:pt idx="388">
                  <c:v>388</c:v>
                </c:pt>
                <c:pt idx="389">
                  <c:v>389</c:v>
                </c:pt>
                <c:pt idx="390">
                  <c:v>390</c:v>
                </c:pt>
                <c:pt idx="391">
                  <c:v>391</c:v>
                </c:pt>
                <c:pt idx="392">
                  <c:v>392</c:v>
                </c:pt>
                <c:pt idx="393">
                  <c:v>393</c:v>
                </c:pt>
                <c:pt idx="394">
                  <c:v>394</c:v>
                </c:pt>
                <c:pt idx="395">
                  <c:v>395</c:v>
                </c:pt>
                <c:pt idx="396">
                  <c:v>396</c:v>
                </c:pt>
                <c:pt idx="397">
                  <c:v>397</c:v>
                </c:pt>
                <c:pt idx="398">
                  <c:v>398</c:v>
                </c:pt>
                <c:pt idx="399">
                  <c:v>399</c:v>
                </c:pt>
                <c:pt idx="400">
                  <c:v>400</c:v>
                </c:pt>
                <c:pt idx="401">
                  <c:v>401</c:v>
                </c:pt>
                <c:pt idx="402">
                  <c:v>402</c:v>
                </c:pt>
                <c:pt idx="403">
                  <c:v>403</c:v>
                </c:pt>
                <c:pt idx="404">
                  <c:v>404</c:v>
                </c:pt>
                <c:pt idx="405">
                  <c:v>405</c:v>
                </c:pt>
                <c:pt idx="406">
                  <c:v>406</c:v>
                </c:pt>
                <c:pt idx="407">
                  <c:v>407</c:v>
                </c:pt>
                <c:pt idx="408">
                  <c:v>408</c:v>
                </c:pt>
                <c:pt idx="409">
                  <c:v>409</c:v>
                </c:pt>
                <c:pt idx="410">
                  <c:v>410</c:v>
                </c:pt>
                <c:pt idx="411">
                  <c:v>411</c:v>
                </c:pt>
                <c:pt idx="412">
                  <c:v>412</c:v>
                </c:pt>
                <c:pt idx="413">
                  <c:v>413</c:v>
                </c:pt>
                <c:pt idx="414">
                  <c:v>414</c:v>
                </c:pt>
                <c:pt idx="415">
                  <c:v>415</c:v>
                </c:pt>
                <c:pt idx="416">
                  <c:v>416</c:v>
                </c:pt>
                <c:pt idx="417">
                  <c:v>417</c:v>
                </c:pt>
                <c:pt idx="418">
                  <c:v>418</c:v>
                </c:pt>
                <c:pt idx="419">
                  <c:v>419</c:v>
                </c:pt>
                <c:pt idx="420">
                  <c:v>420</c:v>
                </c:pt>
                <c:pt idx="421">
                  <c:v>421</c:v>
                </c:pt>
                <c:pt idx="422">
                  <c:v>422</c:v>
                </c:pt>
                <c:pt idx="423">
                  <c:v>423</c:v>
                </c:pt>
                <c:pt idx="424">
                  <c:v>424</c:v>
                </c:pt>
                <c:pt idx="425">
                  <c:v>425</c:v>
                </c:pt>
                <c:pt idx="426">
                  <c:v>426</c:v>
                </c:pt>
                <c:pt idx="427">
                  <c:v>427</c:v>
                </c:pt>
                <c:pt idx="428">
                  <c:v>428</c:v>
                </c:pt>
                <c:pt idx="429">
                  <c:v>429</c:v>
                </c:pt>
                <c:pt idx="430">
                  <c:v>430</c:v>
                </c:pt>
                <c:pt idx="431">
                  <c:v>431</c:v>
                </c:pt>
                <c:pt idx="432">
                  <c:v>432</c:v>
                </c:pt>
                <c:pt idx="433">
                  <c:v>433</c:v>
                </c:pt>
                <c:pt idx="434">
                  <c:v>434</c:v>
                </c:pt>
                <c:pt idx="435">
                  <c:v>435</c:v>
                </c:pt>
                <c:pt idx="436">
                  <c:v>436</c:v>
                </c:pt>
                <c:pt idx="437">
                  <c:v>437</c:v>
                </c:pt>
                <c:pt idx="438">
                  <c:v>438</c:v>
                </c:pt>
                <c:pt idx="439">
                  <c:v>439</c:v>
                </c:pt>
                <c:pt idx="440">
                  <c:v>440</c:v>
                </c:pt>
                <c:pt idx="441">
                  <c:v>441</c:v>
                </c:pt>
                <c:pt idx="442">
                  <c:v>442</c:v>
                </c:pt>
                <c:pt idx="443">
                  <c:v>443</c:v>
                </c:pt>
                <c:pt idx="444">
                  <c:v>444</c:v>
                </c:pt>
                <c:pt idx="445">
                  <c:v>445</c:v>
                </c:pt>
                <c:pt idx="446">
                  <c:v>446</c:v>
                </c:pt>
                <c:pt idx="447">
                  <c:v>447</c:v>
                </c:pt>
                <c:pt idx="448">
                  <c:v>448</c:v>
                </c:pt>
                <c:pt idx="449">
                  <c:v>449</c:v>
                </c:pt>
                <c:pt idx="450">
                  <c:v>450</c:v>
                </c:pt>
                <c:pt idx="451">
                  <c:v>451</c:v>
                </c:pt>
                <c:pt idx="452">
                  <c:v>452</c:v>
                </c:pt>
                <c:pt idx="453">
                  <c:v>453</c:v>
                </c:pt>
                <c:pt idx="454">
                  <c:v>454</c:v>
                </c:pt>
                <c:pt idx="455">
                  <c:v>455</c:v>
                </c:pt>
                <c:pt idx="456">
                  <c:v>456</c:v>
                </c:pt>
                <c:pt idx="457">
                  <c:v>457</c:v>
                </c:pt>
                <c:pt idx="458">
                  <c:v>458</c:v>
                </c:pt>
                <c:pt idx="459">
                  <c:v>459</c:v>
                </c:pt>
                <c:pt idx="460">
                  <c:v>460</c:v>
                </c:pt>
                <c:pt idx="461">
                  <c:v>461</c:v>
                </c:pt>
                <c:pt idx="462">
                  <c:v>462</c:v>
                </c:pt>
                <c:pt idx="463">
                  <c:v>463</c:v>
                </c:pt>
                <c:pt idx="464">
                  <c:v>464</c:v>
                </c:pt>
                <c:pt idx="465">
                  <c:v>465</c:v>
                </c:pt>
                <c:pt idx="466">
                  <c:v>466</c:v>
                </c:pt>
                <c:pt idx="467">
                  <c:v>467</c:v>
                </c:pt>
                <c:pt idx="468">
                  <c:v>468</c:v>
                </c:pt>
                <c:pt idx="469">
                  <c:v>469</c:v>
                </c:pt>
                <c:pt idx="470">
                  <c:v>470</c:v>
                </c:pt>
                <c:pt idx="471">
                  <c:v>471</c:v>
                </c:pt>
                <c:pt idx="472">
                  <c:v>472</c:v>
                </c:pt>
                <c:pt idx="473">
                  <c:v>473</c:v>
                </c:pt>
                <c:pt idx="474">
                  <c:v>474</c:v>
                </c:pt>
                <c:pt idx="475">
                  <c:v>475</c:v>
                </c:pt>
                <c:pt idx="476">
                  <c:v>476</c:v>
                </c:pt>
                <c:pt idx="477">
                  <c:v>477</c:v>
                </c:pt>
                <c:pt idx="478">
                  <c:v>478</c:v>
                </c:pt>
                <c:pt idx="479">
                  <c:v>479</c:v>
                </c:pt>
                <c:pt idx="480">
                  <c:v>480</c:v>
                </c:pt>
                <c:pt idx="481">
                  <c:v>481</c:v>
                </c:pt>
                <c:pt idx="482">
                  <c:v>482</c:v>
                </c:pt>
                <c:pt idx="483">
                  <c:v>483</c:v>
                </c:pt>
                <c:pt idx="484">
                  <c:v>484</c:v>
                </c:pt>
                <c:pt idx="485">
                  <c:v>485</c:v>
                </c:pt>
                <c:pt idx="486">
                  <c:v>486</c:v>
                </c:pt>
                <c:pt idx="487">
                  <c:v>487</c:v>
                </c:pt>
                <c:pt idx="488">
                  <c:v>488</c:v>
                </c:pt>
                <c:pt idx="489">
                  <c:v>489</c:v>
                </c:pt>
                <c:pt idx="490">
                  <c:v>490</c:v>
                </c:pt>
                <c:pt idx="491">
                  <c:v>491</c:v>
                </c:pt>
                <c:pt idx="492">
                  <c:v>492</c:v>
                </c:pt>
                <c:pt idx="493">
                  <c:v>493</c:v>
                </c:pt>
                <c:pt idx="494">
                  <c:v>494</c:v>
                </c:pt>
                <c:pt idx="495">
                  <c:v>495</c:v>
                </c:pt>
                <c:pt idx="496">
                  <c:v>496</c:v>
                </c:pt>
                <c:pt idx="497">
                  <c:v>497</c:v>
                </c:pt>
                <c:pt idx="498">
                  <c:v>498</c:v>
                </c:pt>
                <c:pt idx="499">
                  <c:v>499</c:v>
                </c:pt>
                <c:pt idx="500">
                  <c:v>500</c:v>
                </c:pt>
                <c:pt idx="501">
                  <c:v>501</c:v>
                </c:pt>
                <c:pt idx="502">
                  <c:v>502</c:v>
                </c:pt>
                <c:pt idx="503">
                  <c:v>503</c:v>
                </c:pt>
                <c:pt idx="504">
                  <c:v>504</c:v>
                </c:pt>
                <c:pt idx="505">
                  <c:v>505</c:v>
                </c:pt>
                <c:pt idx="506">
                  <c:v>506</c:v>
                </c:pt>
                <c:pt idx="507">
                  <c:v>507</c:v>
                </c:pt>
                <c:pt idx="508">
                  <c:v>508</c:v>
                </c:pt>
                <c:pt idx="509">
                  <c:v>509</c:v>
                </c:pt>
                <c:pt idx="510">
                  <c:v>510</c:v>
                </c:pt>
                <c:pt idx="511">
                  <c:v>511</c:v>
                </c:pt>
                <c:pt idx="512">
                  <c:v>512</c:v>
                </c:pt>
                <c:pt idx="513">
                  <c:v>513</c:v>
                </c:pt>
                <c:pt idx="514">
                  <c:v>514</c:v>
                </c:pt>
                <c:pt idx="515">
                  <c:v>515</c:v>
                </c:pt>
                <c:pt idx="516">
                  <c:v>516</c:v>
                </c:pt>
                <c:pt idx="517">
                  <c:v>517</c:v>
                </c:pt>
                <c:pt idx="518">
                  <c:v>518</c:v>
                </c:pt>
                <c:pt idx="519">
                  <c:v>519</c:v>
                </c:pt>
                <c:pt idx="520">
                  <c:v>520</c:v>
                </c:pt>
                <c:pt idx="521">
                  <c:v>521</c:v>
                </c:pt>
                <c:pt idx="522">
                  <c:v>522</c:v>
                </c:pt>
                <c:pt idx="523">
                  <c:v>523</c:v>
                </c:pt>
                <c:pt idx="524">
                  <c:v>524</c:v>
                </c:pt>
                <c:pt idx="525">
                  <c:v>525</c:v>
                </c:pt>
                <c:pt idx="526">
                  <c:v>526</c:v>
                </c:pt>
                <c:pt idx="527">
                  <c:v>527</c:v>
                </c:pt>
                <c:pt idx="528">
                  <c:v>528</c:v>
                </c:pt>
                <c:pt idx="529">
                  <c:v>529</c:v>
                </c:pt>
                <c:pt idx="530">
                  <c:v>530</c:v>
                </c:pt>
                <c:pt idx="531">
                  <c:v>531</c:v>
                </c:pt>
                <c:pt idx="532">
                  <c:v>532</c:v>
                </c:pt>
                <c:pt idx="533">
                  <c:v>533</c:v>
                </c:pt>
                <c:pt idx="534">
                  <c:v>534</c:v>
                </c:pt>
                <c:pt idx="535">
                  <c:v>535</c:v>
                </c:pt>
                <c:pt idx="536">
                  <c:v>536</c:v>
                </c:pt>
                <c:pt idx="537">
                  <c:v>537</c:v>
                </c:pt>
                <c:pt idx="538">
                  <c:v>538</c:v>
                </c:pt>
                <c:pt idx="539">
                  <c:v>539</c:v>
                </c:pt>
                <c:pt idx="540">
                  <c:v>540</c:v>
                </c:pt>
                <c:pt idx="541">
                  <c:v>541</c:v>
                </c:pt>
                <c:pt idx="542">
                  <c:v>542</c:v>
                </c:pt>
                <c:pt idx="543">
                  <c:v>543</c:v>
                </c:pt>
                <c:pt idx="544">
                  <c:v>544</c:v>
                </c:pt>
                <c:pt idx="545">
                  <c:v>545</c:v>
                </c:pt>
                <c:pt idx="546">
                  <c:v>546</c:v>
                </c:pt>
                <c:pt idx="547">
                  <c:v>547</c:v>
                </c:pt>
                <c:pt idx="548">
                  <c:v>548</c:v>
                </c:pt>
                <c:pt idx="549">
                  <c:v>549</c:v>
                </c:pt>
                <c:pt idx="550">
                  <c:v>550</c:v>
                </c:pt>
                <c:pt idx="551">
                  <c:v>551</c:v>
                </c:pt>
                <c:pt idx="552">
                  <c:v>552</c:v>
                </c:pt>
                <c:pt idx="553">
                  <c:v>553</c:v>
                </c:pt>
                <c:pt idx="554">
                  <c:v>554</c:v>
                </c:pt>
                <c:pt idx="555">
                  <c:v>555</c:v>
                </c:pt>
                <c:pt idx="556">
                  <c:v>556</c:v>
                </c:pt>
                <c:pt idx="557">
                  <c:v>557</c:v>
                </c:pt>
                <c:pt idx="558">
                  <c:v>558</c:v>
                </c:pt>
                <c:pt idx="559">
                  <c:v>559</c:v>
                </c:pt>
                <c:pt idx="560">
                  <c:v>560</c:v>
                </c:pt>
                <c:pt idx="561">
                  <c:v>561</c:v>
                </c:pt>
                <c:pt idx="562">
                  <c:v>562</c:v>
                </c:pt>
                <c:pt idx="563">
                  <c:v>563</c:v>
                </c:pt>
                <c:pt idx="564">
                  <c:v>564</c:v>
                </c:pt>
                <c:pt idx="565">
                  <c:v>565</c:v>
                </c:pt>
                <c:pt idx="566">
                  <c:v>566</c:v>
                </c:pt>
                <c:pt idx="567">
                  <c:v>567</c:v>
                </c:pt>
                <c:pt idx="568">
                  <c:v>568</c:v>
                </c:pt>
                <c:pt idx="569">
                  <c:v>569</c:v>
                </c:pt>
                <c:pt idx="570">
                  <c:v>570</c:v>
                </c:pt>
                <c:pt idx="571">
                  <c:v>571</c:v>
                </c:pt>
                <c:pt idx="572">
                  <c:v>572</c:v>
                </c:pt>
                <c:pt idx="573">
                  <c:v>573</c:v>
                </c:pt>
                <c:pt idx="574">
                  <c:v>574</c:v>
                </c:pt>
                <c:pt idx="575">
                  <c:v>575</c:v>
                </c:pt>
                <c:pt idx="576">
                  <c:v>576</c:v>
                </c:pt>
                <c:pt idx="577">
                  <c:v>577</c:v>
                </c:pt>
                <c:pt idx="578">
                  <c:v>578</c:v>
                </c:pt>
                <c:pt idx="579">
                  <c:v>579</c:v>
                </c:pt>
                <c:pt idx="580">
                  <c:v>580</c:v>
                </c:pt>
                <c:pt idx="581">
                  <c:v>581</c:v>
                </c:pt>
                <c:pt idx="582">
                  <c:v>582</c:v>
                </c:pt>
                <c:pt idx="583">
                  <c:v>583</c:v>
                </c:pt>
                <c:pt idx="584">
                  <c:v>584</c:v>
                </c:pt>
                <c:pt idx="585">
                  <c:v>585</c:v>
                </c:pt>
                <c:pt idx="586">
                  <c:v>586</c:v>
                </c:pt>
                <c:pt idx="587">
                  <c:v>587</c:v>
                </c:pt>
                <c:pt idx="588">
                  <c:v>588</c:v>
                </c:pt>
                <c:pt idx="589">
                  <c:v>589</c:v>
                </c:pt>
                <c:pt idx="590">
                  <c:v>590</c:v>
                </c:pt>
                <c:pt idx="591">
                  <c:v>591</c:v>
                </c:pt>
                <c:pt idx="592">
                  <c:v>592</c:v>
                </c:pt>
                <c:pt idx="593">
                  <c:v>593</c:v>
                </c:pt>
                <c:pt idx="594">
                  <c:v>594</c:v>
                </c:pt>
                <c:pt idx="595">
                  <c:v>595</c:v>
                </c:pt>
                <c:pt idx="596">
                  <c:v>596</c:v>
                </c:pt>
                <c:pt idx="597">
                  <c:v>597</c:v>
                </c:pt>
                <c:pt idx="598">
                  <c:v>598</c:v>
                </c:pt>
                <c:pt idx="599">
                  <c:v>599</c:v>
                </c:pt>
                <c:pt idx="600">
                  <c:v>600</c:v>
                </c:pt>
                <c:pt idx="601">
                  <c:v>601</c:v>
                </c:pt>
                <c:pt idx="602">
                  <c:v>602</c:v>
                </c:pt>
                <c:pt idx="603">
                  <c:v>603</c:v>
                </c:pt>
                <c:pt idx="604">
                  <c:v>604</c:v>
                </c:pt>
                <c:pt idx="605">
                  <c:v>605</c:v>
                </c:pt>
                <c:pt idx="606">
                  <c:v>606</c:v>
                </c:pt>
                <c:pt idx="607">
                  <c:v>607</c:v>
                </c:pt>
                <c:pt idx="608">
                  <c:v>608</c:v>
                </c:pt>
                <c:pt idx="609">
                  <c:v>609</c:v>
                </c:pt>
                <c:pt idx="610">
                  <c:v>610</c:v>
                </c:pt>
                <c:pt idx="611">
                  <c:v>611</c:v>
                </c:pt>
                <c:pt idx="612">
                  <c:v>612</c:v>
                </c:pt>
                <c:pt idx="613">
                  <c:v>613</c:v>
                </c:pt>
                <c:pt idx="614">
                  <c:v>614</c:v>
                </c:pt>
                <c:pt idx="615">
                  <c:v>615</c:v>
                </c:pt>
                <c:pt idx="616">
                  <c:v>616</c:v>
                </c:pt>
                <c:pt idx="617">
                  <c:v>617</c:v>
                </c:pt>
                <c:pt idx="618">
                  <c:v>618</c:v>
                </c:pt>
                <c:pt idx="619">
                  <c:v>619</c:v>
                </c:pt>
                <c:pt idx="620">
                  <c:v>620</c:v>
                </c:pt>
                <c:pt idx="621">
                  <c:v>621</c:v>
                </c:pt>
                <c:pt idx="622">
                  <c:v>622</c:v>
                </c:pt>
                <c:pt idx="623">
                  <c:v>623</c:v>
                </c:pt>
                <c:pt idx="624">
                  <c:v>624</c:v>
                </c:pt>
                <c:pt idx="625">
                  <c:v>625</c:v>
                </c:pt>
                <c:pt idx="626">
                  <c:v>626</c:v>
                </c:pt>
                <c:pt idx="627">
                  <c:v>627</c:v>
                </c:pt>
                <c:pt idx="628">
                  <c:v>628</c:v>
                </c:pt>
                <c:pt idx="629">
                  <c:v>629</c:v>
                </c:pt>
                <c:pt idx="630">
                  <c:v>630</c:v>
                </c:pt>
                <c:pt idx="631">
                  <c:v>631</c:v>
                </c:pt>
                <c:pt idx="632">
                  <c:v>632</c:v>
                </c:pt>
                <c:pt idx="633">
                  <c:v>633</c:v>
                </c:pt>
                <c:pt idx="634">
                  <c:v>634</c:v>
                </c:pt>
                <c:pt idx="635">
                  <c:v>635</c:v>
                </c:pt>
                <c:pt idx="636">
                  <c:v>636</c:v>
                </c:pt>
                <c:pt idx="637">
                  <c:v>637</c:v>
                </c:pt>
                <c:pt idx="638">
                  <c:v>638</c:v>
                </c:pt>
                <c:pt idx="639">
                  <c:v>639</c:v>
                </c:pt>
                <c:pt idx="640">
                  <c:v>640</c:v>
                </c:pt>
                <c:pt idx="641">
                  <c:v>641</c:v>
                </c:pt>
                <c:pt idx="642">
                  <c:v>642</c:v>
                </c:pt>
                <c:pt idx="643">
                  <c:v>643</c:v>
                </c:pt>
                <c:pt idx="644">
                  <c:v>644</c:v>
                </c:pt>
                <c:pt idx="645">
                  <c:v>645</c:v>
                </c:pt>
                <c:pt idx="646">
                  <c:v>646</c:v>
                </c:pt>
                <c:pt idx="647">
                  <c:v>647</c:v>
                </c:pt>
                <c:pt idx="648">
                  <c:v>648</c:v>
                </c:pt>
                <c:pt idx="649">
                  <c:v>649</c:v>
                </c:pt>
                <c:pt idx="650">
                  <c:v>650</c:v>
                </c:pt>
                <c:pt idx="651">
                  <c:v>651</c:v>
                </c:pt>
                <c:pt idx="652">
                  <c:v>652</c:v>
                </c:pt>
                <c:pt idx="653">
                  <c:v>653</c:v>
                </c:pt>
                <c:pt idx="654">
                  <c:v>654</c:v>
                </c:pt>
                <c:pt idx="655">
                  <c:v>655</c:v>
                </c:pt>
                <c:pt idx="656">
                  <c:v>656</c:v>
                </c:pt>
                <c:pt idx="657">
                  <c:v>657</c:v>
                </c:pt>
                <c:pt idx="658">
                  <c:v>658</c:v>
                </c:pt>
                <c:pt idx="659">
                  <c:v>659</c:v>
                </c:pt>
                <c:pt idx="660">
                  <c:v>660</c:v>
                </c:pt>
                <c:pt idx="661">
                  <c:v>661</c:v>
                </c:pt>
                <c:pt idx="662">
                  <c:v>662</c:v>
                </c:pt>
                <c:pt idx="663">
                  <c:v>663</c:v>
                </c:pt>
                <c:pt idx="664">
                  <c:v>664</c:v>
                </c:pt>
                <c:pt idx="665">
                  <c:v>665</c:v>
                </c:pt>
                <c:pt idx="666">
                  <c:v>666</c:v>
                </c:pt>
                <c:pt idx="667">
                  <c:v>667</c:v>
                </c:pt>
                <c:pt idx="668">
                  <c:v>668</c:v>
                </c:pt>
                <c:pt idx="669">
                  <c:v>669</c:v>
                </c:pt>
                <c:pt idx="670">
                  <c:v>670</c:v>
                </c:pt>
                <c:pt idx="671">
                  <c:v>671</c:v>
                </c:pt>
                <c:pt idx="672">
                  <c:v>672</c:v>
                </c:pt>
                <c:pt idx="673">
                  <c:v>673</c:v>
                </c:pt>
                <c:pt idx="674">
                  <c:v>674</c:v>
                </c:pt>
                <c:pt idx="675">
                  <c:v>675</c:v>
                </c:pt>
                <c:pt idx="676">
                  <c:v>676</c:v>
                </c:pt>
                <c:pt idx="677">
                  <c:v>677</c:v>
                </c:pt>
                <c:pt idx="678">
                  <c:v>678</c:v>
                </c:pt>
                <c:pt idx="679">
                  <c:v>679</c:v>
                </c:pt>
                <c:pt idx="680">
                  <c:v>680</c:v>
                </c:pt>
                <c:pt idx="681">
                  <c:v>681</c:v>
                </c:pt>
                <c:pt idx="682">
                  <c:v>682</c:v>
                </c:pt>
                <c:pt idx="683">
                  <c:v>683</c:v>
                </c:pt>
                <c:pt idx="684">
                  <c:v>684</c:v>
                </c:pt>
                <c:pt idx="685">
                  <c:v>685</c:v>
                </c:pt>
                <c:pt idx="686">
                  <c:v>686</c:v>
                </c:pt>
                <c:pt idx="687">
                  <c:v>687</c:v>
                </c:pt>
                <c:pt idx="688">
                  <c:v>688</c:v>
                </c:pt>
                <c:pt idx="689">
                  <c:v>689</c:v>
                </c:pt>
                <c:pt idx="690">
                  <c:v>690</c:v>
                </c:pt>
                <c:pt idx="691">
                  <c:v>691</c:v>
                </c:pt>
                <c:pt idx="692">
                  <c:v>692</c:v>
                </c:pt>
                <c:pt idx="693">
                  <c:v>693</c:v>
                </c:pt>
                <c:pt idx="694">
                  <c:v>694</c:v>
                </c:pt>
                <c:pt idx="695">
                  <c:v>695</c:v>
                </c:pt>
                <c:pt idx="696">
                  <c:v>696</c:v>
                </c:pt>
                <c:pt idx="697">
                  <c:v>697</c:v>
                </c:pt>
                <c:pt idx="698">
                  <c:v>698</c:v>
                </c:pt>
                <c:pt idx="699">
                  <c:v>699</c:v>
                </c:pt>
                <c:pt idx="700">
                  <c:v>700</c:v>
                </c:pt>
                <c:pt idx="701">
                  <c:v>701</c:v>
                </c:pt>
                <c:pt idx="702">
                  <c:v>702</c:v>
                </c:pt>
                <c:pt idx="703">
                  <c:v>703</c:v>
                </c:pt>
                <c:pt idx="704">
                  <c:v>704</c:v>
                </c:pt>
                <c:pt idx="705">
                  <c:v>705</c:v>
                </c:pt>
                <c:pt idx="706">
                  <c:v>706</c:v>
                </c:pt>
                <c:pt idx="707">
                  <c:v>707</c:v>
                </c:pt>
                <c:pt idx="708">
                  <c:v>708</c:v>
                </c:pt>
                <c:pt idx="709">
                  <c:v>709</c:v>
                </c:pt>
                <c:pt idx="710">
                  <c:v>710</c:v>
                </c:pt>
                <c:pt idx="711">
                  <c:v>711</c:v>
                </c:pt>
                <c:pt idx="712">
                  <c:v>712</c:v>
                </c:pt>
                <c:pt idx="713">
                  <c:v>713</c:v>
                </c:pt>
                <c:pt idx="714">
                  <c:v>714</c:v>
                </c:pt>
                <c:pt idx="715">
                  <c:v>715</c:v>
                </c:pt>
                <c:pt idx="716">
                  <c:v>716</c:v>
                </c:pt>
                <c:pt idx="717">
                  <c:v>717</c:v>
                </c:pt>
                <c:pt idx="718">
                  <c:v>718</c:v>
                </c:pt>
                <c:pt idx="719">
                  <c:v>719</c:v>
                </c:pt>
                <c:pt idx="720">
                  <c:v>720</c:v>
                </c:pt>
                <c:pt idx="721">
                  <c:v>721</c:v>
                </c:pt>
                <c:pt idx="722">
                  <c:v>722</c:v>
                </c:pt>
                <c:pt idx="723">
                  <c:v>723</c:v>
                </c:pt>
                <c:pt idx="724">
                  <c:v>724</c:v>
                </c:pt>
                <c:pt idx="725">
                  <c:v>725</c:v>
                </c:pt>
                <c:pt idx="726">
                  <c:v>726</c:v>
                </c:pt>
                <c:pt idx="727">
                  <c:v>727</c:v>
                </c:pt>
                <c:pt idx="728">
                  <c:v>728</c:v>
                </c:pt>
                <c:pt idx="729">
                  <c:v>729</c:v>
                </c:pt>
                <c:pt idx="730">
                  <c:v>730</c:v>
                </c:pt>
                <c:pt idx="731">
                  <c:v>731</c:v>
                </c:pt>
                <c:pt idx="732">
                  <c:v>732</c:v>
                </c:pt>
                <c:pt idx="733">
                  <c:v>733</c:v>
                </c:pt>
                <c:pt idx="734">
                  <c:v>734</c:v>
                </c:pt>
                <c:pt idx="735">
                  <c:v>735</c:v>
                </c:pt>
                <c:pt idx="736">
                  <c:v>736</c:v>
                </c:pt>
                <c:pt idx="737">
                  <c:v>737</c:v>
                </c:pt>
                <c:pt idx="738">
                  <c:v>738</c:v>
                </c:pt>
                <c:pt idx="739">
                  <c:v>739</c:v>
                </c:pt>
                <c:pt idx="740">
                  <c:v>740</c:v>
                </c:pt>
                <c:pt idx="741">
                  <c:v>741</c:v>
                </c:pt>
                <c:pt idx="742">
                  <c:v>742</c:v>
                </c:pt>
                <c:pt idx="743">
                  <c:v>743</c:v>
                </c:pt>
                <c:pt idx="744">
                  <c:v>744</c:v>
                </c:pt>
                <c:pt idx="745">
                  <c:v>745</c:v>
                </c:pt>
                <c:pt idx="746">
                  <c:v>746</c:v>
                </c:pt>
                <c:pt idx="747">
                  <c:v>747</c:v>
                </c:pt>
                <c:pt idx="748">
                  <c:v>748</c:v>
                </c:pt>
                <c:pt idx="749">
                  <c:v>749</c:v>
                </c:pt>
                <c:pt idx="750">
                  <c:v>750</c:v>
                </c:pt>
                <c:pt idx="751">
                  <c:v>751</c:v>
                </c:pt>
                <c:pt idx="752">
                  <c:v>752</c:v>
                </c:pt>
                <c:pt idx="753">
                  <c:v>753</c:v>
                </c:pt>
                <c:pt idx="754">
                  <c:v>754</c:v>
                </c:pt>
                <c:pt idx="755">
                  <c:v>755</c:v>
                </c:pt>
                <c:pt idx="756">
                  <c:v>756</c:v>
                </c:pt>
                <c:pt idx="757">
                  <c:v>757</c:v>
                </c:pt>
                <c:pt idx="758">
                  <c:v>758</c:v>
                </c:pt>
                <c:pt idx="759">
                  <c:v>759</c:v>
                </c:pt>
                <c:pt idx="760">
                  <c:v>760</c:v>
                </c:pt>
                <c:pt idx="761">
                  <c:v>761</c:v>
                </c:pt>
                <c:pt idx="762">
                  <c:v>762</c:v>
                </c:pt>
                <c:pt idx="763">
                  <c:v>763</c:v>
                </c:pt>
                <c:pt idx="764">
                  <c:v>764</c:v>
                </c:pt>
                <c:pt idx="765">
                  <c:v>765</c:v>
                </c:pt>
                <c:pt idx="766">
                  <c:v>766</c:v>
                </c:pt>
                <c:pt idx="767">
                  <c:v>767</c:v>
                </c:pt>
                <c:pt idx="768">
                  <c:v>768</c:v>
                </c:pt>
                <c:pt idx="769">
                  <c:v>769</c:v>
                </c:pt>
                <c:pt idx="770">
                  <c:v>770</c:v>
                </c:pt>
                <c:pt idx="771">
                  <c:v>771</c:v>
                </c:pt>
                <c:pt idx="772">
                  <c:v>772</c:v>
                </c:pt>
                <c:pt idx="773">
                  <c:v>773</c:v>
                </c:pt>
                <c:pt idx="774">
                  <c:v>774</c:v>
                </c:pt>
                <c:pt idx="775">
                  <c:v>775</c:v>
                </c:pt>
                <c:pt idx="776">
                  <c:v>776</c:v>
                </c:pt>
                <c:pt idx="777">
                  <c:v>777</c:v>
                </c:pt>
                <c:pt idx="778">
                  <c:v>778</c:v>
                </c:pt>
                <c:pt idx="779">
                  <c:v>779</c:v>
                </c:pt>
                <c:pt idx="780">
                  <c:v>780</c:v>
                </c:pt>
                <c:pt idx="781">
                  <c:v>781</c:v>
                </c:pt>
                <c:pt idx="782">
                  <c:v>782</c:v>
                </c:pt>
                <c:pt idx="783">
                  <c:v>783</c:v>
                </c:pt>
                <c:pt idx="784">
                  <c:v>784</c:v>
                </c:pt>
                <c:pt idx="785">
                  <c:v>785</c:v>
                </c:pt>
                <c:pt idx="786">
                  <c:v>786</c:v>
                </c:pt>
                <c:pt idx="787">
                  <c:v>787</c:v>
                </c:pt>
                <c:pt idx="788">
                  <c:v>788</c:v>
                </c:pt>
                <c:pt idx="789">
                  <c:v>789</c:v>
                </c:pt>
                <c:pt idx="790">
                  <c:v>790</c:v>
                </c:pt>
                <c:pt idx="791">
                  <c:v>791</c:v>
                </c:pt>
                <c:pt idx="792">
                  <c:v>792</c:v>
                </c:pt>
                <c:pt idx="793">
                  <c:v>793</c:v>
                </c:pt>
                <c:pt idx="794">
                  <c:v>794</c:v>
                </c:pt>
                <c:pt idx="795">
                  <c:v>795</c:v>
                </c:pt>
                <c:pt idx="796">
                  <c:v>796</c:v>
                </c:pt>
                <c:pt idx="797">
                  <c:v>797</c:v>
                </c:pt>
                <c:pt idx="798">
                  <c:v>798</c:v>
                </c:pt>
                <c:pt idx="799">
                  <c:v>799</c:v>
                </c:pt>
                <c:pt idx="800">
                  <c:v>800</c:v>
                </c:pt>
                <c:pt idx="801">
                  <c:v>801</c:v>
                </c:pt>
                <c:pt idx="802">
                  <c:v>802</c:v>
                </c:pt>
                <c:pt idx="803">
                  <c:v>803</c:v>
                </c:pt>
                <c:pt idx="804">
                  <c:v>804</c:v>
                </c:pt>
                <c:pt idx="805">
                  <c:v>805</c:v>
                </c:pt>
                <c:pt idx="806">
                  <c:v>806</c:v>
                </c:pt>
                <c:pt idx="807">
                  <c:v>807</c:v>
                </c:pt>
                <c:pt idx="808">
                  <c:v>808</c:v>
                </c:pt>
                <c:pt idx="809">
                  <c:v>809</c:v>
                </c:pt>
                <c:pt idx="810">
                  <c:v>810</c:v>
                </c:pt>
                <c:pt idx="811">
                  <c:v>811</c:v>
                </c:pt>
                <c:pt idx="812">
                  <c:v>812</c:v>
                </c:pt>
                <c:pt idx="813">
                  <c:v>813</c:v>
                </c:pt>
                <c:pt idx="814">
                  <c:v>814</c:v>
                </c:pt>
                <c:pt idx="815">
                  <c:v>815</c:v>
                </c:pt>
                <c:pt idx="816">
                  <c:v>816</c:v>
                </c:pt>
                <c:pt idx="817">
                  <c:v>817</c:v>
                </c:pt>
                <c:pt idx="818">
                  <c:v>818</c:v>
                </c:pt>
                <c:pt idx="819">
                  <c:v>819</c:v>
                </c:pt>
                <c:pt idx="820">
                  <c:v>820</c:v>
                </c:pt>
                <c:pt idx="821">
                  <c:v>821</c:v>
                </c:pt>
                <c:pt idx="822">
                  <c:v>822</c:v>
                </c:pt>
                <c:pt idx="823">
                  <c:v>823</c:v>
                </c:pt>
                <c:pt idx="824">
                  <c:v>824</c:v>
                </c:pt>
                <c:pt idx="825">
                  <c:v>825</c:v>
                </c:pt>
                <c:pt idx="826">
                  <c:v>826</c:v>
                </c:pt>
                <c:pt idx="827">
                  <c:v>827</c:v>
                </c:pt>
                <c:pt idx="828">
                  <c:v>828</c:v>
                </c:pt>
                <c:pt idx="829">
                  <c:v>829</c:v>
                </c:pt>
                <c:pt idx="830">
                  <c:v>830</c:v>
                </c:pt>
                <c:pt idx="831">
                  <c:v>831</c:v>
                </c:pt>
                <c:pt idx="832">
                  <c:v>832</c:v>
                </c:pt>
                <c:pt idx="833">
                  <c:v>833</c:v>
                </c:pt>
                <c:pt idx="834">
                  <c:v>834</c:v>
                </c:pt>
                <c:pt idx="835">
                  <c:v>835</c:v>
                </c:pt>
                <c:pt idx="836">
                  <c:v>836</c:v>
                </c:pt>
                <c:pt idx="837">
                  <c:v>837</c:v>
                </c:pt>
                <c:pt idx="838">
                  <c:v>838</c:v>
                </c:pt>
                <c:pt idx="839">
                  <c:v>839</c:v>
                </c:pt>
                <c:pt idx="840">
                  <c:v>840</c:v>
                </c:pt>
                <c:pt idx="841">
                  <c:v>841</c:v>
                </c:pt>
                <c:pt idx="842">
                  <c:v>842</c:v>
                </c:pt>
                <c:pt idx="843">
                  <c:v>843</c:v>
                </c:pt>
                <c:pt idx="844">
                  <c:v>844</c:v>
                </c:pt>
                <c:pt idx="845">
                  <c:v>845</c:v>
                </c:pt>
                <c:pt idx="846">
                  <c:v>846</c:v>
                </c:pt>
                <c:pt idx="847">
                  <c:v>847</c:v>
                </c:pt>
                <c:pt idx="848">
                  <c:v>848</c:v>
                </c:pt>
                <c:pt idx="849">
                  <c:v>849</c:v>
                </c:pt>
                <c:pt idx="850">
                  <c:v>850</c:v>
                </c:pt>
                <c:pt idx="851">
                  <c:v>851</c:v>
                </c:pt>
                <c:pt idx="852">
                  <c:v>852</c:v>
                </c:pt>
                <c:pt idx="853">
                  <c:v>853</c:v>
                </c:pt>
                <c:pt idx="854">
                  <c:v>854</c:v>
                </c:pt>
                <c:pt idx="855">
                  <c:v>855</c:v>
                </c:pt>
                <c:pt idx="856">
                  <c:v>856</c:v>
                </c:pt>
                <c:pt idx="857">
                  <c:v>857</c:v>
                </c:pt>
                <c:pt idx="858">
                  <c:v>858</c:v>
                </c:pt>
                <c:pt idx="859">
                  <c:v>859</c:v>
                </c:pt>
                <c:pt idx="860">
                  <c:v>860</c:v>
                </c:pt>
                <c:pt idx="861">
                  <c:v>861</c:v>
                </c:pt>
                <c:pt idx="862">
                  <c:v>862</c:v>
                </c:pt>
                <c:pt idx="863">
                  <c:v>863</c:v>
                </c:pt>
                <c:pt idx="864">
                  <c:v>864</c:v>
                </c:pt>
                <c:pt idx="865">
                  <c:v>865</c:v>
                </c:pt>
                <c:pt idx="866">
                  <c:v>866</c:v>
                </c:pt>
                <c:pt idx="867">
                  <c:v>867</c:v>
                </c:pt>
                <c:pt idx="868">
                  <c:v>868</c:v>
                </c:pt>
                <c:pt idx="869">
                  <c:v>869</c:v>
                </c:pt>
                <c:pt idx="870">
                  <c:v>870</c:v>
                </c:pt>
                <c:pt idx="871">
                  <c:v>871</c:v>
                </c:pt>
                <c:pt idx="872">
                  <c:v>872</c:v>
                </c:pt>
                <c:pt idx="873">
                  <c:v>873</c:v>
                </c:pt>
                <c:pt idx="874">
                  <c:v>874</c:v>
                </c:pt>
                <c:pt idx="875">
                  <c:v>875</c:v>
                </c:pt>
                <c:pt idx="876">
                  <c:v>876</c:v>
                </c:pt>
                <c:pt idx="877">
                  <c:v>877</c:v>
                </c:pt>
                <c:pt idx="878">
                  <c:v>878</c:v>
                </c:pt>
                <c:pt idx="879">
                  <c:v>879</c:v>
                </c:pt>
                <c:pt idx="880">
                  <c:v>880</c:v>
                </c:pt>
                <c:pt idx="881">
                  <c:v>881</c:v>
                </c:pt>
                <c:pt idx="882">
                  <c:v>882</c:v>
                </c:pt>
                <c:pt idx="883">
                  <c:v>883</c:v>
                </c:pt>
                <c:pt idx="884">
                  <c:v>884</c:v>
                </c:pt>
                <c:pt idx="885">
                  <c:v>885</c:v>
                </c:pt>
                <c:pt idx="886">
                  <c:v>886</c:v>
                </c:pt>
                <c:pt idx="887">
                  <c:v>887</c:v>
                </c:pt>
                <c:pt idx="888">
                  <c:v>888</c:v>
                </c:pt>
                <c:pt idx="889">
                  <c:v>889</c:v>
                </c:pt>
                <c:pt idx="890">
                  <c:v>890</c:v>
                </c:pt>
                <c:pt idx="891">
                  <c:v>891</c:v>
                </c:pt>
                <c:pt idx="892">
                  <c:v>892</c:v>
                </c:pt>
                <c:pt idx="893">
                  <c:v>893</c:v>
                </c:pt>
                <c:pt idx="894">
                  <c:v>894</c:v>
                </c:pt>
                <c:pt idx="895">
                  <c:v>895</c:v>
                </c:pt>
                <c:pt idx="896">
                  <c:v>896</c:v>
                </c:pt>
                <c:pt idx="897">
                  <c:v>897</c:v>
                </c:pt>
                <c:pt idx="898">
                  <c:v>898</c:v>
                </c:pt>
                <c:pt idx="899">
                  <c:v>899</c:v>
                </c:pt>
                <c:pt idx="900">
                  <c:v>900</c:v>
                </c:pt>
                <c:pt idx="901">
                  <c:v>901</c:v>
                </c:pt>
                <c:pt idx="902">
                  <c:v>902</c:v>
                </c:pt>
                <c:pt idx="903">
                  <c:v>903</c:v>
                </c:pt>
                <c:pt idx="904">
                  <c:v>904</c:v>
                </c:pt>
                <c:pt idx="905">
                  <c:v>905</c:v>
                </c:pt>
                <c:pt idx="906">
                  <c:v>906</c:v>
                </c:pt>
                <c:pt idx="907">
                  <c:v>907</c:v>
                </c:pt>
                <c:pt idx="908">
                  <c:v>908</c:v>
                </c:pt>
                <c:pt idx="909">
                  <c:v>909</c:v>
                </c:pt>
                <c:pt idx="910">
                  <c:v>910</c:v>
                </c:pt>
                <c:pt idx="911">
                  <c:v>911</c:v>
                </c:pt>
                <c:pt idx="912">
                  <c:v>912</c:v>
                </c:pt>
                <c:pt idx="913">
                  <c:v>913</c:v>
                </c:pt>
                <c:pt idx="914">
                  <c:v>914</c:v>
                </c:pt>
                <c:pt idx="915">
                  <c:v>915</c:v>
                </c:pt>
                <c:pt idx="916">
                  <c:v>916</c:v>
                </c:pt>
                <c:pt idx="917">
                  <c:v>917</c:v>
                </c:pt>
                <c:pt idx="918">
                  <c:v>918</c:v>
                </c:pt>
                <c:pt idx="919">
                  <c:v>919</c:v>
                </c:pt>
                <c:pt idx="920">
                  <c:v>920</c:v>
                </c:pt>
                <c:pt idx="921">
                  <c:v>921</c:v>
                </c:pt>
                <c:pt idx="922">
                  <c:v>922</c:v>
                </c:pt>
                <c:pt idx="923">
                  <c:v>923</c:v>
                </c:pt>
                <c:pt idx="924">
                  <c:v>924</c:v>
                </c:pt>
                <c:pt idx="925">
                  <c:v>925</c:v>
                </c:pt>
                <c:pt idx="926">
                  <c:v>926</c:v>
                </c:pt>
                <c:pt idx="927">
                  <c:v>927</c:v>
                </c:pt>
                <c:pt idx="928">
                  <c:v>928</c:v>
                </c:pt>
                <c:pt idx="929">
                  <c:v>929</c:v>
                </c:pt>
                <c:pt idx="930">
                  <c:v>930</c:v>
                </c:pt>
                <c:pt idx="931">
                  <c:v>931</c:v>
                </c:pt>
                <c:pt idx="932">
                  <c:v>932</c:v>
                </c:pt>
                <c:pt idx="933">
                  <c:v>933</c:v>
                </c:pt>
                <c:pt idx="934">
                  <c:v>934</c:v>
                </c:pt>
                <c:pt idx="935">
                  <c:v>935</c:v>
                </c:pt>
                <c:pt idx="936">
                  <c:v>936</c:v>
                </c:pt>
                <c:pt idx="937">
                  <c:v>937</c:v>
                </c:pt>
                <c:pt idx="938">
                  <c:v>938</c:v>
                </c:pt>
                <c:pt idx="939">
                  <c:v>939</c:v>
                </c:pt>
                <c:pt idx="940">
                  <c:v>940</c:v>
                </c:pt>
                <c:pt idx="941">
                  <c:v>941</c:v>
                </c:pt>
                <c:pt idx="942">
                  <c:v>942</c:v>
                </c:pt>
                <c:pt idx="943">
                  <c:v>943</c:v>
                </c:pt>
                <c:pt idx="944">
                  <c:v>944</c:v>
                </c:pt>
                <c:pt idx="945">
                  <c:v>945</c:v>
                </c:pt>
                <c:pt idx="946">
                  <c:v>946</c:v>
                </c:pt>
                <c:pt idx="947">
                  <c:v>947</c:v>
                </c:pt>
                <c:pt idx="948">
                  <c:v>948</c:v>
                </c:pt>
                <c:pt idx="949">
                  <c:v>949</c:v>
                </c:pt>
                <c:pt idx="950">
                  <c:v>950</c:v>
                </c:pt>
                <c:pt idx="951">
                  <c:v>951</c:v>
                </c:pt>
                <c:pt idx="952">
                  <c:v>952</c:v>
                </c:pt>
                <c:pt idx="953">
                  <c:v>953</c:v>
                </c:pt>
                <c:pt idx="954">
                  <c:v>954</c:v>
                </c:pt>
                <c:pt idx="955">
                  <c:v>955</c:v>
                </c:pt>
                <c:pt idx="956">
                  <c:v>956</c:v>
                </c:pt>
                <c:pt idx="957">
                  <c:v>957</c:v>
                </c:pt>
                <c:pt idx="958">
                  <c:v>958</c:v>
                </c:pt>
                <c:pt idx="959">
                  <c:v>959</c:v>
                </c:pt>
                <c:pt idx="960">
                  <c:v>960</c:v>
                </c:pt>
                <c:pt idx="961">
                  <c:v>961</c:v>
                </c:pt>
                <c:pt idx="962">
                  <c:v>962</c:v>
                </c:pt>
                <c:pt idx="963">
                  <c:v>963</c:v>
                </c:pt>
                <c:pt idx="964">
                  <c:v>964</c:v>
                </c:pt>
                <c:pt idx="965">
                  <c:v>965</c:v>
                </c:pt>
                <c:pt idx="966">
                  <c:v>966</c:v>
                </c:pt>
                <c:pt idx="967">
                  <c:v>967</c:v>
                </c:pt>
                <c:pt idx="968">
                  <c:v>968</c:v>
                </c:pt>
                <c:pt idx="969">
                  <c:v>969</c:v>
                </c:pt>
                <c:pt idx="970">
                  <c:v>970</c:v>
                </c:pt>
                <c:pt idx="971">
                  <c:v>971</c:v>
                </c:pt>
                <c:pt idx="972">
                  <c:v>972</c:v>
                </c:pt>
                <c:pt idx="973">
                  <c:v>973</c:v>
                </c:pt>
                <c:pt idx="974">
                  <c:v>974</c:v>
                </c:pt>
                <c:pt idx="975">
                  <c:v>975</c:v>
                </c:pt>
                <c:pt idx="976">
                  <c:v>976</c:v>
                </c:pt>
                <c:pt idx="977">
                  <c:v>977</c:v>
                </c:pt>
                <c:pt idx="978">
                  <c:v>978</c:v>
                </c:pt>
                <c:pt idx="979">
                  <c:v>979</c:v>
                </c:pt>
                <c:pt idx="980">
                  <c:v>980</c:v>
                </c:pt>
                <c:pt idx="981">
                  <c:v>981</c:v>
                </c:pt>
                <c:pt idx="982">
                  <c:v>982</c:v>
                </c:pt>
                <c:pt idx="983">
                  <c:v>983</c:v>
                </c:pt>
                <c:pt idx="984">
                  <c:v>984</c:v>
                </c:pt>
                <c:pt idx="985">
                  <c:v>985</c:v>
                </c:pt>
                <c:pt idx="986">
                  <c:v>986</c:v>
                </c:pt>
                <c:pt idx="987">
                  <c:v>987</c:v>
                </c:pt>
                <c:pt idx="988">
                  <c:v>988</c:v>
                </c:pt>
                <c:pt idx="989">
                  <c:v>989</c:v>
                </c:pt>
                <c:pt idx="990">
                  <c:v>990</c:v>
                </c:pt>
                <c:pt idx="991">
                  <c:v>991</c:v>
                </c:pt>
                <c:pt idx="992">
                  <c:v>992</c:v>
                </c:pt>
                <c:pt idx="993">
                  <c:v>993</c:v>
                </c:pt>
                <c:pt idx="994">
                  <c:v>994</c:v>
                </c:pt>
                <c:pt idx="995">
                  <c:v>995</c:v>
                </c:pt>
                <c:pt idx="996">
                  <c:v>996</c:v>
                </c:pt>
                <c:pt idx="997">
                  <c:v>997</c:v>
                </c:pt>
                <c:pt idx="998">
                  <c:v>998</c:v>
                </c:pt>
                <c:pt idx="999">
                  <c:v>999</c:v>
                </c:pt>
                <c:pt idx="1000">
                  <c:v>1000</c:v>
                </c:pt>
                <c:pt idx="1001">
                  <c:v>1001</c:v>
                </c:pt>
                <c:pt idx="1002">
                  <c:v>1002</c:v>
                </c:pt>
                <c:pt idx="1003">
                  <c:v>1003</c:v>
                </c:pt>
                <c:pt idx="1004">
                  <c:v>1004</c:v>
                </c:pt>
                <c:pt idx="1005">
                  <c:v>1005</c:v>
                </c:pt>
                <c:pt idx="1006">
                  <c:v>1006</c:v>
                </c:pt>
                <c:pt idx="1007">
                  <c:v>1007</c:v>
                </c:pt>
                <c:pt idx="1008">
                  <c:v>1008</c:v>
                </c:pt>
                <c:pt idx="1009">
                  <c:v>1009</c:v>
                </c:pt>
                <c:pt idx="1010">
                  <c:v>1010</c:v>
                </c:pt>
                <c:pt idx="1011">
                  <c:v>1011</c:v>
                </c:pt>
                <c:pt idx="1012">
                  <c:v>1012</c:v>
                </c:pt>
                <c:pt idx="1013">
                  <c:v>1013</c:v>
                </c:pt>
                <c:pt idx="1014">
                  <c:v>1014</c:v>
                </c:pt>
                <c:pt idx="1015">
                  <c:v>1015</c:v>
                </c:pt>
                <c:pt idx="1016">
                  <c:v>1016</c:v>
                </c:pt>
                <c:pt idx="1017">
                  <c:v>1017</c:v>
                </c:pt>
                <c:pt idx="1018">
                  <c:v>1018</c:v>
                </c:pt>
                <c:pt idx="1019">
                  <c:v>1019</c:v>
                </c:pt>
                <c:pt idx="1020">
                  <c:v>1020</c:v>
                </c:pt>
                <c:pt idx="1021">
                  <c:v>1021</c:v>
                </c:pt>
                <c:pt idx="1022">
                  <c:v>1022</c:v>
                </c:pt>
                <c:pt idx="1023">
                  <c:v>1023</c:v>
                </c:pt>
                <c:pt idx="1024">
                  <c:v>1024</c:v>
                </c:pt>
                <c:pt idx="1025">
                  <c:v>1025</c:v>
                </c:pt>
                <c:pt idx="1026">
                  <c:v>1026</c:v>
                </c:pt>
                <c:pt idx="1027">
                  <c:v>1027</c:v>
                </c:pt>
                <c:pt idx="1028">
                  <c:v>1028</c:v>
                </c:pt>
                <c:pt idx="1029">
                  <c:v>1029</c:v>
                </c:pt>
                <c:pt idx="1030">
                  <c:v>1030</c:v>
                </c:pt>
                <c:pt idx="1031">
                  <c:v>1031</c:v>
                </c:pt>
                <c:pt idx="1032">
                  <c:v>1032</c:v>
                </c:pt>
                <c:pt idx="1033">
                  <c:v>1033</c:v>
                </c:pt>
                <c:pt idx="1034">
                  <c:v>1034</c:v>
                </c:pt>
                <c:pt idx="1035">
                  <c:v>1035</c:v>
                </c:pt>
                <c:pt idx="1036">
                  <c:v>1036</c:v>
                </c:pt>
                <c:pt idx="1037">
                  <c:v>1037</c:v>
                </c:pt>
                <c:pt idx="1038">
                  <c:v>1038</c:v>
                </c:pt>
                <c:pt idx="1039">
                  <c:v>1039</c:v>
                </c:pt>
                <c:pt idx="1040">
                  <c:v>1040</c:v>
                </c:pt>
                <c:pt idx="1041">
                  <c:v>1041</c:v>
                </c:pt>
                <c:pt idx="1042">
                  <c:v>1042</c:v>
                </c:pt>
                <c:pt idx="1043">
                  <c:v>1043</c:v>
                </c:pt>
                <c:pt idx="1044">
                  <c:v>1044</c:v>
                </c:pt>
                <c:pt idx="1045">
                  <c:v>1045</c:v>
                </c:pt>
                <c:pt idx="1046">
                  <c:v>1046</c:v>
                </c:pt>
                <c:pt idx="1047">
                  <c:v>1047</c:v>
                </c:pt>
                <c:pt idx="1048">
                  <c:v>1048</c:v>
                </c:pt>
                <c:pt idx="1049">
                  <c:v>1049</c:v>
                </c:pt>
                <c:pt idx="1050">
                  <c:v>1050</c:v>
                </c:pt>
                <c:pt idx="1051">
                  <c:v>1051</c:v>
                </c:pt>
                <c:pt idx="1052">
                  <c:v>1052</c:v>
                </c:pt>
                <c:pt idx="1053">
                  <c:v>1053</c:v>
                </c:pt>
                <c:pt idx="1054">
                  <c:v>1054</c:v>
                </c:pt>
                <c:pt idx="1055">
                  <c:v>1055</c:v>
                </c:pt>
                <c:pt idx="1056">
                  <c:v>1056</c:v>
                </c:pt>
                <c:pt idx="1057">
                  <c:v>1057</c:v>
                </c:pt>
                <c:pt idx="1058">
                  <c:v>1058</c:v>
                </c:pt>
                <c:pt idx="1059">
                  <c:v>1059</c:v>
                </c:pt>
                <c:pt idx="1060">
                  <c:v>1060</c:v>
                </c:pt>
                <c:pt idx="1061">
                  <c:v>1061</c:v>
                </c:pt>
                <c:pt idx="1062">
                  <c:v>1062</c:v>
                </c:pt>
                <c:pt idx="1063">
                  <c:v>1063</c:v>
                </c:pt>
                <c:pt idx="1064">
                  <c:v>1064</c:v>
                </c:pt>
                <c:pt idx="1065">
                  <c:v>1065</c:v>
                </c:pt>
                <c:pt idx="1066">
                  <c:v>1066</c:v>
                </c:pt>
                <c:pt idx="1067">
                  <c:v>1067</c:v>
                </c:pt>
                <c:pt idx="1068">
                  <c:v>1068</c:v>
                </c:pt>
                <c:pt idx="1069">
                  <c:v>1069</c:v>
                </c:pt>
                <c:pt idx="1070">
                  <c:v>1070</c:v>
                </c:pt>
                <c:pt idx="1071">
                  <c:v>1071</c:v>
                </c:pt>
                <c:pt idx="1072">
                  <c:v>1072</c:v>
                </c:pt>
                <c:pt idx="1073">
                  <c:v>1073</c:v>
                </c:pt>
                <c:pt idx="1074">
                  <c:v>1074</c:v>
                </c:pt>
                <c:pt idx="1075">
                  <c:v>1075</c:v>
                </c:pt>
                <c:pt idx="1076">
                  <c:v>1076</c:v>
                </c:pt>
                <c:pt idx="1077">
                  <c:v>1077</c:v>
                </c:pt>
                <c:pt idx="1078">
                  <c:v>1078</c:v>
                </c:pt>
                <c:pt idx="1079">
                  <c:v>1079</c:v>
                </c:pt>
                <c:pt idx="1080">
                  <c:v>1080</c:v>
                </c:pt>
                <c:pt idx="1081">
                  <c:v>1081</c:v>
                </c:pt>
                <c:pt idx="1082">
                  <c:v>1082</c:v>
                </c:pt>
                <c:pt idx="1083">
                  <c:v>1083</c:v>
                </c:pt>
                <c:pt idx="1084">
                  <c:v>1084</c:v>
                </c:pt>
                <c:pt idx="1085">
                  <c:v>1085</c:v>
                </c:pt>
                <c:pt idx="1086">
                  <c:v>1086</c:v>
                </c:pt>
                <c:pt idx="1087">
                  <c:v>1087</c:v>
                </c:pt>
                <c:pt idx="1088">
                  <c:v>1088</c:v>
                </c:pt>
                <c:pt idx="1089">
                  <c:v>1089</c:v>
                </c:pt>
                <c:pt idx="1090">
                  <c:v>1090</c:v>
                </c:pt>
                <c:pt idx="1091">
                  <c:v>1091</c:v>
                </c:pt>
                <c:pt idx="1092">
                  <c:v>1092</c:v>
                </c:pt>
                <c:pt idx="1093">
                  <c:v>1093</c:v>
                </c:pt>
                <c:pt idx="1094">
                  <c:v>1094</c:v>
                </c:pt>
                <c:pt idx="1095">
                  <c:v>1095</c:v>
                </c:pt>
                <c:pt idx="1096">
                  <c:v>1096</c:v>
                </c:pt>
                <c:pt idx="1097">
                  <c:v>1097</c:v>
                </c:pt>
                <c:pt idx="1098">
                  <c:v>1098</c:v>
                </c:pt>
                <c:pt idx="1099">
                  <c:v>1099</c:v>
                </c:pt>
                <c:pt idx="1100">
                  <c:v>1100</c:v>
                </c:pt>
                <c:pt idx="1101">
                  <c:v>1101</c:v>
                </c:pt>
                <c:pt idx="1102">
                  <c:v>1102</c:v>
                </c:pt>
                <c:pt idx="1103">
                  <c:v>1103</c:v>
                </c:pt>
                <c:pt idx="1104">
                  <c:v>1104</c:v>
                </c:pt>
                <c:pt idx="1105">
                  <c:v>1105</c:v>
                </c:pt>
                <c:pt idx="1106">
                  <c:v>1106</c:v>
                </c:pt>
                <c:pt idx="1107">
                  <c:v>1107</c:v>
                </c:pt>
                <c:pt idx="1108">
                  <c:v>1108</c:v>
                </c:pt>
                <c:pt idx="1109">
                  <c:v>1109</c:v>
                </c:pt>
                <c:pt idx="1110">
                  <c:v>1110</c:v>
                </c:pt>
                <c:pt idx="1111">
                  <c:v>1111</c:v>
                </c:pt>
                <c:pt idx="1112">
                  <c:v>1112</c:v>
                </c:pt>
                <c:pt idx="1113">
                  <c:v>1113</c:v>
                </c:pt>
                <c:pt idx="1114">
                  <c:v>1114</c:v>
                </c:pt>
                <c:pt idx="1115">
                  <c:v>1115</c:v>
                </c:pt>
                <c:pt idx="1116">
                  <c:v>1116</c:v>
                </c:pt>
                <c:pt idx="1117">
                  <c:v>1117</c:v>
                </c:pt>
                <c:pt idx="1118">
                  <c:v>1118</c:v>
                </c:pt>
                <c:pt idx="1119">
                  <c:v>1119</c:v>
                </c:pt>
                <c:pt idx="1120">
                  <c:v>1120</c:v>
                </c:pt>
                <c:pt idx="1121">
                  <c:v>1121</c:v>
                </c:pt>
                <c:pt idx="1122">
                  <c:v>1122</c:v>
                </c:pt>
                <c:pt idx="1123">
                  <c:v>1123</c:v>
                </c:pt>
                <c:pt idx="1124">
                  <c:v>1124</c:v>
                </c:pt>
                <c:pt idx="1125">
                  <c:v>1125</c:v>
                </c:pt>
                <c:pt idx="1126">
                  <c:v>1126</c:v>
                </c:pt>
                <c:pt idx="1127">
                  <c:v>1127</c:v>
                </c:pt>
                <c:pt idx="1128">
                  <c:v>1128</c:v>
                </c:pt>
                <c:pt idx="1129">
                  <c:v>1129</c:v>
                </c:pt>
                <c:pt idx="1130">
                  <c:v>1130</c:v>
                </c:pt>
                <c:pt idx="1131">
                  <c:v>1131</c:v>
                </c:pt>
                <c:pt idx="1132">
                  <c:v>1132</c:v>
                </c:pt>
                <c:pt idx="1133">
                  <c:v>1133</c:v>
                </c:pt>
                <c:pt idx="1134">
                  <c:v>1134</c:v>
                </c:pt>
                <c:pt idx="1135">
                  <c:v>1135</c:v>
                </c:pt>
                <c:pt idx="1136">
                  <c:v>1136</c:v>
                </c:pt>
                <c:pt idx="1137">
                  <c:v>1137</c:v>
                </c:pt>
                <c:pt idx="1138">
                  <c:v>1138</c:v>
                </c:pt>
                <c:pt idx="1139">
                  <c:v>1139</c:v>
                </c:pt>
                <c:pt idx="1140">
                  <c:v>1140</c:v>
                </c:pt>
                <c:pt idx="1141">
                  <c:v>1141</c:v>
                </c:pt>
                <c:pt idx="1142">
                  <c:v>1142</c:v>
                </c:pt>
                <c:pt idx="1143">
                  <c:v>1143</c:v>
                </c:pt>
                <c:pt idx="1144">
                  <c:v>1144</c:v>
                </c:pt>
                <c:pt idx="1145">
                  <c:v>1145</c:v>
                </c:pt>
                <c:pt idx="1146">
                  <c:v>1146</c:v>
                </c:pt>
                <c:pt idx="1147">
                  <c:v>1147</c:v>
                </c:pt>
                <c:pt idx="1148">
                  <c:v>1148</c:v>
                </c:pt>
                <c:pt idx="1149">
                  <c:v>1149</c:v>
                </c:pt>
                <c:pt idx="1150">
                  <c:v>1150</c:v>
                </c:pt>
                <c:pt idx="1151">
                  <c:v>1151</c:v>
                </c:pt>
                <c:pt idx="1152">
                  <c:v>1152</c:v>
                </c:pt>
                <c:pt idx="1153">
                  <c:v>1153</c:v>
                </c:pt>
                <c:pt idx="1154">
                  <c:v>1154</c:v>
                </c:pt>
                <c:pt idx="1155">
                  <c:v>1155</c:v>
                </c:pt>
                <c:pt idx="1156">
                  <c:v>1156</c:v>
                </c:pt>
                <c:pt idx="1157">
                  <c:v>1157</c:v>
                </c:pt>
                <c:pt idx="1158">
                  <c:v>1158</c:v>
                </c:pt>
                <c:pt idx="1159">
                  <c:v>1159</c:v>
                </c:pt>
                <c:pt idx="1160">
                  <c:v>1160</c:v>
                </c:pt>
                <c:pt idx="1161">
                  <c:v>1161</c:v>
                </c:pt>
                <c:pt idx="1162">
                  <c:v>1162</c:v>
                </c:pt>
                <c:pt idx="1163">
                  <c:v>1163</c:v>
                </c:pt>
                <c:pt idx="1164">
                  <c:v>1164</c:v>
                </c:pt>
                <c:pt idx="1165">
                  <c:v>1165</c:v>
                </c:pt>
                <c:pt idx="1166">
                  <c:v>1166</c:v>
                </c:pt>
                <c:pt idx="1167">
                  <c:v>1167</c:v>
                </c:pt>
                <c:pt idx="1168">
                  <c:v>1168</c:v>
                </c:pt>
                <c:pt idx="1169">
                  <c:v>1169</c:v>
                </c:pt>
                <c:pt idx="1170">
                  <c:v>1170</c:v>
                </c:pt>
                <c:pt idx="1171">
                  <c:v>1171</c:v>
                </c:pt>
                <c:pt idx="1172">
                  <c:v>1172</c:v>
                </c:pt>
                <c:pt idx="1173">
                  <c:v>1173</c:v>
                </c:pt>
                <c:pt idx="1174">
                  <c:v>1174</c:v>
                </c:pt>
                <c:pt idx="1175">
                  <c:v>1175</c:v>
                </c:pt>
                <c:pt idx="1176">
                  <c:v>1176</c:v>
                </c:pt>
                <c:pt idx="1177">
                  <c:v>1177</c:v>
                </c:pt>
                <c:pt idx="1178">
                  <c:v>1178</c:v>
                </c:pt>
                <c:pt idx="1179">
                  <c:v>1179</c:v>
                </c:pt>
                <c:pt idx="1180">
                  <c:v>1180</c:v>
                </c:pt>
                <c:pt idx="1181">
                  <c:v>1181</c:v>
                </c:pt>
                <c:pt idx="1182">
                  <c:v>1182</c:v>
                </c:pt>
                <c:pt idx="1183">
                  <c:v>1183</c:v>
                </c:pt>
                <c:pt idx="1184">
                  <c:v>1184</c:v>
                </c:pt>
                <c:pt idx="1185">
                  <c:v>1185</c:v>
                </c:pt>
                <c:pt idx="1186">
                  <c:v>1186</c:v>
                </c:pt>
                <c:pt idx="1187">
                  <c:v>1187</c:v>
                </c:pt>
                <c:pt idx="1188">
                  <c:v>1188</c:v>
                </c:pt>
                <c:pt idx="1189">
                  <c:v>1189</c:v>
                </c:pt>
                <c:pt idx="1190">
                  <c:v>1190</c:v>
                </c:pt>
                <c:pt idx="1191">
                  <c:v>1191</c:v>
                </c:pt>
                <c:pt idx="1192">
                  <c:v>1192</c:v>
                </c:pt>
                <c:pt idx="1193">
                  <c:v>1193</c:v>
                </c:pt>
                <c:pt idx="1194">
                  <c:v>1194</c:v>
                </c:pt>
                <c:pt idx="1195">
                  <c:v>1195</c:v>
                </c:pt>
                <c:pt idx="1196">
                  <c:v>1196</c:v>
                </c:pt>
                <c:pt idx="1197">
                  <c:v>1197</c:v>
                </c:pt>
                <c:pt idx="1198">
                  <c:v>1198</c:v>
                </c:pt>
                <c:pt idx="1199">
                  <c:v>1199</c:v>
                </c:pt>
                <c:pt idx="1200">
                  <c:v>1200</c:v>
                </c:pt>
                <c:pt idx="1201">
                  <c:v>1201</c:v>
                </c:pt>
                <c:pt idx="1202">
                  <c:v>1202</c:v>
                </c:pt>
                <c:pt idx="1203">
                  <c:v>1203</c:v>
                </c:pt>
                <c:pt idx="1204">
                  <c:v>1204</c:v>
                </c:pt>
                <c:pt idx="1205">
                  <c:v>1205</c:v>
                </c:pt>
                <c:pt idx="1206">
                  <c:v>1206</c:v>
                </c:pt>
                <c:pt idx="1207">
                  <c:v>1207</c:v>
                </c:pt>
                <c:pt idx="1208">
                  <c:v>1208</c:v>
                </c:pt>
                <c:pt idx="1209">
                  <c:v>1209</c:v>
                </c:pt>
                <c:pt idx="1210">
                  <c:v>1210</c:v>
                </c:pt>
                <c:pt idx="1211">
                  <c:v>1211</c:v>
                </c:pt>
                <c:pt idx="1212">
                  <c:v>1212</c:v>
                </c:pt>
                <c:pt idx="1213">
                  <c:v>1213</c:v>
                </c:pt>
                <c:pt idx="1214">
                  <c:v>1214</c:v>
                </c:pt>
                <c:pt idx="1215">
                  <c:v>1215</c:v>
                </c:pt>
                <c:pt idx="1216">
                  <c:v>1216</c:v>
                </c:pt>
                <c:pt idx="1217">
                  <c:v>1217</c:v>
                </c:pt>
                <c:pt idx="1218">
                  <c:v>1218</c:v>
                </c:pt>
                <c:pt idx="1219">
                  <c:v>1219</c:v>
                </c:pt>
                <c:pt idx="1220">
                  <c:v>1220</c:v>
                </c:pt>
                <c:pt idx="1221">
                  <c:v>1221</c:v>
                </c:pt>
                <c:pt idx="1222">
                  <c:v>1222</c:v>
                </c:pt>
                <c:pt idx="1223">
                  <c:v>1223</c:v>
                </c:pt>
                <c:pt idx="1224">
                  <c:v>1224</c:v>
                </c:pt>
                <c:pt idx="1225">
                  <c:v>1225</c:v>
                </c:pt>
                <c:pt idx="1226">
                  <c:v>1226</c:v>
                </c:pt>
                <c:pt idx="1227">
                  <c:v>1227</c:v>
                </c:pt>
                <c:pt idx="1228">
                  <c:v>1228</c:v>
                </c:pt>
                <c:pt idx="1229">
                  <c:v>1229</c:v>
                </c:pt>
                <c:pt idx="1230">
                  <c:v>1230</c:v>
                </c:pt>
                <c:pt idx="1231">
                  <c:v>1231</c:v>
                </c:pt>
                <c:pt idx="1232">
                  <c:v>1232</c:v>
                </c:pt>
                <c:pt idx="1233">
                  <c:v>1233</c:v>
                </c:pt>
                <c:pt idx="1234">
                  <c:v>1234</c:v>
                </c:pt>
                <c:pt idx="1235">
                  <c:v>1235</c:v>
                </c:pt>
                <c:pt idx="1236">
                  <c:v>1236</c:v>
                </c:pt>
                <c:pt idx="1237">
                  <c:v>1237</c:v>
                </c:pt>
                <c:pt idx="1238">
                  <c:v>1238</c:v>
                </c:pt>
                <c:pt idx="1239">
                  <c:v>1239</c:v>
                </c:pt>
                <c:pt idx="1240">
                  <c:v>1240</c:v>
                </c:pt>
                <c:pt idx="1241">
                  <c:v>1241</c:v>
                </c:pt>
                <c:pt idx="1242">
                  <c:v>1242</c:v>
                </c:pt>
                <c:pt idx="1243">
                  <c:v>1243</c:v>
                </c:pt>
                <c:pt idx="1244">
                  <c:v>1244</c:v>
                </c:pt>
                <c:pt idx="1245">
                  <c:v>1245</c:v>
                </c:pt>
                <c:pt idx="1246">
                  <c:v>1246</c:v>
                </c:pt>
                <c:pt idx="1247">
                  <c:v>1247</c:v>
                </c:pt>
                <c:pt idx="1248">
                  <c:v>1248</c:v>
                </c:pt>
                <c:pt idx="1249">
                  <c:v>1249</c:v>
                </c:pt>
                <c:pt idx="1250">
                  <c:v>1250</c:v>
                </c:pt>
                <c:pt idx="1251">
                  <c:v>1251</c:v>
                </c:pt>
                <c:pt idx="1252">
                  <c:v>1252</c:v>
                </c:pt>
                <c:pt idx="1253">
                  <c:v>1253</c:v>
                </c:pt>
                <c:pt idx="1254">
                  <c:v>1254</c:v>
                </c:pt>
                <c:pt idx="1255">
                  <c:v>1255</c:v>
                </c:pt>
                <c:pt idx="1256">
                  <c:v>1256</c:v>
                </c:pt>
                <c:pt idx="1257">
                  <c:v>1257</c:v>
                </c:pt>
                <c:pt idx="1258">
                  <c:v>1258</c:v>
                </c:pt>
                <c:pt idx="1259">
                  <c:v>1259</c:v>
                </c:pt>
                <c:pt idx="1260">
                  <c:v>1260</c:v>
                </c:pt>
                <c:pt idx="1261">
                  <c:v>1261</c:v>
                </c:pt>
                <c:pt idx="1262">
                  <c:v>1262</c:v>
                </c:pt>
                <c:pt idx="1263">
                  <c:v>1263</c:v>
                </c:pt>
                <c:pt idx="1264">
                  <c:v>1264</c:v>
                </c:pt>
                <c:pt idx="1265">
                  <c:v>1265</c:v>
                </c:pt>
                <c:pt idx="1266">
                  <c:v>1266</c:v>
                </c:pt>
                <c:pt idx="1267">
                  <c:v>1267</c:v>
                </c:pt>
                <c:pt idx="1268">
                  <c:v>1268</c:v>
                </c:pt>
                <c:pt idx="1269">
                  <c:v>1269</c:v>
                </c:pt>
                <c:pt idx="1270">
                  <c:v>1270</c:v>
                </c:pt>
                <c:pt idx="1271">
                  <c:v>1271</c:v>
                </c:pt>
                <c:pt idx="1272">
                  <c:v>1272</c:v>
                </c:pt>
                <c:pt idx="1273">
                  <c:v>1273</c:v>
                </c:pt>
                <c:pt idx="1274">
                  <c:v>1274</c:v>
                </c:pt>
                <c:pt idx="1275">
                  <c:v>1275</c:v>
                </c:pt>
                <c:pt idx="1276">
                  <c:v>1276</c:v>
                </c:pt>
                <c:pt idx="1277">
                  <c:v>1277</c:v>
                </c:pt>
                <c:pt idx="1278">
                  <c:v>1278</c:v>
                </c:pt>
                <c:pt idx="1279">
                  <c:v>1279</c:v>
                </c:pt>
                <c:pt idx="1280">
                  <c:v>1280</c:v>
                </c:pt>
                <c:pt idx="1281">
                  <c:v>1281</c:v>
                </c:pt>
                <c:pt idx="1282">
                  <c:v>1282</c:v>
                </c:pt>
                <c:pt idx="1283">
                  <c:v>1283</c:v>
                </c:pt>
                <c:pt idx="1284">
                  <c:v>1284</c:v>
                </c:pt>
                <c:pt idx="1285">
                  <c:v>1285</c:v>
                </c:pt>
                <c:pt idx="1286">
                  <c:v>1286</c:v>
                </c:pt>
                <c:pt idx="1287">
                  <c:v>1287</c:v>
                </c:pt>
                <c:pt idx="1288">
                  <c:v>1288</c:v>
                </c:pt>
                <c:pt idx="1289">
                  <c:v>1289</c:v>
                </c:pt>
                <c:pt idx="1290">
                  <c:v>1290</c:v>
                </c:pt>
                <c:pt idx="1291">
                  <c:v>1291</c:v>
                </c:pt>
                <c:pt idx="1292">
                  <c:v>1292</c:v>
                </c:pt>
                <c:pt idx="1293">
                  <c:v>1293</c:v>
                </c:pt>
                <c:pt idx="1294">
                  <c:v>1294</c:v>
                </c:pt>
                <c:pt idx="1295">
                  <c:v>1295</c:v>
                </c:pt>
                <c:pt idx="1296">
                  <c:v>1296</c:v>
                </c:pt>
                <c:pt idx="1297">
                  <c:v>1297</c:v>
                </c:pt>
                <c:pt idx="1298">
                  <c:v>1298</c:v>
                </c:pt>
                <c:pt idx="1299">
                  <c:v>1299</c:v>
                </c:pt>
                <c:pt idx="1300">
                  <c:v>1300</c:v>
                </c:pt>
                <c:pt idx="1301">
                  <c:v>1301</c:v>
                </c:pt>
                <c:pt idx="1302">
                  <c:v>1302</c:v>
                </c:pt>
                <c:pt idx="1303">
                  <c:v>1303</c:v>
                </c:pt>
                <c:pt idx="1304">
                  <c:v>1304</c:v>
                </c:pt>
                <c:pt idx="1305">
                  <c:v>1305</c:v>
                </c:pt>
                <c:pt idx="1306">
                  <c:v>1306</c:v>
                </c:pt>
                <c:pt idx="1307">
                  <c:v>1307</c:v>
                </c:pt>
                <c:pt idx="1308">
                  <c:v>1308</c:v>
                </c:pt>
                <c:pt idx="1309">
                  <c:v>1309</c:v>
                </c:pt>
                <c:pt idx="1310">
                  <c:v>1310</c:v>
                </c:pt>
                <c:pt idx="1311">
                  <c:v>1311</c:v>
                </c:pt>
                <c:pt idx="1312">
                  <c:v>1312</c:v>
                </c:pt>
                <c:pt idx="1313">
                  <c:v>1313</c:v>
                </c:pt>
                <c:pt idx="1314">
                  <c:v>1314</c:v>
                </c:pt>
                <c:pt idx="1315">
                  <c:v>1315</c:v>
                </c:pt>
                <c:pt idx="1316">
                  <c:v>1316</c:v>
                </c:pt>
                <c:pt idx="1317">
                  <c:v>1317</c:v>
                </c:pt>
                <c:pt idx="1318">
                  <c:v>1318</c:v>
                </c:pt>
                <c:pt idx="1319">
                  <c:v>1319</c:v>
                </c:pt>
                <c:pt idx="1320">
                  <c:v>1320</c:v>
                </c:pt>
                <c:pt idx="1321">
                  <c:v>1321</c:v>
                </c:pt>
                <c:pt idx="1322">
                  <c:v>1322</c:v>
                </c:pt>
                <c:pt idx="1323">
                  <c:v>1323</c:v>
                </c:pt>
                <c:pt idx="1324">
                  <c:v>1324</c:v>
                </c:pt>
                <c:pt idx="1325">
                  <c:v>1325</c:v>
                </c:pt>
                <c:pt idx="1326">
                  <c:v>1326</c:v>
                </c:pt>
                <c:pt idx="1327">
                  <c:v>1327</c:v>
                </c:pt>
                <c:pt idx="1328">
                  <c:v>1328</c:v>
                </c:pt>
                <c:pt idx="1329">
                  <c:v>1329</c:v>
                </c:pt>
                <c:pt idx="1330">
                  <c:v>1330</c:v>
                </c:pt>
                <c:pt idx="1331">
                  <c:v>1331</c:v>
                </c:pt>
                <c:pt idx="1332">
                  <c:v>1332</c:v>
                </c:pt>
                <c:pt idx="1333">
                  <c:v>1333</c:v>
                </c:pt>
                <c:pt idx="1334">
                  <c:v>1334</c:v>
                </c:pt>
                <c:pt idx="1335">
                  <c:v>1335</c:v>
                </c:pt>
                <c:pt idx="1336">
                  <c:v>1336</c:v>
                </c:pt>
                <c:pt idx="1337">
                  <c:v>1337</c:v>
                </c:pt>
                <c:pt idx="1338">
                  <c:v>1338</c:v>
                </c:pt>
                <c:pt idx="1339">
                  <c:v>1339</c:v>
                </c:pt>
                <c:pt idx="1340">
                  <c:v>1340</c:v>
                </c:pt>
                <c:pt idx="1341">
                  <c:v>1341</c:v>
                </c:pt>
                <c:pt idx="1342">
                  <c:v>1342</c:v>
                </c:pt>
                <c:pt idx="1343">
                  <c:v>1343</c:v>
                </c:pt>
                <c:pt idx="1344">
                  <c:v>1344</c:v>
                </c:pt>
                <c:pt idx="1345">
                  <c:v>1345</c:v>
                </c:pt>
                <c:pt idx="1346">
                  <c:v>1346</c:v>
                </c:pt>
                <c:pt idx="1347">
                  <c:v>1347</c:v>
                </c:pt>
                <c:pt idx="1348">
                  <c:v>1348</c:v>
                </c:pt>
                <c:pt idx="1349">
                  <c:v>1349</c:v>
                </c:pt>
                <c:pt idx="1350">
                  <c:v>1350</c:v>
                </c:pt>
                <c:pt idx="1351">
                  <c:v>1351</c:v>
                </c:pt>
                <c:pt idx="1352">
                  <c:v>1352</c:v>
                </c:pt>
                <c:pt idx="1353">
                  <c:v>1353</c:v>
                </c:pt>
                <c:pt idx="1354">
                  <c:v>1354</c:v>
                </c:pt>
                <c:pt idx="1355">
                  <c:v>1355</c:v>
                </c:pt>
                <c:pt idx="1356">
                  <c:v>1356</c:v>
                </c:pt>
                <c:pt idx="1357">
                  <c:v>1357</c:v>
                </c:pt>
                <c:pt idx="1358">
                  <c:v>1358</c:v>
                </c:pt>
                <c:pt idx="1359">
                  <c:v>1359</c:v>
                </c:pt>
                <c:pt idx="1360">
                  <c:v>1360</c:v>
                </c:pt>
                <c:pt idx="1361">
                  <c:v>1361</c:v>
                </c:pt>
                <c:pt idx="1362">
                  <c:v>1362</c:v>
                </c:pt>
                <c:pt idx="1363">
                  <c:v>1363</c:v>
                </c:pt>
                <c:pt idx="1364">
                  <c:v>1364</c:v>
                </c:pt>
                <c:pt idx="1365">
                  <c:v>1365</c:v>
                </c:pt>
                <c:pt idx="1366">
                  <c:v>1366</c:v>
                </c:pt>
                <c:pt idx="1367">
                  <c:v>1367</c:v>
                </c:pt>
                <c:pt idx="1368">
                  <c:v>1368</c:v>
                </c:pt>
                <c:pt idx="1369">
                  <c:v>1369</c:v>
                </c:pt>
                <c:pt idx="1370">
                  <c:v>1370</c:v>
                </c:pt>
                <c:pt idx="1371">
                  <c:v>1371</c:v>
                </c:pt>
                <c:pt idx="1372">
                  <c:v>1372</c:v>
                </c:pt>
                <c:pt idx="1373">
                  <c:v>1373</c:v>
                </c:pt>
                <c:pt idx="1374">
                  <c:v>1374</c:v>
                </c:pt>
                <c:pt idx="1375">
                  <c:v>1375</c:v>
                </c:pt>
                <c:pt idx="1376">
                  <c:v>1376</c:v>
                </c:pt>
                <c:pt idx="1377">
                  <c:v>1377</c:v>
                </c:pt>
                <c:pt idx="1378">
                  <c:v>1378</c:v>
                </c:pt>
                <c:pt idx="1379">
                  <c:v>1379</c:v>
                </c:pt>
                <c:pt idx="1380">
                  <c:v>1380</c:v>
                </c:pt>
                <c:pt idx="1381">
                  <c:v>1381</c:v>
                </c:pt>
                <c:pt idx="1382">
                  <c:v>1382</c:v>
                </c:pt>
                <c:pt idx="1383">
                  <c:v>1383</c:v>
                </c:pt>
                <c:pt idx="1384">
                  <c:v>1384</c:v>
                </c:pt>
                <c:pt idx="1385">
                  <c:v>1385</c:v>
                </c:pt>
                <c:pt idx="1386">
                  <c:v>1386</c:v>
                </c:pt>
                <c:pt idx="1387">
                  <c:v>1387</c:v>
                </c:pt>
                <c:pt idx="1388">
                  <c:v>1388</c:v>
                </c:pt>
                <c:pt idx="1389">
                  <c:v>1389</c:v>
                </c:pt>
                <c:pt idx="1390">
                  <c:v>1390</c:v>
                </c:pt>
                <c:pt idx="1391">
                  <c:v>1391</c:v>
                </c:pt>
                <c:pt idx="1392">
                  <c:v>1392</c:v>
                </c:pt>
                <c:pt idx="1393">
                  <c:v>1393</c:v>
                </c:pt>
                <c:pt idx="1394">
                  <c:v>1394</c:v>
                </c:pt>
                <c:pt idx="1395">
                  <c:v>1395</c:v>
                </c:pt>
                <c:pt idx="1396">
                  <c:v>1396</c:v>
                </c:pt>
                <c:pt idx="1397">
                  <c:v>1397</c:v>
                </c:pt>
                <c:pt idx="1398">
                  <c:v>1398</c:v>
                </c:pt>
                <c:pt idx="1399">
                  <c:v>1399</c:v>
                </c:pt>
                <c:pt idx="1400">
                  <c:v>1400</c:v>
                </c:pt>
                <c:pt idx="1401">
                  <c:v>1401</c:v>
                </c:pt>
                <c:pt idx="1402">
                  <c:v>1402</c:v>
                </c:pt>
                <c:pt idx="1403">
                  <c:v>1403</c:v>
                </c:pt>
                <c:pt idx="1404">
                  <c:v>1404</c:v>
                </c:pt>
                <c:pt idx="1405">
                  <c:v>1405</c:v>
                </c:pt>
                <c:pt idx="1406">
                  <c:v>1406</c:v>
                </c:pt>
                <c:pt idx="1407">
                  <c:v>1407</c:v>
                </c:pt>
                <c:pt idx="1408">
                  <c:v>1408</c:v>
                </c:pt>
                <c:pt idx="1409">
                  <c:v>1409</c:v>
                </c:pt>
                <c:pt idx="1410">
                  <c:v>1410</c:v>
                </c:pt>
                <c:pt idx="1411">
                  <c:v>1411</c:v>
                </c:pt>
                <c:pt idx="1412">
                  <c:v>1412</c:v>
                </c:pt>
                <c:pt idx="1413">
                  <c:v>1413</c:v>
                </c:pt>
                <c:pt idx="1414">
                  <c:v>1414</c:v>
                </c:pt>
                <c:pt idx="1415">
                  <c:v>1415</c:v>
                </c:pt>
                <c:pt idx="1416">
                  <c:v>1416</c:v>
                </c:pt>
                <c:pt idx="1417">
                  <c:v>1417</c:v>
                </c:pt>
                <c:pt idx="1418">
                  <c:v>1418</c:v>
                </c:pt>
                <c:pt idx="1419">
                  <c:v>1419</c:v>
                </c:pt>
                <c:pt idx="1420">
                  <c:v>1420</c:v>
                </c:pt>
                <c:pt idx="1421">
                  <c:v>1421</c:v>
                </c:pt>
                <c:pt idx="1422">
                  <c:v>1422</c:v>
                </c:pt>
                <c:pt idx="1423">
                  <c:v>1423</c:v>
                </c:pt>
                <c:pt idx="1424">
                  <c:v>1424</c:v>
                </c:pt>
                <c:pt idx="1425">
                  <c:v>1425</c:v>
                </c:pt>
                <c:pt idx="1426">
                  <c:v>1426</c:v>
                </c:pt>
                <c:pt idx="1427">
                  <c:v>1427</c:v>
                </c:pt>
                <c:pt idx="1428">
                  <c:v>1428</c:v>
                </c:pt>
                <c:pt idx="1429">
                  <c:v>1429</c:v>
                </c:pt>
                <c:pt idx="1430">
                  <c:v>1430</c:v>
                </c:pt>
                <c:pt idx="1431">
                  <c:v>1431</c:v>
                </c:pt>
                <c:pt idx="1432">
                  <c:v>1432</c:v>
                </c:pt>
                <c:pt idx="1433">
                  <c:v>1433</c:v>
                </c:pt>
                <c:pt idx="1434">
                  <c:v>1434</c:v>
                </c:pt>
                <c:pt idx="1435">
                  <c:v>1435</c:v>
                </c:pt>
                <c:pt idx="1436">
                  <c:v>1436</c:v>
                </c:pt>
                <c:pt idx="1437">
                  <c:v>1437</c:v>
                </c:pt>
                <c:pt idx="1438">
                  <c:v>1438</c:v>
                </c:pt>
                <c:pt idx="1439">
                  <c:v>1439</c:v>
                </c:pt>
                <c:pt idx="1440">
                  <c:v>1440</c:v>
                </c:pt>
                <c:pt idx="1441">
                  <c:v>1441</c:v>
                </c:pt>
                <c:pt idx="1442">
                  <c:v>1442</c:v>
                </c:pt>
                <c:pt idx="1443">
                  <c:v>1443</c:v>
                </c:pt>
                <c:pt idx="1444">
                  <c:v>1444</c:v>
                </c:pt>
                <c:pt idx="1445">
                  <c:v>1445</c:v>
                </c:pt>
                <c:pt idx="1446">
                  <c:v>1446</c:v>
                </c:pt>
                <c:pt idx="1447">
                  <c:v>1447</c:v>
                </c:pt>
                <c:pt idx="1448">
                  <c:v>1448</c:v>
                </c:pt>
                <c:pt idx="1449">
                  <c:v>1449</c:v>
                </c:pt>
                <c:pt idx="1450">
                  <c:v>1450</c:v>
                </c:pt>
                <c:pt idx="1451">
                  <c:v>1451</c:v>
                </c:pt>
                <c:pt idx="1452">
                  <c:v>1452</c:v>
                </c:pt>
                <c:pt idx="1453">
                  <c:v>1453</c:v>
                </c:pt>
                <c:pt idx="1454">
                  <c:v>1454</c:v>
                </c:pt>
                <c:pt idx="1455">
                  <c:v>1455</c:v>
                </c:pt>
                <c:pt idx="1456">
                  <c:v>1456</c:v>
                </c:pt>
                <c:pt idx="1457">
                  <c:v>1457</c:v>
                </c:pt>
                <c:pt idx="1458">
                  <c:v>1458</c:v>
                </c:pt>
                <c:pt idx="1459">
                  <c:v>1459</c:v>
                </c:pt>
                <c:pt idx="1460">
                  <c:v>1460</c:v>
                </c:pt>
                <c:pt idx="1461">
                  <c:v>1461</c:v>
                </c:pt>
                <c:pt idx="1462">
                  <c:v>1462</c:v>
                </c:pt>
                <c:pt idx="1463">
                  <c:v>1463</c:v>
                </c:pt>
                <c:pt idx="1464">
                  <c:v>1464</c:v>
                </c:pt>
                <c:pt idx="1465">
                  <c:v>1465</c:v>
                </c:pt>
                <c:pt idx="1466">
                  <c:v>1466</c:v>
                </c:pt>
                <c:pt idx="1467">
                  <c:v>1467</c:v>
                </c:pt>
                <c:pt idx="1468">
                  <c:v>1468</c:v>
                </c:pt>
                <c:pt idx="1469">
                  <c:v>1469</c:v>
                </c:pt>
                <c:pt idx="1470">
                  <c:v>1470</c:v>
                </c:pt>
                <c:pt idx="1471">
                  <c:v>1471</c:v>
                </c:pt>
                <c:pt idx="1472">
                  <c:v>1472</c:v>
                </c:pt>
                <c:pt idx="1473">
                  <c:v>1473</c:v>
                </c:pt>
                <c:pt idx="1474">
                  <c:v>1474</c:v>
                </c:pt>
                <c:pt idx="1475">
                  <c:v>1475</c:v>
                </c:pt>
                <c:pt idx="1476">
                  <c:v>1476</c:v>
                </c:pt>
                <c:pt idx="1477">
                  <c:v>1477</c:v>
                </c:pt>
                <c:pt idx="1478">
                  <c:v>1478</c:v>
                </c:pt>
                <c:pt idx="1479">
                  <c:v>1479</c:v>
                </c:pt>
                <c:pt idx="1480">
                  <c:v>1480</c:v>
                </c:pt>
                <c:pt idx="1481">
                  <c:v>1481</c:v>
                </c:pt>
                <c:pt idx="1482">
                  <c:v>1482</c:v>
                </c:pt>
                <c:pt idx="1483">
                  <c:v>1483</c:v>
                </c:pt>
                <c:pt idx="1484">
                  <c:v>1484</c:v>
                </c:pt>
                <c:pt idx="1485">
                  <c:v>1485</c:v>
                </c:pt>
                <c:pt idx="1486">
                  <c:v>1486</c:v>
                </c:pt>
                <c:pt idx="1487">
                  <c:v>1487</c:v>
                </c:pt>
                <c:pt idx="1488">
                  <c:v>1488</c:v>
                </c:pt>
                <c:pt idx="1489">
                  <c:v>1489</c:v>
                </c:pt>
                <c:pt idx="1490">
                  <c:v>1490</c:v>
                </c:pt>
                <c:pt idx="1491">
                  <c:v>1491</c:v>
                </c:pt>
                <c:pt idx="1492">
                  <c:v>1492</c:v>
                </c:pt>
                <c:pt idx="1493">
                  <c:v>1493</c:v>
                </c:pt>
                <c:pt idx="1494">
                  <c:v>1494</c:v>
                </c:pt>
                <c:pt idx="1495">
                  <c:v>1495</c:v>
                </c:pt>
                <c:pt idx="1496">
                  <c:v>1496</c:v>
                </c:pt>
                <c:pt idx="1497">
                  <c:v>1497</c:v>
                </c:pt>
                <c:pt idx="1498">
                  <c:v>1498</c:v>
                </c:pt>
                <c:pt idx="1499">
                  <c:v>1499</c:v>
                </c:pt>
                <c:pt idx="1500">
                  <c:v>1500</c:v>
                </c:pt>
                <c:pt idx="1501">
                  <c:v>1501</c:v>
                </c:pt>
                <c:pt idx="1502">
                  <c:v>1502</c:v>
                </c:pt>
                <c:pt idx="1503">
                  <c:v>1503</c:v>
                </c:pt>
                <c:pt idx="1504">
                  <c:v>1504</c:v>
                </c:pt>
                <c:pt idx="1505">
                  <c:v>1505</c:v>
                </c:pt>
                <c:pt idx="1506">
                  <c:v>1506</c:v>
                </c:pt>
                <c:pt idx="1507">
                  <c:v>1507</c:v>
                </c:pt>
                <c:pt idx="1508">
                  <c:v>1508</c:v>
                </c:pt>
                <c:pt idx="1509">
                  <c:v>1509</c:v>
                </c:pt>
                <c:pt idx="1510">
                  <c:v>1510</c:v>
                </c:pt>
                <c:pt idx="1511">
                  <c:v>1511</c:v>
                </c:pt>
                <c:pt idx="1512">
                  <c:v>1512</c:v>
                </c:pt>
                <c:pt idx="1513">
                  <c:v>1513</c:v>
                </c:pt>
                <c:pt idx="1514">
                  <c:v>1514</c:v>
                </c:pt>
                <c:pt idx="1515">
                  <c:v>1515</c:v>
                </c:pt>
                <c:pt idx="1516">
                  <c:v>1516</c:v>
                </c:pt>
                <c:pt idx="1517">
                  <c:v>1517</c:v>
                </c:pt>
                <c:pt idx="1518">
                  <c:v>1518</c:v>
                </c:pt>
                <c:pt idx="1519">
                  <c:v>1519</c:v>
                </c:pt>
                <c:pt idx="1520">
                  <c:v>1520</c:v>
                </c:pt>
                <c:pt idx="1521">
                  <c:v>1521</c:v>
                </c:pt>
                <c:pt idx="1522">
                  <c:v>1522</c:v>
                </c:pt>
                <c:pt idx="1523">
                  <c:v>1523</c:v>
                </c:pt>
                <c:pt idx="1524">
                  <c:v>1524</c:v>
                </c:pt>
                <c:pt idx="1525">
                  <c:v>1525</c:v>
                </c:pt>
                <c:pt idx="1526">
                  <c:v>1526</c:v>
                </c:pt>
                <c:pt idx="1527">
                  <c:v>1527</c:v>
                </c:pt>
                <c:pt idx="1528">
                  <c:v>1528</c:v>
                </c:pt>
                <c:pt idx="1529">
                  <c:v>1529</c:v>
                </c:pt>
                <c:pt idx="1530">
                  <c:v>1530</c:v>
                </c:pt>
                <c:pt idx="1531">
                  <c:v>1531</c:v>
                </c:pt>
                <c:pt idx="1532">
                  <c:v>1532</c:v>
                </c:pt>
                <c:pt idx="1533">
                  <c:v>1533</c:v>
                </c:pt>
                <c:pt idx="1534">
                  <c:v>1534</c:v>
                </c:pt>
                <c:pt idx="1535">
                  <c:v>1535</c:v>
                </c:pt>
                <c:pt idx="1536">
                  <c:v>1536</c:v>
                </c:pt>
                <c:pt idx="1537">
                  <c:v>1537</c:v>
                </c:pt>
                <c:pt idx="1538">
                  <c:v>1538</c:v>
                </c:pt>
                <c:pt idx="1539">
                  <c:v>1539</c:v>
                </c:pt>
                <c:pt idx="1540">
                  <c:v>1540</c:v>
                </c:pt>
                <c:pt idx="1541">
                  <c:v>1541</c:v>
                </c:pt>
                <c:pt idx="1542">
                  <c:v>1542</c:v>
                </c:pt>
                <c:pt idx="1543">
                  <c:v>1543</c:v>
                </c:pt>
                <c:pt idx="1544">
                  <c:v>1544</c:v>
                </c:pt>
                <c:pt idx="1545">
                  <c:v>1545</c:v>
                </c:pt>
                <c:pt idx="1546">
                  <c:v>1546</c:v>
                </c:pt>
                <c:pt idx="1547">
                  <c:v>1547</c:v>
                </c:pt>
                <c:pt idx="1548">
                  <c:v>1548</c:v>
                </c:pt>
                <c:pt idx="1549">
                  <c:v>1549</c:v>
                </c:pt>
                <c:pt idx="1550">
                  <c:v>1550</c:v>
                </c:pt>
                <c:pt idx="1551">
                  <c:v>1551</c:v>
                </c:pt>
                <c:pt idx="1552">
                  <c:v>1552</c:v>
                </c:pt>
                <c:pt idx="1553">
                  <c:v>1553</c:v>
                </c:pt>
                <c:pt idx="1554">
                  <c:v>1554</c:v>
                </c:pt>
                <c:pt idx="1555">
                  <c:v>1555</c:v>
                </c:pt>
                <c:pt idx="1556">
                  <c:v>1556</c:v>
                </c:pt>
                <c:pt idx="1557">
                  <c:v>1557</c:v>
                </c:pt>
                <c:pt idx="1558">
                  <c:v>1558</c:v>
                </c:pt>
                <c:pt idx="1559">
                  <c:v>1559</c:v>
                </c:pt>
                <c:pt idx="1560">
                  <c:v>1560</c:v>
                </c:pt>
                <c:pt idx="1561">
                  <c:v>1561</c:v>
                </c:pt>
                <c:pt idx="1562">
                  <c:v>1562</c:v>
                </c:pt>
                <c:pt idx="1563">
                  <c:v>1563</c:v>
                </c:pt>
                <c:pt idx="1564">
                  <c:v>1564</c:v>
                </c:pt>
                <c:pt idx="1565">
                  <c:v>1565</c:v>
                </c:pt>
                <c:pt idx="1566">
                  <c:v>1566</c:v>
                </c:pt>
                <c:pt idx="1567">
                  <c:v>1567</c:v>
                </c:pt>
                <c:pt idx="1568">
                  <c:v>1568</c:v>
                </c:pt>
                <c:pt idx="1569">
                  <c:v>1569</c:v>
                </c:pt>
                <c:pt idx="1570">
                  <c:v>1570</c:v>
                </c:pt>
                <c:pt idx="1571">
                  <c:v>1571</c:v>
                </c:pt>
                <c:pt idx="1572">
                  <c:v>1572</c:v>
                </c:pt>
                <c:pt idx="1573">
                  <c:v>1573</c:v>
                </c:pt>
                <c:pt idx="1574">
                  <c:v>1574</c:v>
                </c:pt>
                <c:pt idx="1575">
                  <c:v>1575</c:v>
                </c:pt>
                <c:pt idx="1576">
                  <c:v>1576</c:v>
                </c:pt>
                <c:pt idx="1577">
                  <c:v>1577</c:v>
                </c:pt>
                <c:pt idx="1578">
                  <c:v>1578</c:v>
                </c:pt>
                <c:pt idx="1579">
                  <c:v>1579</c:v>
                </c:pt>
                <c:pt idx="1580">
                  <c:v>1580</c:v>
                </c:pt>
                <c:pt idx="1581">
                  <c:v>1581</c:v>
                </c:pt>
                <c:pt idx="1582">
                  <c:v>1582</c:v>
                </c:pt>
                <c:pt idx="1583">
                  <c:v>1583</c:v>
                </c:pt>
                <c:pt idx="1584">
                  <c:v>1584</c:v>
                </c:pt>
                <c:pt idx="1585">
                  <c:v>1585</c:v>
                </c:pt>
                <c:pt idx="1586">
                  <c:v>1586</c:v>
                </c:pt>
                <c:pt idx="1587">
                  <c:v>1587</c:v>
                </c:pt>
                <c:pt idx="1588">
                  <c:v>1588</c:v>
                </c:pt>
                <c:pt idx="1589">
                  <c:v>1589</c:v>
                </c:pt>
                <c:pt idx="1590">
                  <c:v>1590</c:v>
                </c:pt>
                <c:pt idx="1591">
                  <c:v>1591</c:v>
                </c:pt>
                <c:pt idx="1592">
                  <c:v>1592</c:v>
                </c:pt>
                <c:pt idx="1593">
                  <c:v>1593</c:v>
                </c:pt>
                <c:pt idx="1594">
                  <c:v>1594</c:v>
                </c:pt>
                <c:pt idx="1595">
                  <c:v>1595</c:v>
                </c:pt>
                <c:pt idx="1596">
                  <c:v>1596</c:v>
                </c:pt>
                <c:pt idx="1597">
                  <c:v>1597</c:v>
                </c:pt>
                <c:pt idx="1598">
                  <c:v>1598</c:v>
                </c:pt>
                <c:pt idx="1599">
                  <c:v>1599</c:v>
                </c:pt>
                <c:pt idx="1600">
                  <c:v>1600</c:v>
                </c:pt>
                <c:pt idx="1601">
                  <c:v>1601</c:v>
                </c:pt>
                <c:pt idx="1602">
                  <c:v>1602</c:v>
                </c:pt>
                <c:pt idx="1603">
                  <c:v>1603</c:v>
                </c:pt>
                <c:pt idx="1604">
                  <c:v>1604</c:v>
                </c:pt>
                <c:pt idx="1605">
                  <c:v>1605</c:v>
                </c:pt>
                <c:pt idx="1606">
                  <c:v>1606</c:v>
                </c:pt>
                <c:pt idx="1607">
                  <c:v>1607</c:v>
                </c:pt>
                <c:pt idx="1608">
                  <c:v>1608</c:v>
                </c:pt>
                <c:pt idx="1609">
                  <c:v>1609</c:v>
                </c:pt>
                <c:pt idx="1610">
                  <c:v>1610</c:v>
                </c:pt>
                <c:pt idx="1611">
                  <c:v>1611</c:v>
                </c:pt>
                <c:pt idx="1612">
                  <c:v>1612</c:v>
                </c:pt>
                <c:pt idx="1613">
                  <c:v>1613</c:v>
                </c:pt>
                <c:pt idx="1614">
                  <c:v>1614</c:v>
                </c:pt>
                <c:pt idx="1615">
                  <c:v>1615</c:v>
                </c:pt>
                <c:pt idx="1616">
                  <c:v>1616</c:v>
                </c:pt>
                <c:pt idx="1617">
                  <c:v>1617</c:v>
                </c:pt>
                <c:pt idx="1618">
                  <c:v>1618</c:v>
                </c:pt>
                <c:pt idx="1619">
                  <c:v>1619</c:v>
                </c:pt>
                <c:pt idx="1620">
                  <c:v>1620</c:v>
                </c:pt>
                <c:pt idx="1621">
                  <c:v>1621</c:v>
                </c:pt>
                <c:pt idx="1622">
                  <c:v>1622</c:v>
                </c:pt>
                <c:pt idx="1623">
                  <c:v>1623</c:v>
                </c:pt>
                <c:pt idx="1624">
                  <c:v>1624</c:v>
                </c:pt>
                <c:pt idx="1625">
                  <c:v>1625</c:v>
                </c:pt>
                <c:pt idx="1626">
                  <c:v>1626</c:v>
                </c:pt>
                <c:pt idx="1627">
                  <c:v>1627</c:v>
                </c:pt>
                <c:pt idx="1628">
                  <c:v>1628</c:v>
                </c:pt>
                <c:pt idx="1629">
                  <c:v>1629</c:v>
                </c:pt>
                <c:pt idx="1630">
                  <c:v>1630</c:v>
                </c:pt>
                <c:pt idx="1631">
                  <c:v>1631</c:v>
                </c:pt>
                <c:pt idx="1632">
                  <c:v>1632</c:v>
                </c:pt>
                <c:pt idx="1633">
                  <c:v>1633</c:v>
                </c:pt>
                <c:pt idx="1634">
                  <c:v>1634</c:v>
                </c:pt>
                <c:pt idx="1635">
                  <c:v>1635</c:v>
                </c:pt>
                <c:pt idx="1636">
                  <c:v>1636</c:v>
                </c:pt>
                <c:pt idx="1637">
                  <c:v>1637</c:v>
                </c:pt>
                <c:pt idx="1638">
                  <c:v>1638</c:v>
                </c:pt>
                <c:pt idx="1639">
                  <c:v>1639</c:v>
                </c:pt>
                <c:pt idx="1640">
                  <c:v>1640</c:v>
                </c:pt>
                <c:pt idx="1641">
                  <c:v>1641</c:v>
                </c:pt>
                <c:pt idx="1642">
                  <c:v>1642</c:v>
                </c:pt>
                <c:pt idx="1643">
                  <c:v>1643</c:v>
                </c:pt>
                <c:pt idx="1644">
                  <c:v>1644</c:v>
                </c:pt>
                <c:pt idx="1645">
                  <c:v>1645</c:v>
                </c:pt>
                <c:pt idx="1646">
                  <c:v>1646</c:v>
                </c:pt>
                <c:pt idx="1647">
                  <c:v>1647</c:v>
                </c:pt>
                <c:pt idx="1648">
                  <c:v>1648</c:v>
                </c:pt>
                <c:pt idx="1649">
                  <c:v>1649</c:v>
                </c:pt>
                <c:pt idx="1650">
                  <c:v>1650</c:v>
                </c:pt>
                <c:pt idx="1651">
                  <c:v>1651</c:v>
                </c:pt>
                <c:pt idx="1652">
                  <c:v>1652</c:v>
                </c:pt>
                <c:pt idx="1653">
                  <c:v>1653</c:v>
                </c:pt>
                <c:pt idx="1654">
                  <c:v>1654</c:v>
                </c:pt>
                <c:pt idx="1655">
                  <c:v>1655</c:v>
                </c:pt>
                <c:pt idx="1656">
                  <c:v>1656</c:v>
                </c:pt>
                <c:pt idx="1657">
                  <c:v>1657</c:v>
                </c:pt>
                <c:pt idx="1658">
                  <c:v>1658</c:v>
                </c:pt>
                <c:pt idx="1659">
                  <c:v>1659</c:v>
                </c:pt>
                <c:pt idx="1660">
                  <c:v>1660</c:v>
                </c:pt>
                <c:pt idx="1661">
                  <c:v>1661</c:v>
                </c:pt>
                <c:pt idx="1662">
                  <c:v>1662</c:v>
                </c:pt>
                <c:pt idx="1663">
                  <c:v>1663</c:v>
                </c:pt>
                <c:pt idx="1664">
                  <c:v>1664</c:v>
                </c:pt>
                <c:pt idx="1665">
                  <c:v>1665</c:v>
                </c:pt>
                <c:pt idx="1666">
                  <c:v>1666</c:v>
                </c:pt>
                <c:pt idx="1667">
                  <c:v>1667</c:v>
                </c:pt>
                <c:pt idx="1668">
                  <c:v>1668</c:v>
                </c:pt>
                <c:pt idx="1669">
                  <c:v>1669</c:v>
                </c:pt>
                <c:pt idx="1670">
                  <c:v>1670</c:v>
                </c:pt>
                <c:pt idx="1671">
                  <c:v>1671</c:v>
                </c:pt>
                <c:pt idx="1672">
                  <c:v>1672</c:v>
                </c:pt>
                <c:pt idx="1673">
                  <c:v>1673</c:v>
                </c:pt>
                <c:pt idx="1674">
                  <c:v>1674</c:v>
                </c:pt>
                <c:pt idx="1675">
                  <c:v>1675</c:v>
                </c:pt>
                <c:pt idx="1676">
                  <c:v>1676</c:v>
                </c:pt>
                <c:pt idx="1677">
                  <c:v>1677</c:v>
                </c:pt>
                <c:pt idx="1678">
                  <c:v>1678</c:v>
                </c:pt>
                <c:pt idx="1679">
                  <c:v>1679</c:v>
                </c:pt>
                <c:pt idx="1680">
                  <c:v>1680</c:v>
                </c:pt>
                <c:pt idx="1681">
                  <c:v>1681</c:v>
                </c:pt>
                <c:pt idx="1682">
                  <c:v>1682</c:v>
                </c:pt>
                <c:pt idx="1683">
                  <c:v>1683</c:v>
                </c:pt>
                <c:pt idx="1684">
                  <c:v>1684</c:v>
                </c:pt>
                <c:pt idx="1685">
                  <c:v>1685</c:v>
                </c:pt>
                <c:pt idx="1686">
                  <c:v>1686</c:v>
                </c:pt>
                <c:pt idx="1687">
                  <c:v>1687</c:v>
                </c:pt>
                <c:pt idx="1688">
                  <c:v>1688</c:v>
                </c:pt>
                <c:pt idx="1689">
                  <c:v>1689</c:v>
                </c:pt>
                <c:pt idx="1690">
                  <c:v>1690</c:v>
                </c:pt>
                <c:pt idx="1691">
                  <c:v>1691</c:v>
                </c:pt>
                <c:pt idx="1692">
                  <c:v>1692</c:v>
                </c:pt>
                <c:pt idx="1693">
                  <c:v>1693</c:v>
                </c:pt>
                <c:pt idx="1694">
                  <c:v>1694</c:v>
                </c:pt>
                <c:pt idx="1695">
                  <c:v>1695</c:v>
                </c:pt>
                <c:pt idx="1696">
                  <c:v>1696</c:v>
                </c:pt>
                <c:pt idx="1697">
                  <c:v>1697</c:v>
                </c:pt>
                <c:pt idx="1698">
                  <c:v>1698</c:v>
                </c:pt>
                <c:pt idx="1699">
                  <c:v>1699</c:v>
                </c:pt>
                <c:pt idx="1700">
                  <c:v>1700</c:v>
                </c:pt>
                <c:pt idx="1701">
                  <c:v>1701</c:v>
                </c:pt>
                <c:pt idx="1702">
                  <c:v>1702</c:v>
                </c:pt>
                <c:pt idx="1703">
                  <c:v>1703</c:v>
                </c:pt>
                <c:pt idx="1704">
                  <c:v>1704</c:v>
                </c:pt>
                <c:pt idx="1705">
                  <c:v>1705</c:v>
                </c:pt>
                <c:pt idx="1706">
                  <c:v>1706</c:v>
                </c:pt>
                <c:pt idx="1707">
                  <c:v>1707</c:v>
                </c:pt>
                <c:pt idx="1708">
                  <c:v>1708</c:v>
                </c:pt>
                <c:pt idx="1709">
                  <c:v>1709</c:v>
                </c:pt>
                <c:pt idx="1710">
                  <c:v>1710</c:v>
                </c:pt>
                <c:pt idx="1711">
                  <c:v>1711</c:v>
                </c:pt>
                <c:pt idx="1712">
                  <c:v>1712</c:v>
                </c:pt>
                <c:pt idx="1713">
                  <c:v>1713</c:v>
                </c:pt>
                <c:pt idx="1714">
                  <c:v>1714</c:v>
                </c:pt>
                <c:pt idx="1715">
                  <c:v>1715</c:v>
                </c:pt>
                <c:pt idx="1716">
                  <c:v>1716</c:v>
                </c:pt>
                <c:pt idx="1717">
                  <c:v>1717</c:v>
                </c:pt>
                <c:pt idx="1718">
                  <c:v>1718</c:v>
                </c:pt>
                <c:pt idx="1719">
                  <c:v>1719</c:v>
                </c:pt>
                <c:pt idx="1720">
                  <c:v>1720</c:v>
                </c:pt>
                <c:pt idx="1721">
                  <c:v>1721</c:v>
                </c:pt>
                <c:pt idx="1722">
                  <c:v>1722</c:v>
                </c:pt>
                <c:pt idx="1723">
                  <c:v>1723</c:v>
                </c:pt>
                <c:pt idx="1724">
                  <c:v>1724</c:v>
                </c:pt>
                <c:pt idx="1725">
                  <c:v>1725</c:v>
                </c:pt>
                <c:pt idx="1726">
                  <c:v>1726</c:v>
                </c:pt>
                <c:pt idx="1727">
                  <c:v>1727</c:v>
                </c:pt>
                <c:pt idx="1728">
                  <c:v>1728</c:v>
                </c:pt>
                <c:pt idx="1729">
                  <c:v>1729</c:v>
                </c:pt>
                <c:pt idx="1730">
                  <c:v>1730</c:v>
                </c:pt>
                <c:pt idx="1731">
                  <c:v>1731</c:v>
                </c:pt>
                <c:pt idx="1732">
                  <c:v>1732</c:v>
                </c:pt>
                <c:pt idx="1733">
                  <c:v>1733</c:v>
                </c:pt>
                <c:pt idx="1734">
                  <c:v>1734</c:v>
                </c:pt>
                <c:pt idx="1735">
                  <c:v>1735</c:v>
                </c:pt>
                <c:pt idx="1736">
                  <c:v>1736</c:v>
                </c:pt>
                <c:pt idx="1737">
                  <c:v>1737</c:v>
                </c:pt>
                <c:pt idx="1738">
                  <c:v>1738</c:v>
                </c:pt>
                <c:pt idx="1739">
                  <c:v>1739</c:v>
                </c:pt>
                <c:pt idx="1740">
                  <c:v>1740</c:v>
                </c:pt>
                <c:pt idx="1741">
                  <c:v>1741</c:v>
                </c:pt>
                <c:pt idx="1742">
                  <c:v>1742</c:v>
                </c:pt>
                <c:pt idx="1743">
                  <c:v>1743</c:v>
                </c:pt>
                <c:pt idx="1744">
                  <c:v>1744</c:v>
                </c:pt>
                <c:pt idx="1745">
                  <c:v>1745</c:v>
                </c:pt>
                <c:pt idx="1746">
                  <c:v>1746</c:v>
                </c:pt>
                <c:pt idx="1747">
                  <c:v>1747</c:v>
                </c:pt>
                <c:pt idx="1748">
                  <c:v>1748</c:v>
                </c:pt>
                <c:pt idx="1749">
                  <c:v>1749</c:v>
                </c:pt>
                <c:pt idx="1750">
                  <c:v>1750</c:v>
                </c:pt>
                <c:pt idx="1751">
                  <c:v>1751</c:v>
                </c:pt>
                <c:pt idx="1752">
                  <c:v>1752</c:v>
                </c:pt>
                <c:pt idx="1753">
                  <c:v>1753</c:v>
                </c:pt>
                <c:pt idx="1754">
                  <c:v>1754</c:v>
                </c:pt>
                <c:pt idx="1755">
                  <c:v>1755</c:v>
                </c:pt>
                <c:pt idx="1756">
                  <c:v>1756</c:v>
                </c:pt>
                <c:pt idx="1757">
                  <c:v>1757</c:v>
                </c:pt>
                <c:pt idx="1758">
                  <c:v>1758</c:v>
                </c:pt>
                <c:pt idx="1759">
                  <c:v>1759</c:v>
                </c:pt>
                <c:pt idx="1760">
                  <c:v>1760</c:v>
                </c:pt>
                <c:pt idx="1761">
                  <c:v>1761</c:v>
                </c:pt>
                <c:pt idx="1762">
                  <c:v>1762</c:v>
                </c:pt>
                <c:pt idx="1763">
                  <c:v>1763</c:v>
                </c:pt>
                <c:pt idx="1764">
                  <c:v>1764</c:v>
                </c:pt>
                <c:pt idx="1765">
                  <c:v>1765</c:v>
                </c:pt>
                <c:pt idx="1766">
                  <c:v>1766</c:v>
                </c:pt>
                <c:pt idx="1767">
                  <c:v>1767</c:v>
                </c:pt>
                <c:pt idx="1768">
                  <c:v>1768</c:v>
                </c:pt>
                <c:pt idx="1769">
                  <c:v>1769</c:v>
                </c:pt>
                <c:pt idx="1770">
                  <c:v>1770</c:v>
                </c:pt>
                <c:pt idx="1771">
                  <c:v>1771</c:v>
                </c:pt>
                <c:pt idx="1772">
                  <c:v>1772</c:v>
                </c:pt>
                <c:pt idx="1773">
                  <c:v>1773</c:v>
                </c:pt>
                <c:pt idx="1774">
                  <c:v>1774</c:v>
                </c:pt>
                <c:pt idx="1775">
                  <c:v>1775</c:v>
                </c:pt>
                <c:pt idx="1776">
                  <c:v>1776</c:v>
                </c:pt>
                <c:pt idx="1777">
                  <c:v>1777</c:v>
                </c:pt>
                <c:pt idx="1778">
                  <c:v>1778</c:v>
                </c:pt>
                <c:pt idx="1779">
                  <c:v>1779</c:v>
                </c:pt>
                <c:pt idx="1780">
                  <c:v>1780</c:v>
                </c:pt>
                <c:pt idx="1781">
                  <c:v>1781</c:v>
                </c:pt>
                <c:pt idx="1782">
                  <c:v>1782</c:v>
                </c:pt>
                <c:pt idx="1783">
                  <c:v>1783</c:v>
                </c:pt>
                <c:pt idx="1784">
                  <c:v>1784</c:v>
                </c:pt>
                <c:pt idx="1785">
                  <c:v>1785</c:v>
                </c:pt>
                <c:pt idx="1786">
                  <c:v>1786</c:v>
                </c:pt>
                <c:pt idx="1787">
                  <c:v>1787</c:v>
                </c:pt>
                <c:pt idx="1788">
                  <c:v>1788</c:v>
                </c:pt>
                <c:pt idx="1789">
                  <c:v>1789</c:v>
                </c:pt>
                <c:pt idx="1790">
                  <c:v>1790</c:v>
                </c:pt>
                <c:pt idx="1791">
                  <c:v>1791</c:v>
                </c:pt>
                <c:pt idx="1792">
                  <c:v>1792</c:v>
                </c:pt>
                <c:pt idx="1793">
                  <c:v>1793</c:v>
                </c:pt>
                <c:pt idx="1794">
                  <c:v>1794</c:v>
                </c:pt>
                <c:pt idx="1795">
                  <c:v>1795</c:v>
                </c:pt>
                <c:pt idx="1796">
                  <c:v>1796</c:v>
                </c:pt>
                <c:pt idx="1797">
                  <c:v>1797</c:v>
                </c:pt>
                <c:pt idx="1798">
                  <c:v>1798</c:v>
                </c:pt>
                <c:pt idx="1799">
                  <c:v>1799</c:v>
                </c:pt>
                <c:pt idx="1800">
                  <c:v>1800</c:v>
                </c:pt>
                <c:pt idx="1801">
                  <c:v>1801</c:v>
                </c:pt>
                <c:pt idx="1802">
                  <c:v>1802</c:v>
                </c:pt>
                <c:pt idx="1803">
                  <c:v>1803</c:v>
                </c:pt>
                <c:pt idx="1804">
                  <c:v>1804</c:v>
                </c:pt>
                <c:pt idx="1805">
                  <c:v>1805</c:v>
                </c:pt>
                <c:pt idx="1806">
                  <c:v>1806</c:v>
                </c:pt>
                <c:pt idx="1807">
                  <c:v>1807</c:v>
                </c:pt>
                <c:pt idx="1808">
                  <c:v>1808</c:v>
                </c:pt>
                <c:pt idx="1809">
                  <c:v>1809</c:v>
                </c:pt>
                <c:pt idx="1810">
                  <c:v>1810</c:v>
                </c:pt>
                <c:pt idx="1811">
                  <c:v>1811</c:v>
                </c:pt>
                <c:pt idx="1812">
                  <c:v>1812</c:v>
                </c:pt>
                <c:pt idx="1813">
                  <c:v>1813</c:v>
                </c:pt>
                <c:pt idx="1814">
                  <c:v>1814</c:v>
                </c:pt>
                <c:pt idx="1815">
                  <c:v>1815</c:v>
                </c:pt>
                <c:pt idx="1816">
                  <c:v>1816</c:v>
                </c:pt>
                <c:pt idx="1817">
                  <c:v>1817</c:v>
                </c:pt>
                <c:pt idx="1818">
                  <c:v>1818</c:v>
                </c:pt>
                <c:pt idx="1819">
                  <c:v>1819</c:v>
                </c:pt>
                <c:pt idx="1820">
                  <c:v>1820</c:v>
                </c:pt>
                <c:pt idx="1821">
                  <c:v>1821</c:v>
                </c:pt>
                <c:pt idx="1822">
                  <c:v>1822</c:v>
                </c:pt>
                <c:pt idx="1823">
                  <c:v>1823</c:v>
                </c:pt>
                <c:pt idx="1824">
                  <c:v>1824</c:v>
                </c:pt>
                <c:pt idx="1825">
                  <c:v>1825</c:v>
                </c:pt>
                <c:pt idx="1826">
                  <c:v>1826</c:v>
                </c:pt>
                <c:pt idx="1827">
                  <c:v>1827</c:v>
                </c:pt>
                <c:pt idx="1828">
                  <c:v>1828</c:v>
                </c:pt>
                <c:pt idx="1829">
                  <c:v>1829</c:v>
                </c:pt>
                <c:pt idx="1830">
                  <c:v>1830</c:v>
                </c:pt>
                <c:pt idx="1831">
                  <c:v>1831</c:v>
                </c:pt>
                <c:pt idx="1832">
                  <c:v>1832</c:v>
                </c:pt>
                <c:pt idx="1833">
                  <c:v>1833</c:v>
                </c:pt>
                <c:pt idx="1834">
                  <c:v>1834</c:v>
                </c:pt>
                <c:pt idx="1835">
                  <c:v>1835</c:v>
                </c:pt>
                <c:pt idx="1836">
                  <c:v>1836</c:v>
                </c:pt>
                <c:pt idx="1837">
                  <c:v>1837</c:v>
                </c:pt>
                <c:pt idx="1838">
                  <c:v>1838</c:v>
                </c:pt>
                <c:pt idx="1839">
                  <c:v>1839</c:v>
                </c:pt>
                <c:pt idx="1840">
                  <c:v>1840</c:v>
                </c:pt>
                <c:pt idx="1841">
                  <c:v>1841</c:v>
                </c:pt>
                <c:pt idx="1842">
                  <c:v>1842</c:v>
                </c:pt>
                <c:pt idx="1843">
                  <c:v>1843</c:v>
                </c:pt>
                <c:pt idx="1844">
                  <c:v>1844</c:v>
                </c:pt>
                <c:pt idx="1845">
                  <c:v>1845</c:v>
                </c:pt>
                <c:pt idx="1846">
                  <c:v>1846</c:v>
                </c:pt>
                <c:pt idx="1847">
                  <c:v>1847</c:v>
                </c:pt>
                <c:pt idx="1848">
                  <c:v>1848</c:v>
                </c:pt>
                <c:pt idx="1849">
                  <c:v>1849</c:v>
                </c:pt>
                <c:pt idx="1850">
                  <c:v>1850</c:v>
                </c:pt>
                <c:pt idx="1851">
                  <c:v>1851</c:v>
                </c:pt>
                <c:pt idx="1852">
                  <c:v>1852</c:v>
                </c:pt>
                <c:pt idx="1853">
                  <c:v>1853</c:v>
                </c:pt>
                <c:pt idx="1854">
                  <c:v>1854</c:v>
                </c:pt>
                <c:pt idx="1855">
                  <c:v>1855</c:v>
                </c:pt>
                <c:pt idx="1856">
                  <c:v>1856</c:v>
                </c:pt>
                <c:pt idx="1857">
                  <c:v>1857</c:v>
                </c:pt>
                <c:pt idx="1858">
                  <c:v>1858</c:v>
                </c:pt>
                <c:pt idx="1859">
                  <c:v>1859</c:v>
                </c:pt>
                <c:pt idx="1860">
                  <c:v>1860</c:v>
                </c:pt>
                <c:pt idx="1861">
                  <c:v>1861</c:v>
                </c:pt>
                <c:pt idx="1862">
                  <c:v>1862</c:v>
                </c:pt>
                <c:pt idx="1863">
                  <c:v>1863</c:v>
                </c:pt>
                <c:pt idx="1864">
                  <c:v>1864</c:v>
                </c:pt>
                <c:pt idx="1865">
                  <c:v>1865</c:v>
                </c:pt>
                <c:pt idx="1866">
                  <c:v>1866</c:v>
                </c:pt>
                <c:pt idx="1867">
                  <c:v>1867</c:v>
                </c:pt>
                <c:pt idx="1868">
                  <c:v>1868</c:v>
                </c:pt>
                <c:pt idx="1869">
                  <c:v>1869</c:v>
                </c:pt>
                <c:pt idx="1870">
                  <c:v>1870</c:v>
                </c:pt>
                <c:pt idx="1871">
                  <c:v>1871</c:v>
                </c:pt>
                <c:pt idx="1872">
                  <c:v>1872</c:v>
                </c:pt>
                <c:pt idx="1873">
                  <c:v>1873</c:v>
                </c:pt>
                <c:pt idx="1874">
                  <c:v>1874</c:v>
                </c:pt>
                <c:pt idx="1875">
                  <c:v>1875</c:v>
                </c:pt>
                <c:pt idx="1876">
                  <c:v>1876</c:v>
                </c:pt>
                <c:pt idx="1877">
                  <c:v>1877</c:v>
                </c:pt>
                <c:pt idx="1878">
                  <c:v>1878</c:v>
                </c:pt>
                <c:pt idx="1879">
                  <c:v>1879</c:v>
                </c:pt>
                <c:pt idx="1880">
                  <c:v>1880</c:v>
                </c:pt>
                <c:pt idx="1881">
                  <c:v>1881</c:v>
                </c:pt>
                <c:pt idx="1882">
                  <c:v>1882</c:v>
                </c:pt>
                <c:pt idx="1883">
                  <c:v>1883</c:v>
                </c:pt>
                <c:pt idx="1884">
                  <c:v>1884</c:v>
                </c:pt>
                <c:pt idx="1885">
                  <c:v>1885</c:v>
                </c:pt>
                <c:pt idx="1886">
                  <c:v>1886</c:v>
                </c:pt>
                <c:pt idx="1887">
                  <c:v>1887</c:v>
                </c:pt>
                <c:pt idx="1888">
                  <c:v>1888</c:v>
                </c:pt>
                <c:pt idx="1889">
                  <c:v>1889</c:v>
                </c:pt>
                <c:pt idx="1890">
                  <c:v>1890</c:v>
                </c:pt>
                <c:pt idx="1891">
                  <c:v>1891</c:v>
                </c:pt>
                <c:pt idx="1892">
                  <c:v>1892</c:v>
                </c:pt>
                <c:pt idx="1893">
                  <c:v>1893</c:v>
                </c:pt>
                <c:pt idx="1894">
                  <c:v>1894</c:v>
                </c:pt>
                <c:pt idx="1895">
                  <c:v>1895</c:v>
                </c:pt>
                <c:pt idx="1896">
                  <c:v>1896</c:v>
                </c:pt>
                <c:pt idx="1897">
                  <c:v>1897</c:v>
                </c:pt>
                <c:pt idx="1898">
                  <c:v>1898</c:v>
                </c:pt>
                <c:pt idx="1899">
                  <c:v>1899</c:v>
                </c:pt>
                <c:pt idx="1900">
                  <c:v>1900</c:v>
                </c:pt>
                <c:pt idx="1901">
                  <c:v>1901</c:v>
                </c:pt>
                <c:pt idx="1902">
                  <c:v>1902</c:v>
                </c:pt>
                <c:pt idx="1903">
                  <c:v>1903</c:v>
                </c:pt>
                <c:pt idx="1904">
                  <c:v>1904</c:v>
                </c:pt>
                <c:pt idx="1905">
                  <c:v>1905</c:v>
                </c:pt>
                <c:pt idx="1906">
                  <c:v>1906</c:v>
                </c:pt>
                <c:pt idx="1907">
                  <c:v>1907</c:v>
                </c:pt>
                <c:pt idx="1908">
                  <c:v>1908</c:v>
                </c:pt>
                <c:pt idx="1909">
                  <c:v>1909</c:v>
                </c:pt>
                <c:pt idx="1910">
                  <c:v>1910</c:v>
                </c:pt>
                <c:pt idx="1911">
                  <c:v>1911</c:v>
                </c:pt>
                <c:pt idx="1912">
                  <c:v>1912</c:v>
                </c:pt>
                <c:pt idx="1913">
                  <c:v>1913</c:v>
                </c:pt>
                <c:pt idx="1914">
                  <c:v>1914</c:v>
                </c:pt>
                <c:pt idx="1915">
                  <c:v>1915</c:v>
                </c:pt>
                <c:pt idx="1916">
                  <c:v>1916</c:v>
                </c:pt>
                <c:pt idx="1917">
                  <c:v>1917</c:v>
                </c:pt>
                <c:pt idx="1918">
                  <c:v>1918</c:v>
                </c:pt>
                <c:pt idx="1919">
                  <c:v>1919</c:v>
                </c:pt>
                <c:pt idx="1920">
                  <c:v>1920</c:v>
                </c:pt>
                <c:pt idx="1921">
                  <c:v>1921</c:v>
                </c:pt>
                <c:pt idx="1922">
                  <c:v>1922</c:v>
                </c:pt>
                <c:pt idx="1923">
                  <c:v>1923</c:v>
                </c:pt>
                <c:pt idx="1924">
                  <c:v>1924</c:v>
                </c:pt>
                <c:pt idx="1925">
                  <c:v>1925</c:v>
                </c:pt>
                <c:pt idx="1926">
                  <c:v>1926</c:v>
                </c:pt>
                <c:pt idx="1927">
                  <c:v>1927</c:v>
                </c:pt>
                <c:pt idx="1928">
                  <c:v>1928</c:v>
                </c:pt>
                <c:pt idx="1929">
                  <c:v>1929</c:v>
                </c:pt>
                <c:pt idx="1930">
                  <c:v>1930</c:v>
                </c:pt>
                <c:pt idx="1931">
                  <c:v>1931</c:v>
                </c:pt>
                <c:pt idx="1932">
                  <c:v>1932</c:v>
                </c:pt>
                <c:pt idx="1933">
                  <c:v>1933</c:v>
                </c:pt>
                <c:pt idx="1934">
                  <c:v>1934</c:v>
                </c:pt>
                <c:pt idx="1935">
                  <c:v>1935</c:v>
                </c:pt>
                <c:pt idx="1936">
                  <c:v>1936</c:v>
                </c:pt>
                <c:pt idx="1937">
                  <c:v>1937</c:v>
                </c:pt>
                <c:pt idx="1938">
                  <c:v>1938</c:v>
                </c:pt>
                <c:pt idx="1939">
                  <c:v>1939</c:v>
                </c:pt>
                <c:pt idx="1940">
                  <c:v>1940</c:v>
                </c:pt>
                <c:pt idx="1941">
                  <c:v>1941</c:v>
                </c:pt>
                <c:pt idx="1942">
                  <c:v>1942</c:v>
                </c:pt>
                <c:pt idx="1943">
                  <c:v>1943</c:v>
                </c:pt>
                <c:pt idx="1944">
                  <c:v>1944</c:v>
                </c:pt>
                <c:pt idx="1945">
                  <c:v>1945</c:v>
                </c:pt>
                <c:pt idx="1946">
                  <c:v>1946</c:v>
                </c:pt>
                <c:pt idx="1947">
                  <c:v>1947</c:v>
                </c:pt>
                <c:pt idx="1948">
                  <c:v>1948</c:v>
                </c:pt>
                <c:pt idx="1949">
                  <c:v>1949</c:v>
                </c:pt>
                <c:pt idx="1950">
                  <c:v>1950</c:v>
                </c:pt>
                <c:pt idx="1951">
                  <c:v>1951</c:v>
                </c:pt>
                <c:pt idx="1952">
                  <c:v>1952</c:v>
                </c:pt>
                <c:pt idx="1953">
                  <c:v>1953</c:v>
                </c:pt>
                <c:pt idx="1954">
                  <c:v>1954</c:v>
                </c:pt>
                <c:pt idx="1955">
                  <c:v>1955</c:v>
                </c:pt>
                <c:pt idx="1956">
                  <c:v>1956</c:v>
                </c:pt>
                <c:pt idx="1957">
                  <c:v>1957</c:v>
                </c:pt>
                <c:pt idx="1958">
                  <c:v>1958</c:v>
                </c:pt>
                <c:pt idx="1959">
                  <c:v>1959</c:v>
                </c:pt>
                <c:pt idx="1960">
                  <c:v>1960</c:v>
                </c:pt>
                <c:pt idx="1961">
                  <c:v>1961</c:v>
                </c:pt>
                <c:pt idx="1962">
                  <c:v>1962</c:v>
                </c:pt>
                <c:pt idx="1963">
                  <c:v>1963</c:v>
                </c:pt>
                <c:pt idx="1964">
                  <c:v>1964</c:v>
                </c:pt>
                <c:pt idx="1965">
                  <c:v>1965</c:v>
                </c:pt>
                <c:pt idx="1966">
                  <c:v>1966</c:v>
                </c:pt>
                <c:pt idx="1967">
                  <c:v>1967</c:v>
                </c:pt>
                <c:pt idx="1968">
                  <c:v>1968</c:v>
                </c:pt>
                <c:pt idx="1969">
                  <c:v>1969</c:v>
                </c:pt>
                <c:pt idx="1970">
                  <c:v>1970</c:v>
                </c:pt>
                <c:pt idx="1971">
                  <c:v>1971</c:v>
                </c:pt>
                <c:pt idx="1972">
                  <c:v>1972</c:v>
                </c:pt>
                <c:pt idx="1973">
                  <c:v>1973</c:v>
                </c:pt>
                <c:pt idx="1974">
                  <c:v>1974</c:v>
                </c:pt>
                <c:pt idx="1975">
                  <c:v>1975</c:v>
                </c:pt>
                <c:pt idx="1976">
                  <c:v>1976</c:v>
                </c:pt>
                <c:pt idx="1977">
                  <c:v>1977</c:v>
                </c:pt>
                <c:pt idx="1978">
                  <c:v>1978</c:v>
                </c:pt>
                <c:pt idx="1979">
                  <c:v>1979</c:v>
                </c:pt>
                <c:pt idx="1980">
                  <c:v>1980</c:v>
                </c:pt>
                <c:pt idx="1981">
                  <c:v>1981</c:v>
                </c:pt>
                <c:pt idx="1982">
                  <c:v>1982</c:v>
                </c:pt>
                <c:pt idx="1983">
                  <c:v>1983</c:v>
                </c:pt>
                <c:pt idx="1984">
                  <c:v>1984</c:v>
                </c:pt>
                <c:pt idx="1985">
                  <c:v>1985</c:v>
                </c:pt>
                <c:pt idx="1986">
                  <c:v>1986</c:v>
                </c:pt>
                <c:pt idx="1987">
                  <c:v>1987</c:v>
                </c:pt>
                <c:pt idx="1988">
                  <c:v>1988</c:v>
                </c:pt>
                <c:pt idx="1989">
                  <c:v>1989</c:v>
                </c:pt>
                <c:pt idx="1990">
                  <c:v>1990</c:v>
                </c:pt>
                <c:pt idx="1991">
                  <c:v>1991</c:v>
                </c:pt>
                <c:pt idx="1992">
                  <c:v>1992</c:v>
                </c:pt>
                <c:pt idx="1993">
                  <c:v>1993</c:v>
                </c:pt>
                <c:pt idx="1994">
                  <c:v>1994</c:v>
                </c:pt>
                <c:pt idx="1995">
                  <c:v>1995</c:v>
                </c:pt>
                <c:pt idx="1996">
                  <c:v>1996</c:v>
                </c:pt>
                <c:pt idx="1997">
                  <c:v>1997</c:v>
                </c:pt>
                <c:pt idx="1998">
                  <c:v>1998</c:v>
                </c:pt>
                <c:pt idx="1999">
                  <c:v>1999</c:v>
                </c:pt>
                <c:pt idx="2000">
                  <c:v>2000</c:v>
                </c:pt>
                <c:pt idx="2001">
                  <c:v>2001</c:v>
                </c:pt>
                <c:pt idx="2002">
                  <c:v>2002</c:v>
                </c:pt>
                <c:pt idx="2003">
                  <c:v>2003</c:v>
                </c:pt>
                <c:pt idx="2004">
                  <c:v>2004</c:v>
                </c:pt>
                <c:pt idx="2005">
                  <c:v>2005</c:v>
                </c:pt>
                <c:pt idx="2006">
                  <c:v>2006</c:v>
                </c:pt>
                <c:pt idx="2007">
                  <c:v>2007</c:v>
                </c:pt>
                <c:pt idx="2008">
                  <c:v>2008</c:v>
                </c:pt>
                <c:pt idx="2009">
                  <c:v>2009</c:v>
                </c:pt>
                <c:pt idx="2010">
                  <c:v>2010</c:v>
                </c:pt>
                <c:pt idx="2011">
                  <c:v>2011</c:v>
                </c:pt>
                <c:pt idx="2012">
                  <c:v>2012</c:v>
                </c:pt>
                <c:pt idx="2013">
                  <c:v>2013</c:v>
                </c:pt>
                <c:pt idx="2014">
                  <c:v>2014</c:v>
                </c:pt>
                <c:pt idx="2015">
                  <c:v>2015</c:v>
                </c:pt>
                <c:pt idx="2016">
                  <c:v>2016</c:v>
                </c:pt>
                <c:pt idx="2017">
                  <c:v>2017</c:v>
                </c:pt>
                <c:pt idx="2018">
                  <c:v>2018</c:v>
                </c:pt>
                <c:pt idx="2019">
                  <c:v>2019</c:v>
                </c:pt>
                <c:pt idx="2020">
                  <c:v>2020</c:v>
                </c:pt>
                <c:pt idx="2021">
                  <c:v>2021</c:v>
                </c:pt>
                <c:pt idx="2022">
                  <c:v>2022</c:v>
                </c:pt>
                <c:pt idx="2023">
                  <c:v>2023</c:v>
                </c:pt>
                <c:pt idx="2024">
                  <c:v>2024</c:v>
                </c:pt>
                <c:pt idx="2025">
                  <c:v>2025</c:v>
                </c:pt>
                <c:pt idx="2026">
                  <c:v>2026</c:v>
                </c:pt>
                <c:pt idx="2027">
                  <c:v>2027</c:v>
                </c:pt>
                <c:pt idx="2028">
                  <c:v>2028</c:v>
                </c:pt>
                <c:pt idx="2029">
                  <c:v>2029</c:v>
                </c:pt>
                <c:pt idx="2030">
                  <c:v>2030</c:v>
                </c:pt>
                <c:pt idx="2031">
                  <c:v>2031</c:v>
                </c:pt>
                <c:pt idx="2032">
                  <c:v>2032</c:v>
                </c:pt>
                <c:pt idx="2033">
                  <c:v>2033</c:v>
                </c:pt>
                <c:pt idx="2034">
                  <c:v>2034</c:v>
                </c:pt>
                <c:pt idx="2035">
                  <c:v>2035</c:v>
                </c:pt>
                <c:pt idx="2036">
                  <c:v>2036</c:v>
                </c:pt>
                <c:pt idx="2037">
                  <c:v>2037</c:v>
                </c:pt>
                <c:pt idx="2038">
                  <c:v>2038</c:v>
                </c:pt>
                <c:pt idx="2039">
                  <c:v>2039</c:v>
                </c:pt>
                <c:pt idx="2040">
                  <c:v>2040</c:v>
                </c:pt>
                <c:pt idx="2041">
                  <c:v>2041</c:v>
                </c:pt>
                <c:pt idx="2042">
                  <c:v>2042</c:v>
                </c:pt>
                <c:pt idx="2043">
                  <c:v>2043</c:v>
                </c:pt>
                <c:pt idx="2044">
                  <c:v>2044</c:v>
                </c:pt>
                <c:pt idx="2045">
                  <c:v>2045</c:v>
                </c:pt>
                <c:pt idx="2046">
                  <c:v>2046</c:v>
                </c:pt>
                <c:pt idx="2047">
                  <c:v>2047</c:v>
                </c:pt>
                <c:pt idx="2048">
                  <c:v>2048</c:v>
                </c:pt>
                <c:pt idx="2049">
                  <c:v>2049</c:v>
                </c:pt>
                <c:pt idx="2050">
                  <c:v>2050</c:v>
                </c:pt>
                <c:pt idx="2051">
                  <c:v>2051</c:v>
                </c:pt>
                <c:pt idx="2052">
                  <c:v>2052</c:v>
                </c:pt>
                <c:pt idx="2053">
                  <c:v>2053</c:v>
                </c:pt>
                <c:pt idx="2054">
                  <c:v>2054</c:v>
                </c:pt>
                <c:pt idx="2055">
                  <c:v>2055</c:v>
                </c:pt>
                <c:pt idx="2056">
                  <c:v>2056</c:v>
                </c:pt>
                <c:pt idx="2057">
                  <c:v>2057</c:v>
                </c:pt>
                <c:pt idx="2058">
                  <c:v>2058</c:v>
                </c:pt>
                <c:pt idx="2059">
                  <c:v>2059</c:v>
                </c:pt>
                <c:pt idx="2060">
                  <c:v>2060</c:v>
                </c:pt>
                <c:pt idx="2061">
                  <c:v>2061</c:v>
                </c:pt>
                <c:pt idx="2062">
                  <c:v>2062</c:v>
                </c:pt>
                <c:pt idx="2063">
                  <c:v>2063</c:v>
                </c:pt>
                <c:pt idx="2064">
                  <c:v>2064</c:v>
                </c:pt>
                <c:pt idx="2065">
                  <c:v>2065</c:v>
                </c:pt>
                <c:pt idx="2066">
                  <c:v>2066</c:v>
                </c:pt>
                <c:pt idx="2067">
                  <c:v>2067</c:v>
                </c:pt>
                <c:pt idx="2068">
                  <c:v>2068</c:v>
                </c:pt>
                <c:pt idx="2069">
                  <c:v>2069</c:v>
                </c:pt>
                <c:pt idx="2070">
                  <c:v>2070</c:v>
                </c:pt>
                <c:pt idx="2071">
                  <c:v>2071</c:v>
                </c:pt>
                <c:pt idx="2072">
                  <c:v>2072</c:v>
                </c:pt>
                <c:pt idx="2073">
                  <c:v>2073</c:v>
                </c:pt>
                <c:pt idx="2074">
                  <c:v>2074</c:v>
                </c:pt>
                <c:pt idx="2075">
                  <c:v>2075</c:v>
                </c:pt>
                <c:pt idx="2076">
                  <c:v>2076</c:v>
                </c:pt>
                <c:pt idx="2077">
                  <c:v>2077</c:v>
                </c:pt>
                <c:pt idx="2078">
                  <c:v>2078</c:v>
                </c:pt>
                <c:pt idx="2079">
                  <c:v>2079</c:v>
                </c:pt>
                <c:pt idx="2080">
                  <c:v>2080</c:v>
                </c:pt>
                <c:pt idx="2081">
                  <c:v>2081</c:v>
                </c:pt>
                <c:pt idx="2082">
                  <c:v>2082</c:v>
                </c:pt>
                <c:pt idx="2083">
                  <c:v>2083</c:v>
                </c:pt>
                <c:pt idx="2084">
                  <c:v>2084</c:v>
                </c:pt>
                <c:pt idx="2085">
                  <c:v>2085</c:v>
                </c:pt>
                <c:pt idx="2086">
                  <c:v>2086</c:v>
                </c:pt>
                <c:pt idx="2087">
                  <c:v>2087</c:v>
                </c:pt>
                <c:pt idx="2088">
                  <c:v>2088</c:v>
                </c:pt>
                <c:pt idx="2089">
                  <c:v>2089</c:v>
                </c:pt>
                <c:pt idx="2090">
                  <c:v>2090</c:v>
                </c:pt>
                <c:pt idx="2091">
                  <c:v>2091</c:v>
                </c:pt>
                <c:pt idx="2092">
                  <c:v>2092</c:v>
                </c:pt>
                <c:pt idx="2093">
                  <c:v>2093</c:v>
                </c:pt>
                <c:pt idx="2094">
                  <c:v>2094</c:v>
                </c:pt>
                <c:pt idx="2095">
                  <c:v>2095</c:v>
                </c:pt>
                <c:pt idx="2096">
                  <c:v>2096</c:v>
                </c:pt>
                <c:pt idx="2097">
                  <c:v>2097</c:v>
                </c:pt>
                <c:pt idx="2098">
                  <c:v>2098</c:v>
                </c:pt>
                <c:pt idx="2099">
                  <c:v>2099</c:v>
                </c:pt>
                <c:pt idx="2100">
                  <c:v>2100</c:v>
                </c:pt>
                <c:pt idx="2101">
                  <c:v>2101</c:v>
                </c:pt>
                <c:pt idx="2102">
                  <c:v>2102</c:v>
                </c:pt>
                <c:pt idx="2103">
                  <c:v>2103</c:v>
                </c:pt>
                <c:pt idx="2104">
                  <c:v>2104</c:v>
                </c:pt>
                <c:pt idx="2105">
                  <c:v>2105</c:v>
                </c:pt>
                <c:pt idx="2106">
                  <c:v>2106</c:v>
                </c:pt>
                <c:pt idx="2107">
                  <c:v>2107</c:v>
                </c:pt>
                <c:pt idx="2108">
                  <c:v>2108</c:v>
                </c:pt>
                <c:pt idx="2109">
                  <c:v>2109</c:v>
                </c:pt>
                <c:pt idx="2110">
                  <c:v>2110</c:v>
                </c:pt>
                <c:pt idx="2111">
                  <c:v>2111</c:v>
                </c:pt>
                <c:pt idx="2112">
                  <c:v>2112</c:v>
                </c:pt>
                <c:pt idx="2113">
                  <c:v>2113</c:v>
                </c:pt>
                <c:pt idx="2114">
                  <c:v>2114</c:v>
                </c:pt>
                <c:pt idx="2115">
                  <c:v>2115</c:v>
                </c:pt>
                <c:pt idx="2116">
                  <c:v>2116</c:v>
                </c:pt>
                <c:pt idx="2117">
                  <c:v>2117</c:v>
                </c:pt>
                <c:pt idx="2118">
                  <c:v>2118</c:v>
                </c:pt>
                <c:pt idx="2119">
                  <c:v>2119</c:v>
                </c:pt>
                <c:pt idx="2120">
                  <c:v>2120</c:v>
                </c:pt>
                <c:pt idx="2121">
                  <c:v>2121</c:v>
                </c:pt>
                <c:pt idx="2122">
                  <c:v>2122</c:v>
                </c:pt>
                <c:pt idx="2123">
                  <c:v>2123</c:v>
                </c:pt>
                <c:pt idx="2124">
                  <c:v>2124</c:v>
                </c:pt>
                <c:pt idx="2125">
                  <c:v>2125</c:v>
                </c:pt>
                <c:pt idx="2126">
                  <c:v>2126</c:v>
                </c:pt>
                <c:pt idx="2127">
                  <c:v>2127</c:v>
                </c:pt>
                <c:pt idx="2128">
                  <c:v>2128</c:v>
                </c:pt>
                <c:pt idx="2129">
                  <c:v>2129</c:v>
                </c:pt>
                <c:pt idx="2130">
                  <c:v>2130</c:v>
                </c:pt>
                <c:pt idx="2131">
                  <c:v>2131</c:v>
                </c:pt>
                <c:pt idx="2132">
                  <c:v>2132</c:v>
                </c:pt>
                <c:pt idx="2133">
                  <c:v>2133</c:v>
                </c:pt>
                <c:pt idx="2134">
                  <c:v>2134</c:v>
                </c:pt>
                <c:pt idx="2135">
                  <c:v>2135</c:v>
                </c:pt>
                <c:pt idx="2136">
                  <c:v>2136</c:v>
                </c:pt>
                <c:pt idx="2137">
                  <c:v>2137</c:v>
                </c:pt>
                <c:pt idx="2138">
                  <c:v>2138</c:v>
                </c:pt>
                <c:pt idx="2139">
                  <c:v>2139</c:v>
                </c:pt>
                <c:pt idx="2140">
                  <c:v>2140</c:v>
                </c:pt>
                <c:pt idx="2141">
                  <c:v>2141</c:v>
                </c:pt>
                <c:pt idx="2142">
                  <c:v>2142</c:v>
                </c:pt>
                <c:pt idx="2143">
                  <c:v>2143</c:v>
                </c:pt>
                <c:pt idx="2144">
                  <c:v>2144</c:v>
                </c:pt>
                <c:pt idx="2145">
                  <c:v>2145</c:v>
                </c:pt>
                <c:pt idx="2146">
                  <c:v>2146</c:v>
                </c:pt>
                <c:pt idx="2147">
                  <c:v>2147</c:v>
                </c:pt>
                <c:pt idx="2148">
                  <c:v>2148</c:v>
                </c:pt>
                <c:pt idx="2149">
                  <c:v>2149</c:v>
                </c:pt>
                <c:pt idx="2150">
                  <c:v>2150</c:v>
                </c:pt>
                <c:pt idx="2151">
                  <c:v>2151</c:v>
                </c:pt>
                <c:pt idx="2152">
                  <c:v>2152</c:v>
                </c:pt>
                <c:pt idx="2153">
                  <c:v>2153</c:v>
                </c:pt>
                <c:pt idx="2154">
                  <c:v>2154</c:v>
                </c:pt>
                <c:pt idx="2155">
                  <c:v>2155</c:v>
                </c:pt>
                <c:pt idx="2156">
                  <c:v>2156</c:v>
                </c:pt>
                <c:pt idx="2157">
                  <c:v>2157</c:v>
                </c:pt>
                <c:pt idx="2158">
                  <c:v>2158</c:v>
                </c:pt>
                <c:pt idx="2159">
                  <c:v>2159</c:v>
                </c:pt>
                <c:pt idx="2160">
                  <c:v>2160</c:v>
                </c:pt>
                <c:pt idx="2161">
                  <c:v>2161</c:v>
                </c:pt>
                <c:pt idx="2162">
                  <c:v>2162</c:v>
                </c:pt>
                <c:pt idx="2163">
                  <c:v>2163</c:v>
                </c:pt>
                <c:pt idx="2164">
                  <c:v>2164</c:v>
                </c:pt>
                <c:pt idx="2165">
                  <c:v>2165</c:v>
                </c:pt>
                <c:pt idx="2166">
                  <c:v>2166</c:v>
                </c:pt>
                <c:pt idx="2167">
                  <c:v>2167</c:v>
                </c:pt>
                <c:pt idx="2168">
                  <c:v>2168</c:v>
                </c:pt>
                <c:pt idx="2169">
                  <c:v>2169</c:v>
                </c:pt>
                <c:pt idx="2170">
                  <c:v>2170</c:v>
                </c:pt>
                <c:pt idx="2171">
                  <c:v>2171</c:v>
                </c:pt>
                <c:pt idx="2172">
                  <c:v>2172</c:v>
                </c:pt>
                <c:pt idx="2173">
                  <c:v>2173</c:v>
                </c:pt>
                <c:pt idx="2174">
                  <c:v>2174</c:v>
                </c:pt>
                <c:pt idx="2175">
                  <c:v>2175</c:v>
                </c:pt>
                <c:pt idx="2176">
                  <c:v>2176</c:v>
                </c:pt>
                <c:pt idx="2177">
                  <c:v>2177</c:v>
                </c:pt>
                <c:pt idx="2178">
                  <c:v>2178</c:v>
                </c:pt>
                <c:pt idx="2179">
                  <c:v>2179</c:v>
                </c:pt>
                <c:pt idx="2180">
                  <c:v>2180</c:v>
                </c:pt>
                <c:pt idx="2181">
                  <c:v>2181</c:v>
                </c:pt>
                <c:pt idx="2182">
                  <c:v>2182</c:v>
                </c:pt>
                <c:pt idx="2183">
                  <c:v>2183</c:v>
                </c:pt>
                <c:pt idx="2184">
                  <c:v>2184</c:v>
                </c:pt>
                <c:pt idx="2185">
                  <c:v>2185</c:v>
                </c:pt>
                <c:pt idx="2186">
                  <c:v>2186</c:v>
                </c:pt>
                <c:pt idx="2187">
                  <c:v>2187</c:v>
                </c:pt>
                <c:pt idx="2188">
                  <c:v>2188</c:v>
                </c:pt>
                <c:pt idx="2189">
                  <c:v>2189</c:v>
                </c:pt>
                <c:pt idx="2190">
                  <c:v>2190</c:v>
                </c:pt>
                <c:pt idx="2191">
                  <c:v>2191</c:v>
                </c:pt>
                <c:pt idx="2192">
                  <c:v>2192</c:v>
                </c:pt>
                <c:pt idx="2193">
                  <c:v>2193</c:v>
                </c:pt>
                <c:pt idx="2194">
                  <c:v>2194</c:v>
                </c:pt>
                <c:pt idx="2195">
                  <c:v>2195</c:v>
                </c:pt>
                <c:pt idx="2196">
                  <c:v>2196</c:v>
                </c:pt>
                <c:pt idx="2197">
                  <c:v>2197</c:v>
                </c:pt>
                <c:pt idx="2198">
                  <c:v>2198</c:v>
                </c:pt>
                <c:pt idx="2199">
                  <c:v>2199</c:v>
                </c:pt>
                <c:pt idx="2200">
                  <c:v>2200</c:v>
                </c:pt>
                <c:pt idx="2201">
                  <c:v>2201</c:v>
                </c:pt>
                <c:pt idx="2202">
                  <c:v>2202</c:v>
                </c:pt>
                <c:pt idx="2203">
                  <c:v>2203</c:v>
                </c:pt>
                <c:pt idx="2204">
                  <c:v>2204</c:v>
                </c:pt>
                <c:pt idx="2205">
                  <c:v>2205</c:v>
                </c:pt>
                <c:pt idx="2206">
                  <c:v>2206</c:v>
                </c:pt>
                <c:pt idx="2207">
                  <c:v>2207</c:v>
                </c:pt>
                <c:pt idx="2208">
                  <c:v>2208</c:v>
                </c:pt>
                <c:pt idx="2209">
                  <c:v>2209</c:v>
                </c:pt>
                <c:pt idx="2210">
                  <c:v>2210</c:v>
                </c:pt>
                <c:pt idx="2211">
                  <c:v>2211</c:v>
                </c:pt>
                <c:pt idx="2212">
                  <c:v>2212</c:v>
                </c:pt>
                <c:pt idx="2213">
                  <c:v>2213</c:v>
                </c:pt>
                <c:pt idx="2214">
                  <c:v>2214</c:v>
                </c:pt>
                <c:pt idx="2215">
                  <c:v>2215</c:v>
                </c:pt>
                <c:pt idx="2216">
                  <c:v>2216</c:v>
                </c:pt>
                <c:pt idx="2217">
                  <c:v>2217</c:v>
                </c:pt>
                <c:pt idx="2218">
                  <c:v>2218</c:v>
                </c:pt>
                <c:pt idx="2219">
                  <c:v>2219</c:v>
                </c:pt>
                <c:pt idx="2220">
                  <c:v>2220</c:v>
                </c:pt>
                <c:pt idx="2221">
                  <c:v>2221</c:v>
                </c:pt>
                <c:pt idx="2222">
                  <c:v>2222</c:v>
                </c:pt>
                <c:pt idx="2223">
                  <c:v>2223</c:v>
                </c:pt>
                <c:pt idx="2224">
                  <c:v>2224</c:v>
                </c:pt>
                <c:pt idx="2225">
                  <c:v>2225</c:v>
                </c:pt>
                <c:pt idx="2226">
                  <c:v>2226</c:v>
                </c:pt>
                <c:pt idx="2227">
                  <c:v>2227</c:v>
                </c:pt>
                <c:pt idx="2228">
                  <c:v>2228</c:v>
                </c:pt>
                <c:pt idx="2229">
                  <c:v>2229</c:v>
                </c:pt>
                <c:pt idx="2230">
                  <c:v>2230</c:v>
                </c:pt>
                <c:pt idx="2231">
                  <c:v>2231</c:v>
                </c:pt>
                <c:pt idx="2232">
                  <c:v>2232</c:v>
                </c:pt>
                <c:pt idx="2233">
                  <c:v>2233</c:v>
                </c:pt>
                <c:pt idx="2234">
                  <c:v>2234</c:v>
                </c:pt>
                <c:pt idx="2235">
                  <c:v>2235</c:v>
                </c:pt>
                <c:pt idx="2236">
                  <c:v>2236</c:v>
                </c:pt>
                <c:pt idx="2237">
                  <c:v>2237</c:v>
                </c:pt>
                <c:pt idx="2238">
                  <c:v>2238</c:v>
                </c:pt>
                <c:pt idx="2239">
                  <c:v>2239</c:v>
                </c:pt>
                <c:pt idx="2240">
                  <c:v>2240</c:v>
                </c:pt>
                <c:pt idx="2241">
                  <c:v>2241</c:v>
                </c:pt>
                <c:pt idx="2242">
                  <c:v>2242</c:v>
                </c:pt>
                <c:pt idx="2243">
                  <c:v>2243</c:v>
                </c:pt>
                <c:pt idx="2244">
                  <c:v>2244</c:v>
                </c:pt>
                <c:pt idx="2245">
                  <c:v>2245</c:v>
                </c:pt>
                <c:pt idx="2246">
                  <c:v>2246</c:v>
                </c:pt>
                <c:pt idx="2247">
                  <c:v>2247</c:v>
                </c:pt>
                <c:pt idx="2248">
                  <c:v>2248</c:v>
                </c:pt>
                <c:pt idx="2249">
                  <c:v>2249</c:v>
                </c:pt>
                <c:pt idx="2250">
                  <c:v>2250</c:v>
                </c:pt>
                <c:pt idx="2251">
                  <c:v>2251</c:v>
                </c:pt>
                <c:pt idx="2252">
                  <c:v>2252</c:v>
                </c:pt>
                <c:pt idx="2253">
                  <c:v>2253</c:v>
                </c:pt>
                <c:pt idx="2254">
                  <c:v>2254</c:v>
                </c:pt>
                <c:pt idx="2255">
                  <c:v>2255</c:v>
                </c:pt>
                <c:pt idx="2256">
                  <c:v>2256</c:v>
                </c:pt>
                <c:pt idx="2257">
                  <c:v>2257</c:v>
                </c:pt>
                <c:pt idx="2258">
                  <c:v>2258</c:v>
                </c:pt>
                <c:pt idx="2259">
                  <c:v>2259</c:v>
                </c:pt>
                <c:pt idx="2260">
                  <c:v>2260</c:v>
                </c:pt>
                <c:pt idx="2261">
                  <c:v>2261</c:v>
                </c:pt>
                <c:pt idx="2262">
                  <c:v>2262</c:v>
                </c:pt>
                <c:pt idx="2263">
                  <c:v>2263</c:v>
                </c:pt>
                <c:pt idx="2264">
                  <c:v>2264</c:v>
                </c:pt>
                <c:pt idx="2265">
                  <c:v>2265</c:v>
                </c:pt>
                <c:pt idx="2266">
                  <c:v>2266</c:v>
                </c:pt>
                <c:pt idx="2267">
                  <c:v>2267</c:v>
                </c:pt>
                <c:pt idx="2268">
                  <c:v>2268</c:v>
                </c:pt>
                <c:pt idx="2269">
                  <c:v>2269</c:v>
                </c:pt>
                <c:pt idx="2270">
                  <c:v>2270</c:v>
                </c:pt>
                <c:pt idx="2271">
                  <c:v>2271</c:v>
                </c:pt>
                <c:pt idx="2272">
                  <c:v>2272</c:v>
                </c:pt>
                <c:pt idx="2273">
                  <c:v>2273</c:v>
                </c:pt>
                <c:pt idx="2274">
                  <c:v>2274</c:v>
                </c:pt>
                <c:pt idx="2275">
                  <c:v>2275</c:v>
                </c:pt>
                <c:pt idx="2276">
                  <c:v>2276</c:v>
                </c:pt>
                <c:pt idx="2277">
                  <c:v>2277</c:v>
                </c:pt>
                <c:pt idx="2278">
                  <c:v>2278</c:v>
                </c:pt>
                <c:pt idx="2279">
                  <c:v>2279</c:v>
                </c:pt>
                <c:pt idx="2280">
                  <c:v>2280</c:v>
                </c:pt>
                <c:pt idx="2281">
                  <c:v>2281</c:v>
                </c:pt>
                <c:pt idx="2282">
                  <c:v>2282</c:v>
                </c:pt>
                <c:pt idx="2283">
                  <c:v>2283</c:v>
                </c:pt>
                <c:pt idx="2284">
                  <c:v>2284</c:v>
                </c:pt>
                <c:pt idx="2285">
                  <c:v>2285</c:v>
                </c:pt>
                <c:pt idx="2286">
                  <c:v>2286</c:v>
                </c:pt>
                <c:pt idx="2287">
                  <c:v>2287</c:v>
                </c:pt>
                <c:pt idx="2288">
                  <c:v>2288</c:v>
                </c:pt>
                <c:pt idx="2289">
                  <c:v>2289</c:v>
                </c:pt>
                <c:pt idx="2290">
                  <c:v>2290</c:v>
                </c:pt>
                <c:pt idx="2291">
                  <c:v>2291</c:v>
                </c:pt>
                <c:pt idx="2292">
                  <c:v>2292</c:v>
                </c:pt>
                <c:pt idx="2293">
                  <c:v>2293</c:v>
                </c:pt>
                <c:pt idx="2294">
                  <c:v>2294</c:v>
                </c:pt>
                <c:pt idx="2295">
                  <c:v>2295</c:v>
                </c:pt>
                <c:pt idx="2296">
                  <c:v>2296</c:v>
                </c:pt>
                <c:pt idx="2297">
                  <c:v>2297</c:v>
                </c:pt>
                <c:pt idx="2298">
                  <c:v>2298</c:v>
                </c:pt>
                <c:pt idx="2299">
                  <c:v>2299</c:v>
                </c:pt>
                <c:pt idx="2300">
                  <c:v>2300</c:v>
                </c:pt>
                <c:pt idx="2301">
                  <c:v>2301</c:v>
                </c:pt>
                <c:pt idx="2302">
                  <c:v>2302</c:v>
                </c:pt>
                <c:pt idx="2303">
                  <c:v>2303</c:v>
                </c:pt>
                <c:pt idx="2304">
                  <c:v>2304</c:v>
                </c:pt>
                <c:pt idx="2305">
                  <c:v>2305</c:v>
                </c:pt>
                <c:pt idx="2306">
                  <c:v>2306</c:v>
                </c:pt>
                <c:pt idx="2307">
                  <c:v>2307</c:v>
                </c:pt>
                <c:pt idx="2308">
                  <c:v>2308</c:v>
                </c:pt>
                <c:pt idx="2309">
                  <c:v>2309</c:v>
                </c:pt>
                <c:pt idx="2310">
                  <c:v>2310</c:v>
                </c:pt>
                <c:pt idx="2311">
                  <c:v>2311</c:v>
                </c:pt>
                <c:pt idx="2312">
                  <c:v>2312</c:v>
                </c:pt>
                <c:pt idx="2313">
                  <c:v>2313</c:v>
                </c:pt>
                <c:pt idx="2314">
                  <c:v>2314</c:v>
                </c:pt>
                <c:pt idx="2315">
                  <c:v>2315</c:v>
                </c:pt>
                <c:pt idx="2316">
                  <c:v>2316</c:v>
                </c:pt>
                <c:pt idx="2317">
                  <c:v>2317</c:v>
                </c:pt>
                <c:pt idx="2318">
                  <c:v>2318</c:v>
                </c:pt>
                <c:pt idx="2319">
                  <c:v>2319</c:v>
                </c:pt>
                <c:pt idx="2320">
                  <c:v>2320</c:v>
                </c:pt>
                <c:pt idx="2321">
                  <c:v>2321</c:v>
                </c:pt>
                <c:pt idx="2322">
                  <c:v>2322</c:v>
                </c:pt>
                <c:pt idx="2323">
                  <c:v>2323</c:v>
                </c:pt>
                <c:pt idx="2324">
                  <c:v>2324</c:v>
                </c:pt>
                <c:pt idx="2325">
                  <c:v>2325</c:v>
                </c:pt>
                <c:pt idx="2326">
                  <c:v>2326</c:v>
                </c:pt>
                <c:pt idx="2327">
                  <c:v>2327</c:v>
                </c:pt>
                <c:pt idx="2328">
                  <c:v>2328</c:v>
                </c:pt>
                <c:pt idx="2329">
                  <c:v>2329</c:v>
                </c:pt>
                <c:pt idx="2330">
                  <c:v>2330</c:v>
                </c:pt>
                <c:pt idx="2331">
                  <c:v>2331</c:v>
                </c:pt>
                <c:pt idx="2332">
                  <c:v>2332</c:v>
                </c:pt>
                <c:pt idx="2333">
                  <c:v>2333</c:v>
                </c:pt>
                <c:pt idx="2334">
                  <c:v>2334</c:v>
                </c:pt>
                <c:pt idx="2335">
                  <c:v>2335</c:v>
                </c:pt>
                <c:pt idx="2336">
                  <c:v>2336</c:v>
                </c:pt>
                <c:pt idx="2337">
                  <c:v>2337</c:v>
                </c:pt>
                <c:pt idx="2338">
                  <c:v>2338</c:v>
                </c:pt>
                <c:pt idx="2339">
                  <c:v>2339</c:v>
                </c:pt>
                <c:pt idx="2340">
                  <c:v>2340</c:v>
                </c:pt>
                <c:pt idx="2341">
                  <c:v>2341</c:v>
                </c:pt>
                <c:pt idx="2342">
                  <c:v>2342</c:v>
                </c:pt>
                <c:pt idx="2343">
                  <c:v>2343</c:v>
                </c:pt>
                <c:pt idx="2344">
                  <c:v>2344</c:v>
                </c:pt>
                <c:pt idx="2345">
                  <c:v>2345</c:v>
                </c:pt>
                <c:pt idx="2346">
                  <c:v>2346</c:v>
                </c:pt>
                <c:pt idx="2347">
                  <c:v>2347</c:v>
                </c:pt>
                <c:pt idx="2348">
                  <c:v>2348</c:v>
                </c:pt>
                <c:pt idx="2349">
                  <c:v>2349</c:v>
                </c:pt>
                <c:pt idx="2350">
                  <c:v>2350</c:v>
                </c:pt>
                <c:pt idx="2351">
                  <c:v>2351</c:v>
                </c:pt>
                <c:pt idx="2352">
                  <c:v>2352</c:v>
                </c:pt>
                <c:pt idx="2353">
                  <c:v>2353</c:v>
                </c:pt>
                <c:pt idx="2354">
                  <c:v>2354</c:v>
                </c:pt>
                <c:pt idx="2355">
                  <c:v>2355</c:v>
                </c:pt>
                <c:pt idx="2356">
                  <c:v>2356</c:v>
                </c:pt>
                <c:pt idx="2357">
                  <c:v>2357</c:v>
                </c:pt>
                <c:pt idx="2358">
                  <c:v>2358</c:v>
                </c:pt>
                <c:pt idx="2359">
                  <c:v>2359</c:v>
                </c:pt>
                <c:pt idx="2360">
                  <c:v>2360</c:v>
                </c:pt>
                <c:pt idx="2361">
                  <c:v>2361</c:v>
                </c:pt>
                <c:pt idx="2362">
                  <c:v>2362</c:v>
                </c:pt>
                <c:pt idx="2363">
                  <c:v>2363</c:v>
                </c:pt>
                <c:pt idx="2364">
                  <c:v>2364</c:v>
                </c:pt>
                <c:pt idx="2365">
                  <c:v>2365</c:v>
                </c:pt>
                <c:pt idx="2366">
                  <c:v>2366</c:v>
                </c:pt>
                <c:pt idx="2367">
                  <c:v>2367</c:v>
                </c:pt>
                <c:pt idx="2368">
                  <c:v>2368</c:v>
                </c:pt>
                <c:pt idx="2369">
                  <c:v>2369</c:v>
                </c:pt>
                <c:pt idx="2370">
                  <c:v>2370</c:v>
                </c:pt>
                <c:pt idx="2371">
                  <c:v>2371</c:v>
                </c:pt>
                <c:pt idx="2372">
                  <c:v>2372</c:v>
                </c:pt>
                <c:pt idx="2373">
                  <c:v>2373</c:v>
                </c:pt>
                <c:pt idx="2374">
                  <c:v>2374</c:v>
                </c:pt>
                <c:pt idx="2375">
                  <c:v>2375</c:v>
                </c:pt>
                <c:pt idx="2376">
                  <c:v>2376</c:v>
                </c:pt>
                <c:pt idx="2377">
                  <c:v>2377</c:v>
                </c:pt>
                <c:pt idx="2378">
                  <c:v>2378</c:v>
                </c:pt>
                <c:pt idx="2379">
                  <c:v>2379</c:v>
                </c:pt>
                <c:pt idx="2380">
                  <c:v>2380</c:v>
                </c:pt>
                <c:pt idx="2381">
                  <c:v>2381</c:v>
                </c:pt>
                <c:pt idx="2382">
                  <c:v>2382</c:v>
                </c:pt>
                <c:pt idx="2383">
                  <c:v>2383</c:v>
                </c:pt>
                <c:pt idx="2384">
                  <c:v>2384</c:v>
                </c:pt>
                <c:pt idx="2385">
                  <c:v>2385</c:v>
                </c:pt>
                <c:pt idx="2386">
                  <c:v>2386</c:v>
                </c:pt>
                <c:pt idx="2387">
                  <c:v>2387</c:v>
                </c:pt>
                <c:pt idx="2388">
                  <c:v>2388</c:v>
                </c:pt>
                <c:pt idx="2389">
                  <c:v>2389</c:v>
                </c:pt>
                <c:pt idx="2390">
                  <c:v>2390</c:v>
                </c:pt>
                <c:pt idx="2391">
                  <c:v>2391</c:v>
                </c:pt>
                <c:pt idx="2392">
                  <c:v>2392</c:v>
                </c:pt>
                <c:pt idx="2393">
                  <c:v>2393</c:v>
                </c:pt>
                <c:pt idx="2394">
                  <c:v>2394</c:v>
                </c:pt>
                <c:pt idx="2395">
                  <c:v>2395</c:v>
                </c:pt>
                <c:pt idx="2396">
                  <c:v>2396</c:v>
                </c:pt>
                <c:pt idx="2397">
                  <c:v>2397</c:v>
                </c:pt>
                <c:pt idx="2398">
                  <c:v>2398</c:v>
                </c:pt>
                <c:pt idx="2399">
                  <c:v>2399</c:v>
                </c:pt>
                <c:pt idx="2400">
                  <c:v>2400</c:v>
                </c:pt>
                <c:pt idx="2401">
                  <c:v>2401</c:v>
                </c:pt>
                <c:pt idx="2402">
                  <c:v>2402</c:v>
                </c:pt>
                <c:pt idx="2403">
                  <c:v>2403</c:v>
                </c:pt>
                <c:pt idx="2404">
                  <c:v>2404</c:v>
                </c:pt>
                <c:pt idx="2405">
                  <c:v>2405</c:v>
                </c:pt>
                <c:pt idx="2406">
                  <c:v>2406</c:v>
                </c:pt>
                <c:pt idx="2407">
                  <c:v>2407</c:v>
                </c:pt>
                <c:pt idx="2408">
                  <c:v>2408</c:v>
                </c:pt>
                <c:pt idx="2409">
                  <c:v>2409</c:v>
                </c:pt>
                <c:pt idx="2410">
                  <c:v>2410</c:v>
                </c:pt>
                <c:pt idx="2411">
                  <c:v>2411</c:v>
                </c:pt>
                <c:pt idx="2412">
                  <c:v>2412</c:v>
                </c:pt>
                <c:pt idx="2413">
                  <c:v>2413</c:v>
                </c:pt>
                <c:pt idx="2414">
                  <c:v>2414</c:v>
                </c:pt>
                <c:pt idx="2415">
                  <c:v>2415</c:v>
                </c:pt>
                <c:pt idx="2416">
                  <c:v>2416</c:v>
                </c:pt>
                <c:pt idx="2417">
                  <c:v>2417</c:v>
                </c:pt>
                <c:pt idx="2418">
                  <c:v>2418</c:v>
                </c:pt>
                <c:pt idx="2419">
                  <c:v>2419</c:v>
                </c:pt>
                <c:pt idx="2420">
                  <c:v>2420</c:v>
                </c:pt>
                <c:pt idx="2421">
                  <c:v>2421</c:v>
                </c:pt>
                <c:pt idx="2422">
                  <c:v>2422</c:v>
                </c:pt>
                <c:pt idx="2423">
                  <c:v>2423</c:v>
                </c:pt>
                <c:pt idx="2424">
                  <c:v>2424</c:v>
                </c:pt>
                <c:pt idx="2425">
                  <c:v>2425</c:v>
                </c:pt>
                <c:pt idx="2426">
                  <c:v>2426</c:v>
                </c:pt>
                <c:pt idx="2427">
                  <c:v>2427</c:v>
                </c:pt>
                <c:pt idx="2428">
                  <c:v>2428</c:v>
                </c:pt>
                <c:pt idx="2429">
                  <c:v>2429</c:v>
                </c:pt>
                <c:pt idx="2430">
                  <c:v>2430</c:v>
                </c:pt>
                <c:pt idx="2431">
                  <c:v>2431</c:v>
                </c:pt>
                <c:pt idx="2432">
                  <c:v>2432</c:v>
                </c:pt>
                <c:pt idx="2433">
                  <c:v>2433</c:v>
                </c:pt>
                <c:pt idx="2434">
                  <c:v>2434</c:v>
                </c:pt>
                <c:pt idx="2435">
                  <c:v>2435</c:v>
                </c:pt>
                <c:pt idx="2436">
                  <c:v>2436</c:v>
                </c:pt>
                <c:pt idx="2437">
                  <c:v>2437</c:v>
                </c:pt>
                <c:pt idx="2438">
                  <c:v>2438</c:v>
                </c:pt>
                <c:pt idx="2439">
                  <c:v>2439</c:v>
                </c:pt>
                <c:pt idx="2440">
                  <c:v>2440</c:v>
                </c:pt>
                <c:pt idx="2441">
                  <c:v>2441</c:v>
                </c:pt>
                <c:pt idx="2442">
                  <c:v>2442</c:v>
                </c:pt>
                <c:pt idx="2443">
                  <c:v>2443</c:v>
                </c:pt>
                <c:pt idx="2444">
                  <c:v>2444</c:v>
                </c:pt>
                <c:pt idx="2445">
                  <c:v>2445</c:v>
                </c:pt>
                <c:pt idx="2446">
                  <c:v>2446</c:v>
                </c:pt>
                <c:pt idx="2447">
                  <c:v>2447</c:v>
                </c:pt>
                <c:pt idx="2448">
                  <c:v>2448</c:v>
                </c:pt>
                <c:pt idx="2449">
                  <c:v>2449</c:v>
                </c:pt>
                <c:pt idx="2450">
                  <c:v>2450</c:v>
                </c:pt>
                <c:pt idx="2451">
                  <c:v>2451</c:v>
                </c:pt>
                <c:pt idx="2452">
                  <c:v>2452</c:v>
                </c:pt>
                <c:pt idx="2453">
                  <c:v>2453</c:v>
                </c:pt>
                <c:pt idx="2454">
                  <c:v>2454</c:v>
                </c:pt>
                <c:pt idx="2455">
                  <c:v>2455</c:v>
                </c:pt>
                <c:pt idx="2456">
                  <c:v>2456</c:v>
                </c:pt>
                <c:pt idx="2457">
                  <c:v>2457</c:v>
                </c:pt>
                <c:pt idx="2458">
                  <c:v>2458</c:v>
                </c:pt>
                <c:pt idx="2459">
                  <c:v>2459</c:v>
                </c:pt>
                <c:pt idx="2460">
                  <c:v>2460</c:v>
                </c:pt>
                <c:pt idx="2461">
                  <c:v>2461</c:v>
                </c:pt>
                <c:pt idx="2462">
                  <c:v>2462</c:v>
                </c:pt>
                <c:pt idx="2463">
                  <c:v>2463</c:v>
                </c:pt>
                <c:pt idx="2464">
                  <c:v>2464</c:v>
                </c:pt>
                <c:pt idx="2465">
                  <c:v>2465</c:v>
                </c:pt>
                <c:pt idx="2466">
                  <c:v>2466</c:v>
                </c:pt>
                <c:pt idx="2467">
                  <c:v>2467</c:v>
                </c:pt>
                <c:pt idx="2468">
                  <c:v>2468</c:v>
                </c:pt>
                <c:pt idx="2469">
                  <c:v>2469</c:v>
                </c:pt>
                <c:pt idx="2470">
                  <c:v>2470</c:v>
                </c:pt>
                <c:pt idx="2471">
                  <c:v>2471</c:v>
                </c:pt>
                <c:pt idx="2472">
                  <c:v>2472</c:v>
                </c:pt>
                <c:pt idx="2473">
                  <c:v>2473</c:v>
                </c:pt>
                <c:pt idx="2474">
                  <c:v>2474</c:v>
                </c:pt>
                <c:pt idx="2475">
                  <c:v>2475</c:v>
                </c:pt>
                <c:pt idx="2476">
                  <c:v>2476</c:v>
                </c:pt>
                <c:pt idx="2477">
                  <c:v>2477</c:v>
                </c:pt>
                <c:pt idx="2478">
                  <c:v>2478</c:v>
                </c:pt>
                <c:pt idx="2479">
                  <c:v>2479</c:v>
                </c:pt>
                <c:pt idx="2480">
                  <c:v>2480</c:v>
                </c:pt>
                <c:pt idx="2481">
                  <c:v>2481</c:v>
                </c:pt>
                <c:pt idx="2482">
                  <c:v>2482</c:v>
                </c:pt>
                <c:pt idx="2483">
                  <c:v>2483</c:v>
                </c:pt>
                <c:pt idx="2484">
                  <c:v>2484</c:v>
                </c:pt>
                <c:pt idx="2485">
                  <c:v>2485</c:v>
                </c:pt>
                <c:pt idx="2486">
                  <c:v>2486</c:v>
                </c:pt>
                <c:pt idx="2487">
                  <c:v>2487</c:v>
                </c:pt>
                <c:pt idx="2488">
                  <c:v>2488</c:v>
                </c:pt>
                <c:pt idx="2489">
                  <c:v>2489</c:v>
                </c:pt>
                <c:pt idx="2490">
                  <c:v>2490</c:v>
                </c:pt>
                <c:pt idx="2491">
                  <c:v>2491</c:v>
                </c:pt>
                <c:pt idx="2492">
                  <c:v>2492</c:v>
                </c:pt>
                <c:pt idx="2493">
                  <c:v>2493</c:v>
                </c:pt>
                <c:pt idx="2494">
                  <c:v>2494</c:v>
                </c:pt>
                <c:pt idx="2495">
                  <c:v>2495</c:v>
                </c:pt>
                <c:pt idx="2496">
                  <c:v>2496</c:v>
                </c:pt>
                <c:pt idx="2497">
                  <c:v>2497</c:v>
                </c:pt>
                <c:pt idx="2498">
                  <c:v>2498</c:v>
                </c:pt>
                <c:pt idx="2499">
                  <c:v>2499</c:v>
                </c:pt>
                <c:pt idx="2500">
                  <c:v>2500</c:v>
                </c:pt>
                <c:pt idx="2501">
                  <c:v>2501</c:v>
                </c:pt>
                <c:pt idx="2502">
                  <c:v>2502</c:v>
                </c:pt>
                <c:pt idx="2503">
                  <c:v>2503</c:v>
                </c:pt>
                <c:pt idx="2504">
                  <c:v>2504</c:v>
                </c:pt>
                <c:pt idx="2505">
                  <c:v>2505</c:v>
                </c:pt>
                <c:pt idx="2506">
                  <c:v>2506</c:v>
                </c:pt>
                <c:pt idx="2507">
                  <c:v>2507</c:v>
                </c:pt>
                <c:pt idx="2508">
                  <c:v>2508</c:v>
                </c:pt>
                <c:pt idx="2509">
                  <c:v>2509</c:v>
                </c:pt>
                <c:pt idx="2510">
                  <c:v>2510</c:v>
                </c:pt>
                <c:pt idx="2511">
                  <c:v>2511</c:v>
                </c:pt>
                <c:pt idx="2512">
                  <c:v>2512</c:v>
                </c:pt>
                <c:pt idx="2513">
                  <c:v>2513</c:v>
                </c:pt>
                <c:pt idx="2514">
                  <c:v>2514</c:v>
                </c:pt>
                <c:pt idx="2515">
                  <c:v>2515</c:v>
                </c:pt>
                <c:pt idx="2516">
                  <c:v>2516</c:v>
                </c:pt>
                <c:pt idx="2517">
                  <c:v>2517</c:v>
                </c:pt>
                <c:pt idx="2518">
                  <c:v>2518</c:v>
                </c:pt>
                <c:pt idx="2519">
                  <c:v>2519</c:v>
                </c:pt>
                <c:pt idx="2520">
                  <c:v>2520</c:v>
                </c:pt>
                <c:pt idx="2521">
                  <c:v>2521</c:v>
                </c:pt>
                <c:pt idx="2522">
                  <c:v>2522</c:v>
                </c:pt>
                <c:pt idx="2523">
                  <c:v>2523</c:v>
                </c:pt>
                <c:pt idx="2524">
                  <c:v>2524</c:v>
                </c:pt>
                <c:pt idx="2525">
                  <c:v>2525</c:v>
                </c:pt>
                <c:pt idx="2526">
                  <c:v>2526</c:v>
                </c:pt>
                <c:pt idx="2527">
                  <c:v>2527</c:v>
                </c:pt>
                <c:pt idx="2528">
                  <c:v>2528</c:v>
                </c:pt>
                <c:pt idx="2529">
                  <c:v>2529</c:v>
                </c:pt>
                <c:pt idx="2530">
                  <c:v>2530</c:v>
                </c:pt>
                <c:pt idx="2531">
                  <c:v>2531</c:v>
                </c:pt>
                <c:pt idx="2532">
                  <c:v>2532</c:v>
                </c:pt>
                <c:pt idx="2533">
                  <c:v>2533</c:v>
                </c:pt>
                <c:pt idx="2534">
                  <c:v>2534</c:v>
                </c:pt>
                <c:pt idx="2535">
                  <c:v>2535</c:v>
                </c:pt>
                <c:pt idx="2536">
                  <c:v>2536</c:v>
                </c:pt>
                <c:pt idx="2537">
                  <c:v>2537</c:v>
                </c:pt>
                <c:pt idx="2538">
                  <c:v>2538</c:v>
                </c:pt>
                <c:pt idx="2539">
                  <c:v>2539</c:v>
                </c:pt>
                <c:pt idx="2540">
                  <c:v>2540</c:v>
                </c:pt>
                <c:pt idx="2541">
                  <c:v>2541</c:v>
                </c:pt>
                <c:pt idx="2542">
                  <c:v>2542</c:v>
                </c:pt>
                <c:pt idx="2543">
                  <c:v>2543</c:v>
                </c:pt>
                <c:pt idx="2544">
                  <c:v>2544</c:v>
                </c:pt>
                <c:pt idx="2545">
                  <c:v>2545</c:v>
                </c:pt>
                <c:pt idx="2546">
                  <c:v>2546</c:v>
                </c:pt>
                <c:pt idx="2547">
                  <c:v>2547</c:v>
                </c:pt>
                <c:pt idx="2548">
                  <c:v>2548</c:v>
                </c:pt>
                <c:pt idx="2549">
                  <c:v>2549</c:v>
                </c:pt>
                <c:pt idx="2550">
                  <c:v>2550</c:v>
                </c:pt>
                <c:pt idx="2551">
                  <c:v>2551</c:v>
                </c:pt>
                <c:pt idx="2552">
                  <c:v>2552</c:v>
                </c:pt>
                <c:pt idx="2553">
                  <c:v>2553</c:v>
                </c:pt>
                <c:pt idx="2554">
                  <c:v>2554</c:v>
                </c:pt>
                <c:pt idx="2555">
                  <c:v>2555</c:v>
                </c:pt>
                <c:pt idx="2556">
                  <c:v>2556</c:v>
                </c:pt>
                <c:pt idx="2557">
                  <c:v>2557</c:v>
                </c:pt>
                <c:pt idx="2558">
                  <c:v>2558</c:v>
                </c:pt>
                <c:pt idx="2559">
                  <c:v>2559</c:v>
                </c:pt>
                <c:pt idx="2560">
                  <c:v>2560</c:v>
                </c:pt>
                <c:pt idx="2561">
                  <c:v>2561</c:v>
                </c:pt>
                <c:pt idx="2562">
                  <c:v>2562</c:v>
                </c:pt>
                <c:pt idx="2563">
                  <c:v>2563</c:v>
                </c:pt>
                <c:pt idx="2564">
                  <c:v>2564</c:v>
                </c:pt>
                <c:pt idx="2565">
                  <c:v>2565</c:v>
                </c:pt>
                <c:pt idx="2566">
                  <c:v>2566</c:v>
                </c:pt>
                <c:pt idx="2567">
                  <c:v>2567</c:v>
                </c:pt>
                <c:pt idx="2568">
                  <c:v>2568</c:v>
                </c:pt>
                <c:pt idx="2569">
                  <c:v>2569</c:v>
                </c:pt>
                <c:pt idx="2570">
                  <c:v>2570</c:v>
                </c:pt>
                <c:pt idx="2571">
                  <c:v>2571</c:v>
                </c:pt>
                <c:pt idx="2572">
                  <c:v>2572</c:v>
                </c:pt>
                <c:pt idx="2573">
                  <c:v>2573</c:v>
                </c:pt>
                <c:pt idx="2574">
                  <c:v>2574</c:v>
                </c:pt>
                <c:pt idx="2575">
                  <c:v>2575</c:v>
                </c:pt>
                <c:pt idx="2576">
                  <c:v>2576</c:v>
                </c:pt>
                <c:pt idx="2577">
                  <c:v>2577</c:v>
                </c:pt>
                <c:pt idx="2578">
                  <c:v>2578</c:v>
                </c:pt>
                <c:pt idx="2579">
                  <c:v>2579</c:v>
                </c:pt>
                <c:pt idx="2580">
                  <c:v>2580</c:v>
                </c:pt>
                <c:pt idx="2581">
                  <c:v>2581</c:v>
                </c:pt>
                <c:pt idx="2582">
                  <c:v>2582</c:v>
                </c:pt>
                <c:pt idx="2583">
                  <c:v>2583</c:v>
                </c:pt>
                <c:pt idx="2584">
                  <c:v>2584</c:v>
                </c:pt>
                <c:pt idx="2585">
                  <c:v>2585</c:v>
                </c:pt>
                <c:pt idx="2586">
                  <c:v>2586</c:v>
                </c:pt>
                <c:pt idx="2587">
                  <c:v>2587</c:v>
                </c:pt>
                <c:pt idx="2588">
                  <c:v>2588</c:v>
                </c:pt>
                <c:pt idx="2589">
                  <c:v>2589</c:v>
                </c:pt>
                <c:pt idx="2590">
                  <c:v>2590</c:v>
                </c:pt>
                <c:pt idx="2591">
                  <c:v>2591</c:v>
                </c:pt>
                <c:pt idx="2592">
                  <c:v>2592</c:v>
                </c:pt>
                <c:pt idx="2593">
                  <c:v>2593</c:v>
                </c:pt>
                <c:pt idx="2594">
                  <c:v>2594</c:v>
                </c:pt>
                <c:pt idx="2595">
                  <c:v>2595</c:v>
                </c:pt>
                <c:pt idx="2596">
                  <c:v>2596</c:v>
                </c:pt>
                <c:pt idx="2597">
                  <c:v>2597</c:v>
                </c:pt>
                <c:pt idx="2598">
                  <c:v>2598</c:v>
                </c:pt>
                <c:pt idx="2599">
                  <c:v>2599</c:v>
                </c:pt>
                <c:pt idx="2600">
                  <c:v>2600</c:v>
                </c:pt>
                <c:pt idx="2601">
                  <c:v>2601</c:v>
                </c:pt>
                <c:pt idx="2602">
                  <c:v>2602</c:v>
                </c:pt>
                <c:pt idx="2603">
                  <c:v>2603</c:v>
                </c:pt>
                <c:pt idx="2604">
                  <c:v>2604</c:v>
                </c:pt>
                <c:pt idx="2605">
                  <c:v>2605</c:v>
                </c:pt>
                <c:pt idx="2606">
                  <c:v>2606</c:v>
                </c:pt>
                <c:pt idx="2607">
                  <c:v>2607</c:v>
                </c:pt>
                <c:pt idx="2608">
                  <c:v>2608</c:v>
                </c:pt>
                <c:pt idx="2609">
                  <c:v>2609</c:v>
                </c:pt>
                <c:pt idx="2610">
                  <c:v>2610</c:v>
                </c:pt>
                <c:pt idx="2611">
                  <c:v>2611</c:v>
                </c:pt>
                <c:pt idx="2612">
                  <c:v>2612</c:v>
                </c:pt>
                <c:pt idx="2613">
                  <c:v>2613</c:v>
                </c:pt>
                <c:pt idx="2614">
                  <c:v>2614</c:v>
                </c:pt>
                <c:pt idx="2615">
                  <c:v>2615</c:v>
                </c:pt>
                <c:pt idx="2616">
                  <c:v>2616</c:v>
                </c:pt>
                <c:pt idx="2617">
                  <c:v>2617</c:v>
                </c:pt>
                <c:pt idx="2618">
                  <c:v>2618</c:v>
                </c:pt>
                <c:pt idx="2619">
                  <c:v>2619</c:v>
                </c:pt>
                <c:pt idx="2620">
                  <c:v>2620</c:v>
                </c:pt>
                <c:pt idx="2621">
                  <c:v>2621</c:v>
                </c:pt>
                <c:pt idx="2622">
                  <c:v>2622</c:v>
                </c:pt>
                <c:pt idx="2623">
                  <c:v>2623</c:v>
                </c:pt>
                <c:pt idx="2624">
                  <c:v>2624</c:v>
                </c:pt>
                <c:pt idx="2625">
                  <c:v>2625</c:v>
                </c:pt>
                <c:pt idx="2626">
                  <c:v>2626</c:v>
                </c:pt>
                <c:pt idx="2627">
                  <c:v>2627</c:v>
                </c:pt>
                <c:pt idx="2628">
                  <c:v>2628</c:v>
                </c:pt>
                <c:pt idx="2629">
                  <c:v>2629</c:v>
                </c:pt>
                <c:pt idx="2630">
                  <c:v>2630</c:v>
                </c:pt>
                <c:pt idx="2631">
                  <c:v>2631</c:v>
                </c:pt>
                <c:pt idx="2632">
                  <c:v>2632</c:v>
                </c:pt>
                <c:pt idx="2633">
                  <c:v>2633</c:v>
                </c:pt>
                <c:pt idx="2634">
                  <c:v>2634</c:v>
                </c:pt>
                <c:pt idx="2635">
                  <c:v>2635</c:v>
                </c:pt>
                <c:pt idx="2636">
                  <c:v>2636</c:v>
                </c:pt>
                <c:pt idx="2637">
                  <c:v>2637</c:v>
                </c:pt>
                <c:pt idx="2638">
                  <c:v>2638</c:v>
                </c:pt>
                <c:pt idx="2639">
                  <c:v>2639</c:v>
                </c:pt>
                <c:pt idx="2640">
                  <c:v>2640</c:v>
                </c:pt>
                <c:pt idx="2641">
                  <c:v>2641</c:v>
                </c:pt>
                <c:pt idx="2642">
                  <c:v>2642</c:v>
                </c:pt>
                <c:pt idx="2643">
                  <c:v>2643</c:v>
                </c:pt>
                <c:pt idx="2644">
                  <c:v>2644</c:v>
                </c:pt>
                <c:pt idx="2645">
                  <c:v>2645</c:v>
                </c:pt>
                <c:pt idx="2646">
                  <c:v>2646</c:v>
                </c:pt>
                <c:pt idx="2647">
                  <c:v>2647</c:v>
                </c:pt>
                <c:pt idx="2648">
                  <c:v>2648</c:v>
                </c:pt>
                <c:pt idx="2649">
                  <c:v>2649</c:v>
                </c:pt>
                <c:pt idx="2650">
                  <c:v>2650</c:v>
                </c:pt>
                <c:pt idx="2651">
                  <c:v>2651</c:v>
                </c:pt>
                <c:pt idx="2652">
                  <c:v>2652</c:v>
                </c:pt>
                <c:pt idx="2653">
                  <c:v>2653</c:v>
                </c:pt>
                <c:pt idx="2654">
                  <c:v>2654</c:v>
                </c:pt>
                <c:pt idx="2655">
                  <c:v>2655</c:v>
                </c:pt>
                <c:pt idx="2656">
                  <c:v>2656</c:v>
                </c:pt>
                <c:pt idx="2657">
                  <c:v>2657</c:v>
                </c:pt>
                <c:pt idx="2658">
                  <c:v>2658</c:v>
                </c:pt>
                <c:pt idx="2659">
                  <c:v>2659</c:v>
                </c:pt>
                <c:pt idx="2660">
                  <c:v>2660</c:v>
                </c:pt>
                <c:pt idx="2661">
                  <c:v>2661</c:v>
                </c:pt>
                <c:pt idx="2662">
                  <c:v>2662</c:v>
                </c:pt>
                <c:pt idx="2663">
                  <c:v>2663</c:v>
                </c:pt>
                <c:pt idx="2664">
                  <c:v>2664</c:v>
                </c:pt>
                <c:pt idx="2665">
                  <c:v>2665</c:v>
                </c:pt>
                <c:pt idx="2666">
                  <c:v>2666</c:v>
                </c:pt>
                <c:pt idx="2667">
                  <c:v>2667</c:v>
                </c:pt>
                <c:pt idx="2668">
                  <c:v>2668</c:v>
                </c:pt>
                <c:pt idx="2669">
                  <c:v>2669</c:v>
                </c:pt>
                <c:pt idx="2670">
                  <c:v>2670</c:v>
                </c:pt>
                <c:pt idx="2671">
                  <c:v>2671</c:v>
                </c:pt>
                <c:pt idx="2672">
                  <c:v>2672</c:v>
                </c:pt>
                <c:pt idx="2673">
                  <c:v>2673</c:v>
                </c:pt>
                <c:pt idx="2674">
                  <c:v>2674</c:v>
                </c:pt>
                <c:pt idx="2675">
                  <c:v>2675</c:v>
                </c:pt>
                <c:pt idx="2676">
                  <c:v>2676</c:v>
                </c:pt>
                <c:pt idx="2677">
                  <c:v>2677</c:v>
                </c:pt>
                <c:pt idx="2678">
                  <c:v>2678</c:v>
                </c:pt>
                <c:pt idx="2679">
                  <c:v>2679</c:v>
                </c:pt>
                <c:pt idx="2680">
                  <c:v>2680</c:v>
                </c:pt>
                <c:pt idx="2681">
                  <c:v>2681</c:v>
                </c:pt>
                <c:pt idx="2682">
                  <c:v>2682</c:v>
                </c:pt>
                <c:pt idx="2683">
                  <c:v>2683</c:v>
                </c:pt>
                <c:pt idx="2684">
                  <c:v>2684</c:v>
                </c:pt>
                <c:pt idx="2685">
                  <c:v>2685</c:v>
                </c:pt>
                <c:pt idx="2686">
                  <c:v>2686</c:v>
                </c:pt>
                <c:pt idx="2687">
                  <c:v>2687</c:v>
                </c:pt>
                <c:pt idx="2688">
                  <c:v>2688</c:v>
                </c:pt>
                <c:pt idx="2689">
                  <c:v>2689</c:v>
                </c:pt>
                <c:pt idx="2690">
                  <c:v>2690</c:v>
                </c:pt>
                <c:pt idx="2691">
                  <c:v>2691</c:v>
                </c:pt>
                <c:pt idx="2692">
                  <c:v>2692</c:v>
                </c:pt>
                <c:pt idx="2693">
                  <c:v>2693</c:v>
                </c:pt>
                <c:pt idx="2694">
                  <c:v>2694</c:v>
                </c:pt>
                <c:pt idx="2695">
                  <c:v>2695</c:v>
                </c:pt>
                <c:pt idx="2696">
                  <c:v>2696</c:v>
                </c:pt>
                <c:pt idx="2697">
                  <c:v>2697</c:v>
                </c:pt>
                <c:pt idx="2698">
                  <c:v>2698</c:v>
                </c:pt>
                <c:pt idx="2699">
                  <c:v>2699</c:v>
                </c:pt>
                <c:pt idx="2700">
                  <c:v>2700</c:v>
                </c:pt>
                <c:pt idx="2701">
                  <c:v>2701</c:v>
                </c:pt>
                <c:pt idx="2702">
                  <c:v>2702</c:v>
                </c:pt>
                <c:pt idx="2703">
                  <c:v>2703</c:v>
                </c:pt>
                <c:pt idx="2704">
                  <c:v>2704</c:v>
                </c:pt>
                <c:pt idx="2705">
                  <c:v>2705</c:v>
                </c:pt>
                <c:pt idx="2706">
                  <c:v>2706</c:v>
                </c:pt>
                <c:pt idx="2707">
                  <c:v>2707</c:v>
                </c:pt>
                <c:pt idx="2708">
                  <c:v>2708</c:v>
                </c:pt>
                <c:pt idx="2709">
                  <c:v>2709</c:v>
                </c:pt>
                <c:pt idx="2710">
                  <c:v>2710</c:v>
                </c:pt>
                <c:pt idx="2711">
                  <c:v>2711</c:v>
                </c:pt>
                <c:pt idx="2712">
                  <c:v>2712</c:v>
                </c:pt>
                <c:pt idx="2713">
                  <c:v>2713</c:v>
                </c:pt>
                <c:pt idx="2714">
                  <c:v>2714</c:v>
                </c:pt>
                <c:pt idx="2715">
                  <c:v>2715</c:v>
                </c:pt>
                <c:pt idx="2716">
                  <c:v>2716</c:v>
                </c:pt>
                <c:pt idx="2717">
                  <c:v>2717</c:v>
                </c:pt>
                <c:pt idx="2718">
                  <c:v>2718</c:v>
                </c:pt>
                <c:pt idx="2719">
                  <c:v>2719</c:v>
                </c:pt>
                <c:pt idx="2720">
                  <c:v>2720</c:v>
                </c:pt>
                <c:pt idx="2721">
                  <c:v>2721</c:v>
                </c:pt>
                <c:pt idx="2722">
                  <c:v>2722</c:v>
                </c:pt>
                <c:pt idx="2723">
                  <c:v>2723</c:v>
                </c:pt>
                <c:pt idx="2724">
                  <c:v>2724</c:v>
                </c:pt>
                <c:pt idx="2725">
                  <c:v>2725</c:v>
                </c:pt>
                <c:pt idx="2726">
                  <c:v>2726</c:v>
                </c:pt>
                <c:pt idx="2727">
                  <c:v>2727</c:v>
                </c:pt>
                <c:pt idx="2728">
                  <c:v>2728</c:v>
                </c:pt>
                <c:pt idx="2729">
                  <c:v>2729</c:v>
                </c:pt>
                <c:pt idx="2730">
                  <c:v>2730</c:v>
                </c:pt>
                <c:pt idx="2731">
                  <c:v>2731</c:v>
                </c:pt>
                <c:pt idx="2732">
                  <c:v>2732</c:v>
                </c:pt>
                <c:pt idx="2733">
                  <c:v>2733</c:v>
                </c:pt>
                <c:pt idx="2734">
                  <c:v>2734</c:v>
                </c:pt>
                <c:pt idx="2735">
                  <c:v>2735</c:v>
                </c:pt>
                <c:pt idx="2736">
                  <c:v>2736</c:v>
                </c:pt>
                <c:pt idx="2737">
                  <c:v>2737</c:v>
                </c:pt>
                <c:pt idx="2738">
                  <c:v>2738</c:v>
                </c:pt>
                <c:pt idx="2739">
                  <c:v>2739</c:v>
                </c:pt>
                <c:pt idx="2740">
                  <c:v>2740</c:v>
                </c:pt>
                <c:pt idx="2741">
                  <c:v>2741</c:v>
                </c:pt>
                <c:pt idx="2742">
                  <c:v>2742</c:v>
                </c:pt>
                <c:pt idx="2743">
                  <c:v>2743</c:v>
                </c:pt>
                <c:pt idx="2744">
                  <c:v>2744</c:v>
                </c:pt>
                <c:pt idx="2745">
                  <c:v>2745</c:v>
                </c:pt>
                <c:pt idx="2746">
                  <c:v>2746</c:v>
                </c:pt>
                <c:pt idx="2747">
                  <c:v>2747</c:v>
                </c:pt>
                <c:pt idx="2748">
                  <c:v>2748</c:v>
                </c:pt>
                <c:pt idx="2749">
                  <c:v>2749</c:v>
                </c:pt>
                <c:pt idx="2750">
                  <c:v>2750</c:v>
                </c:pt>
                <c:pt idx="2751">
                  <c:v>2751</c:v>
                </c:pt>
                <c:pt idx="2752">
                  <c:v>2752</c:v>
                </c:pt>
                <c:pt idx="2753">
                  <c:v>2753</c:v>
                </c:pt>
                <c:pt idx="2754">
                  <c:v>2754</c:v>
                </c:pt>
                <c:pt idx="2755">
                  <c:v>2755</c:v>
                </c:pt>
                <c:pt idx="2756">
                  <c:v>2756</c:v>
                </c:pt>
                <c:pt idx="2757">
                  <c:v>2757</c:v>
                </c:pt>
                <c:pt idx="2758">
                  <c:v>2758</c:v>
                </c:pt>
                <c:pt idx="2759">
                  <c:v>2759</c:v>
                </c:pt>
                <c:pt idx="2760">
                  <c:v>2760</c:v>
                </c:pt>
                <c:pt idx="2761">
                  <c:v>2761</c:v>
                </c:pt>
                <c:pt idx="2762">
                  <c:v>2762</c:v>
                </c:pt>
                <c:pt idx="2763">
                  <c:v>2763</c:v>
                </c:pt>
                <c:pt idx="2764">
                  <c:v>2764</c:v>
                </c:pt>
                <c:pt idx="2765">
                  <c:v>2765</c:v>
                </c:pt>
                <c:pt idx="2766">
                  <c:v>2766</c:v>
                </c:pt>
                <c:pt idx="2767">
                  <c:v>2767</c:v>
                </c:pt>
                <c:pt idx="2768">
                  <c:v>2768</c:v>
                </c:pt>
                <c:pt idx="2769">
                  <c:v>2769</c:v>
                </c:pt>
                <c:pt idx="2770">
                  <c:v>2770</c:v>
                </c:pt>
                <c:pt idx="2771">
                  <c:v>2771</c:v>
                </c:pt>
                <c:pt idx="2772">
                  <c:v>2772</c:v>
                </c:pt>
                <c:pt idx="2773">
                  <c:v>2773</c:v>
                </c:pt>
                <c:pt idx="2774">
                  <c:v>2774</c:v>
                </c:pt>
                <c:pt idx="2775">
                  <c:v>2775</c:v>
                </c:pt>
                <c:pt idx="2776">
                  <c:v>2776</c:v>
                </c:pt>
                <c:pt idx="2777">
                  <c:v>2777</c:v>
                </c:pt>
                <c:pt idx="2778">
                  <c:v>2778</c:v>
                </c:pt>
                <c:pt idx="2779">
                  <c:v>2779</c:v>
                </c:pt>
                <c:pt idx="2780">
                  <c:v>2780</c:v>
                </c:pt>
                <c:pt idx="2781">
                  <c:v>2781</c:v>
                </c:pt>
                <c:pt idx="2782">
                  <c:v>2782</c:v>
                </c:pt>
                <c:pt idx="2783">
                  <c:v>2783</c:v>
                </c:pt>
                <c:pt idx="2784">
                  <c:v>2784</c:v>
                </c:pt>
                <c:pt idx="2785">
                  <c:v>2785</c:v>
                </c:pt>
                <c:pt idx="2786">
                  <c:v>2786</c:v>
                </c:pt>
                <c:pt idx="2787">
                  <c:v>2787</c:v>
                </c:pt>
                <c:pt idx="2788">
                  <c:v>2788</c:v>
                </c:pt>
                <c:pt idx="2789">
                  <c:v>2789</c:v>
                </c:pt>
                <c:pt idx="2790">
                  <c:v>2790</c:v>
                </c:pt>
                <c:pt idx="2791">
                  <c:v>2791</c:v>
                </c:pt>
                <c:pt idx="2792">
                  <c:v>2792</c:v>
                </c:pt>
                <c:pt idx="2793">
                  <c:v>2793</c:v>
                </c:pt>
                <c:pt idx="2794">
                  <c:v>2794</c:v>
                </c:pt>
                <c:pt idx="2795">
                  <c:v>2795</c:v>
                </c:pt>
                <c:pt idx="2796">
                  <c:v>2796</c:v>
                </c:pt>
                <c:pt idx="2797">
                  <c:v>2797</c:v>
                </c:pt>
                <c:pt idx="2798">
                  <c:v>2798</c:v>
                </c:pt>
                <c:pt idx="2799">
                  <c:v>2799</c:v>
                </c:pt>
                <c:pt idx="2800">
                  <c:v>2800</c:v>
                </c:pt>
                <c:pt idx="2801">
                  <c:v>2801</c:v>
                </c:pt>
                <c:pt idx="2802">
                  <c:v>2802</c:v>
                </c:pt>
                <c:pt idx="2803">
                  <c:v>2803</c:v>
                </c:pt>
                <c:pt idx="2804">
                  <c:v>2804</c:v>
                </c:pt>
                <c:pt idx="2805">
                  <c:v>2805</c:v>
                </c:pt>
                <c:pt idx="2806">
                  <c:v>2806</c:v>
                </c:pt>
                <c:pt idx="2807">
                  <c:v>2807</c:v>
                </c:pt>
                <c:pt idx="2808">
                  <c:v>2808</c:v>
                </c:pt>
                <c:pt idx="2809">
                  <c:v>2809</c:v>
                </c:pt>
                <c:pt idx="2810">
                  <c:v>2810</c:v>
                </c:pt>
                <c:pt idx="2811">
                  <c:v>2811</c:v>
                </c:pt>
                <c:pt idx="2812">
                  <c:v>2812</c:v>
                </c:pt>
                <c:pt idx="2813">
                  <c:v>2813</c:v>
                </c:pt>
                <c:pt idx="2814">
                  <c:v>2814</c:v>
                </c:pt>
                <c:pt idx="2815">
                  <c:v>2815</c:v>
                </c:pt>
                <c:pt idx="2816">
                  <c:v>2816</c:v>
                </c:pt>
                <c:pt idx="2817">
                  <c:v>2817</c:v>
                </c:pt>
                <c:pt idx="2818">
                  <c:v>2818</c:v>
                </c:pt>
                <c:pt idx="2819">
                  <c:v>2819</c:v>
                </c:pt>
                <c:pt idx="2820">
                  <c:v>2820</c:v>
                </c:pt>
                <c:pt idx="2821">
                  <c:v>2821</c:v>
                </c:pt>
                <c:pt idx="2822">
                  <c:v>2822</c:v>
                </c:pt>
                <c:pt idx="2823">
                  <c:v>2823</c:v>
                </c:pt>
                <c:pt idx="2824">
                  <c:v>2824</c:v>
                </c:pt>
                <c:pt idx="2825">
                  <c:v>2825</c:v>
                </c:pt>
                <c:pt idx="2826">
                  <c:v>2826</c:v>
                </c:pt>
                <c:pt idx="2827">
                  <c:v>2827</c:v>
                </c:pt>
                <c:pt idx="2828">
                  <c:v>2828</c:v>
                </c:pt>
                <c:pt idx="2829">
                  <c:v>2829</c:v>
                </c:pt>
                <c:pt idx="2830">
                  <c:v>2830</c:v>
                </c:pt>
                <c:pt idx="2831">
                  <c:v>2831</c:v>
                </c:pt>
                <c:pt idx="2832">
                  <c:v>2832</c:v>
                </c:pt>
                <c:pt idx="2833">
                  <c:v>2833</c:v>
                </c:pt>
                <c:pt idx="2834">
                  <c:v>2834</c:v>
                </c:pt>
                <c:pt idx="2835">
                  <c:v>2835</c:v>
                </c:pt>
                <c:pt idx="2836">
                  <c:v>2836</c:v>
                </c:pt>
                <c:pt idx="2837">
                  <c:v>2837</c:v>
                </c:pt>
                <c:pt idx="2838">
                  <c:v>2838</c:v>
                </c:pt>
                <c:pt idx="2839">
                  <c:v>2839</c:v>
                </c:pt>
                <c:pt idx="2840">
                  <c:v>2840</c:v>
                </c:pt>
                <c:pt idx="2841">
                  <c:v>2841</c:v>
                </c:pt>
                <c:pt idx="2842">
                  <c:v>2842</c:v>
                </c:pt>
                <c:pt idx="2843">
                  <c:v>2843</c:v>
                </c:pt>
                <c:pt idx="2844">
                  <c:v>2844</c:v>
                </c:pt>
                <c:pt idx="2845">
                  <c:v>2845</c:v>
                </c:pt>
                <c:pt idx="2846">
                  <c:v>2846</c:v>
                </c:pt>
                <c:pt idx="2847">
                  <c:v>2847</c:v>
                </c:pt>
                <c:pt idx="2848">
                  <c:v>2848</c:v>
                </c:pt>
                <c:pt idx="2849">
                  <c:v>2849</c:v>
                </c:pt>
                <c:pt idx="2850">
                  <c:v>2850</c:v>
                </c:pt>
                <c:pt idx="2851">
                  <c:v>2851</c:v>
                </c:pt>
                <c:pt idx="2852">
                  <c:v>2852</c:v>
                </c:pt>
                <c:pt idx="2853">
                  <c:v>2853</c:v>
                </c:pt>
                <c:pt idx="2854">
                  <c:v>2854</c:v>
                </c:pt>
                <c:pt idx="2855">
                  <c:v>2855</c:v>
                </c:pt>
                <c:pt idx="2856">
                  <c:v>2856</c:v>
                </c:pt>
                <c:pt idx="2857">
                  <c:v>2857</c:v>
                </c:pt>
                <c:pt idx="2858">
                  <c:v>2858</c:v>
                </c:pt>
                <c:pt idx="2859">
                  <c:v>2859</c:v>
                </c:pt>
                <c:pt idx="2860">
                  <c:v>2860</c:v>
                </c:pt>
                <c:pt idx="2861">
                  <c:v>2861</c:v>
                </c:pt>
                <c:pt idx="2862">
                  <c:v>2862</c:v>
                </c:pt>
                <c:pt idx="2863">
                  <c:v>2863</c:v>
                </c:pt>
                <c:pt idx="2864">
                  <c:v>2864</c:v>
                </c:pt>
                <c:pt idx="2865">
                  <c:v>2865</c:v>
                </c:pt>
                <c:pt idx="2866">
                  <c:v>2866</c:v>
                </c:pt>
                <c:pt idx="2867">
                  <c:v>2867</c:v>
                </c:pt>
                <c:pt idx="2868">
                  <c:v>2868</c:v>
                </c:pt>
                <c:pt idx="2869">
                  <c:v>2869</c:v>
                </c:pt>
                <c:pt idx="2870">
                  <c:v>2870</c:v>
                </c:pt>
                <c:pt idx="2871">
                  <c:v>2871</c:v>
                </c:pt>
                <c:pt idx="2872">
                  <c:v>2872</c:v>
                </c:pt>
                <c:pt idx="2873">
                  <c:v>2873</c:v>
                </c:pt>
                <c:pt idx="2874">
                  <c:v>2874</c:v>
                </c:pt>
                <c:pt idx="2875">
                  <c:v>2875</c:v>
                </c:pt>
                <c:pt idx="2876">
                  <c:v>2876</c:v>
                </c:pt>
                <c:pt idx="2877">
                  <c:v>2877</c:v>
                </c:pt>
                <c:pt idx="2878">
                  <c:v>2878</c:v>
                </c:pt>
                <c:pt idx="2879">
                  <c:v>2879</c:v>
                </c:pt>
                <c:pt idx="2880">
                  <c:v>2880</c:v>
                </c:pt>
                <c:pt idx="2881">
                  <c:v>2881</c:v>
                </c:pt>
                <c:pt idx="2882">
                  <c:v>2882</c:v>
                </c:pt>
                <c:pt idx="2883">
                  <c:v>2883</c:v>
                </c:pt>
                <c:pt idx="2884">
                  <c:v>2884</c:v>
                </c:pt>
                <c:pt idx="2885">
                  <c:v>2885</c:v>
                </c:pt>
                <c:pt idx="2886">
                  <c:v>2886</c:v>
                </c:pt>
                <c:pt idx="2887">
                  <c:v>2887</c:v>
                </c:pt>
                <c:pt idx="2888">
                  <c:v>2888</c:v>
                </c:pt>
                <c:pt idx="2889">
                  <c:v>2889</c:v>
                </c:pt>
                <c:pt idx="2890">
                  <c:v>2890</c:v>
                </c:pt>
                <c:pt idx="2891">
                  <c:v>2891</c:v>
                </c:pt>
                <c:pt idx="2892">
                  <c:v>2892</c:v>
                </c:pt>
                <c:pt idx="2893">
                  <c:v>2893</c:v>
                </c:pt>
                <c:pt idx="2894">
                  <c:v>2894</c:v>
                </c:pt>
                <c:pt idx="2895">
                  <c:v>2895</c:v>
                </c:pt>
                <c:pt idx="2896">
                  <c:v>2896</c:v>
                </c:pt>
                <c:pt idx="2897">
                  <c:v>2897</c:v>
                </c:pt>
                <c:pt idx="2898">
                  <c:v>2898</c:v>
                </c:pt>
                <c:pt idx="2899">
                  <c:v>2899</c:v>
                </c:pt>
                <c:pt idx="2900">
                  <c:v>2900</c:v>
                </c:pt>
                <c:pt idx="2901">
                  <c:v>2901</c:v>
                </c:pt>
                <c:pt idx="2902">
                  <c:v>2902</c:v>
                </c:pt>
                <c:pt idx="2903">
                  <c:v>2903</c:v>
                </c:pt>
                <c:pt idx="2904">
                  <c:v>2904</c:v>
                </c:pt>
                <c:pt idx="2905">
                  <c:v>2905</c:v>
                </c:pt>
                <c:pt idx="2906">
                  <c:v>2906</c:v>
                </c:pt>
                <c:pt idx="2907">
                  <c:v>2907</c:v>
                </c:pt>
                <c:pt idx="2908">
                  <c:v>2908</c:v>
                </c:pt>
                <c:pt idx="2909">
                  <c:v>2909</c:v>
                </c:pt>
                <c:pt idx="2910">
                  <c:v>2910</c:v>
                </c:pt>
                <c:pt idx="2911">
                  <c:v>2911</c:v>
                </c:pt>
                <c:pt idx="2912">
                  <c:v>2912</c:v>
                </c:pt>
                <c:pt idx="2913">
                  <c:v>2913</c:v>
                </c:pt>
                <c:pt idx="2914">
                  <c:v>2914</c:v>
                </c:pt>
                <c:pt idx="2915">
                  <c:v>2915</c:v>
                </c:pt>
                <c:pt idx="2916">
                  <c:v>2916</c:v>
                </c:pt>
                <c:pt idx="2917">
                  <c:v>2917</c:v>
                </c:pt>
                <c:pt idx="2918">
                  <c:v>2918</c:v>
                </c:pt>
                <c:pt idx="2919">
                  <c:v>2919</c:v>
                </c:pt>
                <c:pt idx="2920">
                  <c:v>2920</c:v>
                </c:pt>
                <c:pt idx="2921">
                  <c:v>2921</c:v>
                </c:pt>
                <c:pt idx="2922">
                  <c:v>2922</c:v>
                </c:pt>
                <c:pt idx="2923">
                  <c:v>2923</c:v>
                </c:pt>
                <c:pt idx="2924">
                  <c:v>2924</c:v>
                </c:pt>
                <c:pt idx="2925">
                  <c:v>2925</c:v>
                </c:pt>
                <c:pt idx="2926">
                  <c:v>2926</c:v>
                </c:pt>
                <c:pt idx="2927">
                  <c:v>2927</c:v>
                </c:pt>
                <c:pt idx="2928">
                  <c:v>2928</c:v>
                </c:pt>
                <c:pt idx="2929">
                  <c:v>2929</c:v>
                </c:pt>
                <c:pt idx="2930">
                  <c:v>2930</c:v>
                </c:pt>
                <c:pt idx="2931">
                  <c:v>2931</c:v>
                </c:pt>
                <c:pt idx="2932">
                  <c:v>2932</c:v>
                </c:pt>
                <c:pt idx="2933">
                  <c:v>2933</c:v>
                </c:pt>
                <c:pt idx="2934">
                  <c:v>2934</c:v>
                </c:pt>
                <c:pt idx="2935">
                  <c:v>2935</c:v>
                </c:pt>
                <c:pt idx="2936">
                  <c:v>2936</c:v>
                </c:pt>
                <c:pt idx="2937">
                  <c:v>2937</c:v>
                </c:pt>
                <c:pt idx="2938">
                  <c:v>2938</c:v>
                </c:pt>
                <c:pt idx="2939">
                  <c:v>2939</c:v>
                </c:pt>
                <c:pt idx="2940">
                  <c:v>2940</c:v>
                </c:pt>
                <c:pt idx="2941">
                  <c:v>2941</c:v>
                </c:pt>
                <c:pt idx="2942">
                  <c:v>2942</c:v>
                </c:pt>
                <c:pt idx="2943">
                  <c:v>2943</c:v>
                </c:pt>
                <c:pt idx="2944">
                  <c:v>2944</c:v>
                </c:pt>
                <c:pt idx="2945">
                  <c:v>2945</c:v>
                </c:pt>
                <c:pt idx="2946">
                  <c:v>2946</c:v>
                </c:pt>
                <c:pt idx="2947">
                  <c:v>2947</c:v>
                </c:pt>
                <c:pt idx="2948">
                  <c:v>2948</c:v>
                </c:pt>
                <c:pt idx="2949">
                  <c:v>2949</c:v>
                </c:pt>
                <c:pt idx="2950">
                  <c:v>2950</c:v>
                </c:pt>
                <c:pt idx="2951">
                  <c:v>2951</c:v>
                </c:pt>
                <c:pt idx="2952">
                  <c:v>2952</c:v>
                </c:pt>
                <c:pt idx="2953">
                  <c:v>2953</c:v>
                </c:pt>
                <c:pt idx="2954">
                  <c:v>2954</c:v>
                </c:pt>
                <c:pt idx="2955">
                  <c:v>2955</c:v>
                </c:pt>
                <c:pt idx="2956">
                  <c:v>2956</c:v>
                </c:pt>
                <c:pt idx="2957">
                  <c:v>2957</c:v>
                </c:pt>
                <c:pt idx="2958">
                  <c:v>2958</c:v>
                </c:pt>
                <c:pt idx="2959">
                  <c:v>2959</c:v>
                </c:pt>
                <c:pt idx="2960">
                  <c:v>2960</c:v>
                </c:pt>
                <c:pt idx="2961">
                  <c:v>2961</c:v>
                </c:pt>
                <c:pt idx="2962">
                  <c:v>2962</c:v>
                </c:pt>
                <c:pt idx="2963">
                  <c:v>2963</c:v>
                </c:pt>
                <c:pt idx="2964">
                  <c:v>2964</c:v>
                </c:pt>
                <c:pt idx="2965">
                  <c:v>2965</c:v>
                </c:pt>
                <c:pt idx="2966">
                  <c:v>2966</c:v>
                </c:pt>
                <c:pt idx="2967">
                  <c:v>2967</c:v>
                </c:pt>
                <c:pt idx="2968">
                  <c:v>2968</c:v>
                </c:pt>
                <c:pt idx="2969">
                  <c:v>2969</c:v>
                </c:pt>
                <c:pt idx="2970">
                  <c:v>2970</c:v>
                </c:pt>
                <c:pt idx="2971">
                  <c:v>2971</c:v>
                </c:pt>
                <c:pt idx="2972">
                  <c:v>2972</c:v>
                </c:pt>
                <c:pt idx="2973">
                  <c:v>2973</c:v>
                </c:pt>
                <c:pt idx="2974">
                  <c:v>2974</c:v>
                </c:pt>
                <c:pt idx="2975">
                  <c:v>2975</c:v>
                </c:pt>
                <c:pt idx="2976">
                  <c:v>2976</c:v>
                </c:pt>
                <c:pt idx="2977">
                  <c:v>2977</c:v>
                </c:pt>
                <c:pt idx="2978">
                  <c:v>2978</c:v>
                </c:pt>
                <c:pt idx="2979">
                  <c:v>2979</c:v>
                </c:pt>
                <c:pt idx="2980">
                  <c:v>2980</c:v>
                </c:pt>
                <c:pt idx="2981">
                  <c:v>2981</c:v>
                </c:pt>
                <c:pt idx="2982">
                  <c:v>2982</c:v>
                </c:pt>
                <c:pt idx="2983">
                  <c:v>2983</c:v>
                </c:pt>
                <c:pt idx="2984">
                  <c:v>2984</c:v>
                </c:pt>
                <c:pt idx="2985">
                  <c:v>2985</c:v>
                </c:pt>
                <c:pt idx="2986">
                  <c:v>2986</c:v>
                </c:pt>
                <c:pt idx="2987">
                  <c:v>2987</c:v>
                </c:pt>
                <c:pt idx="2988">
                  <c:v>2988</c:v>
                </c:pt>
                <c:pt idx="2989">
                  <c:v>2989</c:v>
                </c:pt>
                <c:pt idx="2990">
                  <c:v>2990</c:v>
                </c:pt>
                <c:pt idx="2991">
                  <c:v>2991</c:v>
                </c:pt>
                <c:pt idx="2992">
                  <c:v>2992</c:v>
                </c:pt>
                <c:pt idx="2993">
                  <c:v>2993</c:v>
                </c:pt>
                <c:pt idx="2994">
                  <c:v>2994</c:v>
                </c:pt>
                <c:pt idx="2995">
                  <c:v>2995</c:v>
                </c:pt>
                <c:pt idx="2996">
                  <c:v>2996</c:v>
                </c:pt>
                <c:pt idx="2997">
                  <c:v>2997</c:v>
                </c:pt>
                <c:pt idx="2998">
                  <c:v>2998</c:v>
                </c:pt>
                <c:pt idx="2999">
                  <c:v>2999</c:v>
                </c:pt>
                <c:pt idx="3000">
                  <c:v>3000</c:v>
                </c:pt>
              </c:numCache>
            </c:numRef>
          </c:xVal>
          <c:yVal>
            <c:numRef>
              <c:f>'Online fitting_50uM DHP1c'!$U$9:$U$3009</c:f>
              <c:numCache>
                <c:formatCode>General</c:formatCode>
                <c:ptCount val="3001"/>
                <c:pt idx="0">
                  <c:v>0</c:v>
                </c:pt>
                <c:pt idx="1">
                  <c:v>1.3236229498776806E-4</c:v>
                </c:pt>
                <c:pt idx="2">
                  <c:v>2.6445934050102146E-4</c:v>
                </c:pt>
                <c:pt idx="3">
                  <c:v>3.9629193306785215E-4</c:v>
                </c:pt>
                <c:pt idx="4">
                  <c:v>5.2786086603030704E-4</c:v>
                </c:pt>
                <c:pt idx="5">
                  <c:v>6.591669295603022E-4</c:v>
                </c:pt>
                <c:pt idx="6">
                  <c:v>7.9021091067544137E-4</c:v>
                </c:pt>
                <c:pt idx="7">
                  <c:v>9.2099359325473998E-4</c:v>
                </c:pt>
                <c:pt idx="8">
                  <c:v>1.0515157580542555E-3</c:v>
                </c:pt>
                <c:pt idx="9">
                  <c:v>1.1817781827226242E-3</c:v>
                </c:pt>
                <c:pt idx="10">
                  <c:v>1.3117816418165044E-3</c:v>
                </c:pt>
                <c:pt idx="11">
                  <c:v>1.4415269068159301E-3</c:v>
                </c:pt>
                <c:pt idx="12">
                  <c:v>1.5710147461395708E-3</c:v>
                </c:pt>
                <c:pt idx="13">
                  <c:v>1.7002459251599007E-3</c:v>
                </c:pt>
                <c:pt idx="14">
                  <c:v>1.8292212062182805E-3</c:v>
                </c:pt>
                <c:pt idx="15">
                  <c:v>1.9579413486399458E-3</c:v>
                </c:pt>
                <c:pt idx="16">
                  <c:v>2.0864071087489102E-3</c:v>
                </c:pt>
                <c:pt idx="17">
                  <c:v>2.2146192398827774E-3</c:v>
                </c:pt>
                <c:pt idx="18">
                  <c:v>2.3425784924074669E-3</c:v>
                </c:pt>
                <c:pt idx="19">
                  <c:v>2.4702856137318527E-3</c:v>
                </c:pt>
                <c:pt idx="20">
                  <c:v>2.5977413483223169E-3</c:v>
                </c:pt>
                <c:pt idx="21">
                  <c:v>2.724946437717213E-3</c:v>
                </c:pt>
                <c:pt idx="22">
                  <c:v>2.8519016205412486E-3</c:v>
                </c:pt>
                <c:pt idx="23">
                  <c:v>2.9786076325197816E-3</c:v>
                </c:pt>
                <c:pt idx="24">
                  <c:v>3.1050652064930333E-3</c:v>
                </c:pt>
                <c:pt idx="25">
                  <c:v>3.2312750724302138E-3</c:v>
                </c:pt>
                <c:pt idx="26">
                  <c:v>3.3572379574435727E-3</c:v>
                </c:pt>
                <c:pt idx="27">
                  <c:v>3.4829545858023579E-3</c:v>
                </c:pt>
                <c:pt idx="28">
                  <c:v>3.6084256789466998E-3</c:v>
                </c:pt>
                <c:pt idx="29">
                  <c:v>3.7336519555014104E-3</c:v>
                </c:pt>
                <c:pt idx="30">
                  <c:v>3.8586341312897032E-3</c:v>
                </c:pt>
                <c:pt idx="31">
                  <c:v>3.9833729193468346E-3</c:v>
                </c:pt>
                <c:pt idx="32">
                  <c:v>4.1078690299336581E-3</c:v>
                </c:pt>
                <c:pt idx="33">
                  <c:v>4.2321231705501131E-3</c:v>
                </c:pt>
                <c:pt idx="34">
                  <c:v>4.3561360459486199E-3</c:v>
                </c:pt>
                <c:pt idx="35">
                  <c:v>4.4799083581474079E-3</c:v>
                </c:pt>
                <c:pt idx="36">
                  <c:v>4.6034408064437628E-3</c:v>
                </c:pt>
                <c:pt idx="37">
                  <c:v>4.726734087427192E-3</c:v>
                </c:pt>
                <c:pt idx="38">
                  <c:v>4.8497888949925235E-3</c:v>
                </c:pt>
                <c:pt idx="39">
                  <c:v>4.9726059203529203E-3</c:v>
                </c:pt>
                <c:pt idx="40">
                  <c:v>5.0951858520528236E-3</c:v>
                </c:pt>
                <c:pt idx="41">
                  <c:v>5.2175293759808188E-3</c:v>
                </c:pt>
                <c:pt idx="42">
                  <c:v>5.3396371753824294E-3</c:v>
                </c:pt>
                <c:pt idx="43">
                  <c:v>5.461509930872837E-3</c:v>
                </c:pt>
                <c:pt idx="44">
                  <c:v>5.583148320449525E-3</c:v>
                </c:pt>
                <c:pt idx="45">
                  <c:v>5.704553019504852E-3</c:v>
                </c:pt>
                <c:pt idx="46">
                  <c:v>5.825724700838553E-3</c:v>
                </c:pt>
                <c:pt idx="47">
                  <c:v>5.9466640346701643E-3</c:v>
                </c:pt>
                <c:pt idx="48">
                  <c:v>6.0673716886513887E-3</c:v>
                </c:pt>
                <c:pt idx="49">
                  <c:v>6.1878483278783696E-3</c:v>
                </c:pt>
                <c:pt idx="50">
                  <c:v>6.3080946149039197E-3</c:v>
                </c:pt>
                <c:pt idx="51">
                  <c:v>6.4281112097496554E-3</c:v>
                </c:pt>
                <c:pt idx="52">
                  <c:v>6.547898769918078E-3</c:v>
                </c:pt>
                <c:pt idx="53">
                  <c:v>6.6674579504045831E-3</c:v>
                </c:pt>
                <c:pt idx="54">
                  <c:v>6.7867894037093928E-3</c:v>
                </c:pt>
                <c:pt idx="55">
                  <c:v>6.9058937798494313E-3</c:v>
                </c:pt>
                <c:pt idx="56">
                  <c:v>7.0247717263701246E-3</c:v>
                </c:pt>
                <c:pt idx="57">
                  <c:v>7.1434238883571347E-3</c:v>
                </c:pt>
                <c:pt idx="58">
                  <c:v>7.2618509084480341E-3</c:v>
                </c:pt>
                <c:pt idx="59">
                  <c:v>7.380053426843898E-3</c:v>
                </c:pt>
                <c:pt idx="60">
                  <c:v>7.4980320813208519E-3</c:v>
                </c:pt>
                <c:pt idx="61">
                  <c:v>7.6157875072415315E-3</c:v>
                </c:pt>
                <c:pt idx="62">
                  <c:v>7.7333203375664983E-3</c:v>
                </c:pt>
                <c:pt idx="63">
                  <c:v>7.8506312028655701E-3</c:v>
                </c:pt>
                <c:pt idx="64">
                  <c:v>7.9677207313291077E-3</c:v>
                </c:pt>
                <c:pt idx="65">
                  <c:v>8.0845895487792231E-3</c:v>
                </c:pt>
                <c:pt idx="66">
                  <c:v>8.2012382786809269E-3</c:v>
                </c:pt>
                <c:pt idx="67">
                  <c:v>8.3176675421532242E-3</c:v>
                </c:pt>
                <c:pt idx="68">
                  <c:v>8.4338779579801251E-3</c:v>
                </c:pt>
                <c:pt idx="69">
                  <c:v>8.5498701426216205E-3</c:v>
                </c:pt>
                <c:pt idx="70">
                  <c:v>8.665644710224572E-3</c:v>
                </c:pt>
                <c:pt idx="71">
                  <c:v>8.7812022726335599E-3</c:v>
                </c:pt>
                <c:pt idx="72">
                  <c:v>8.8965434394016572E-3</c:v>
                </c:pt>
                <c:pt idx="73">
                  <c:v>9.0116688178011398E-3</c:v>
                </c:pt>
                <c:pt idx="74">
                  <c:v>9.1265790128341601E-3</c:v>
                </c:pt>
                <c:pt idx="75">
                  <c:v>9.2412746272433344E-3</c:v>
                </c:pt>
                <c:pt idx="76">
                  <c:v>9.3557562615222828E-3</c:v>
                </c:pt>
                <c:pt idx="77">
                  <c:v>9.4700245139261122E-3</c:v>
                </c:pt>
                <c:pt idx="78">
                  <c:v>9.5840799804818282E-3</c:v>
                </c:pt>
                <c:pt idx="79">
                  <c:v>9.6979232549987138E-3</c:v>
                </c:pt>
                <c:pt idx="80">
                  <c:v>9.8115549290786232E-3</c:v>
                </c:pt>
                <c:pt idx="81">
                  <c:v>9.9249755921262291E-3</c:v>
                </c:pt>
                <c:pt idx="82">
                  <c:v>1.0038185831359223E-2</c:v>
                </c:pt>
                <c:pt idx="83">
                  <c:v>1.0151186231818436E-2</c:v>
                </c:pt>
                <c:pt idx="84">
                  <c:v>1.0263977376377929E-2</c:v>
                </c:pt>
                <c:pt idx="85">
                  <c:v>1.0376559845755006E-2</c:v>
                </c:pt>
                <c:pt idx="86">
                  <c:v>1.0488934218520188E-2</c:v>
                </c:pt>
                <c:pt idx="87">
                  <c:v>1.0601101071107117E-2</c:v>
                </c:pt>
                <c:pt idx="88">
                  <c:v>1.0713060977822413E-2</c:v>
                </c:pt>
                <c:pt idx="89">
                  <c:v>1.0824814510855481E-2</c:v>
                </c:pt>
                <c:pt idx="90">
                  <c:v>1.0936362240288256E-2</c:v>
                </c:pt>
                <c:pt idx="91">
                  <c:v>1.1047704734104895E-2</c:v>
                </c:pt>
                <c:pt idx="92">
                  <c:v>1.115884255820142E-2</c:v>
                </c:pt>
                <c:pt idx="93">
                  <c:v>1.1269776276395296E-2</c:v>
                </c:pt>
                <c:pt idx="94">
                  <c:v>1.1380506450434985E-2</c:v>
                </c:pt>
                <c:pt idx="95">
                  <c:v>1.1491033640009411E-2</c:v>
                </c:pt>
                <c:pt idx="96">
                  <c:v>1.1601358402757394E-2</c:v>
                </c:pt>
                <c:pt idx="97">
                  <c:v>1.1711481294277027E-2</c:v>
                </c:pt>
                <c:pt idx="98">
                  <c:v>1.1821402868135013E-2</c:v>
                </c:pt>
                <c:pt idx="99">
                  <c:v>1.1931123675875926E-2</c:v>
                </c:pt>
                <c:pt idx="100">
                  <c:v>1.2040644267031445E-2</c:v>
                </c:pt>
                <c:pt idx="101">
                  <c:v>1.2149965189129527E-2</c:v>
                </c:pt>
                <c:pt idx="102">
                  <c:v>1.2259086987703524E-2</c:v>
                </c:pt>
                <c:pt idx="103">
                  <c:v>1.2368010206301268E-2</c:v>
                </c:pt>
                <c:pt idx="104">
                  <c:v>1.2476735386494096E-2</c:v>
                </c:pt>
                <c:pt idx="105">
                  <c:v>1.2585263067885813E-2</c:v>
                </c:pt>
                <c:pt idx="106">
                  <c:v>1.2693593788121633E-2</c:v>
                </c:pt>
                <c:pt idx="107">
                  <c:v>1.2801728082897047E-2</c:v>
                </c:pt>
                <c:pt idx="108">
                  <c:v>1.2909666485966659E-2</c:v>
                </c:pt>
                <c:pt idx="109">
                  <c:v>1.301740952915297E-2</c:v>
                </c:pt>
                <c:pt idx="110">
                  <c:v>1.3124957742355106E-2</c:v>
                </c:pt>
                <c:pt idx="111">
                  <c:v>1.3232311653557507E-2</c:v>
                </c:pt>
                <c:pt idx="112">
                  <c:v>1.3339471788838569E-2</c:v>
                </c:pt>
                <c:pt idx="113">
                  <c:v>1.3446438672379241E-2</c:v>
                </c:pt>
                <c:pt idx="114">
                  <c:v>1.3553212826471562E-2</c:v>
                </c:pt>
                <c:pt idx="115">
                  <c:v>1.3659794771527171E-2</c:v>
                </c:pt>
                <c:pt idx="116">
                  <c:v>1.3766185026085761E-2</c:v>
                </c:pt>
                <c:pt idx="117">
                  <c:v>1.3872384106823473E-2</c:v>
                </c:pt>
                <c:pt idx="118">
                  <c:v>1.3978392528561289E-2</c:v>
                </c:pt>
                <c:pt idx="119">
                  <c:v>1.4084210804273325E-2</c:v>
                </c:pt>
                <c:pt idx="120">
                  <c:v>1.4189839445095116E-2</c:v>
                </c:pt>
                <c:pt idx="121">
                  <c:v>1.4295278960331849E-2</c:v>
                </c:pt>
                <c:pt idx="122">
                  <c:v>1.4400529857466536E-2</c:v>
                </c:pt>
                <c:pt idx="123">
                  <c:v>1.4505592642168177E-2</c:v>
                </c:pt>
                <c:pt idx="124">
                  <c:v>1.4610467818299834E-2</c:v>
                </c:pt>
                <c:pt idx="125">
                  <c:v>1.47151558879267E-2</c:v>
                </c:pt>
                <c:pt idx="126">
                  <c:v>1.4819657351324112E-2</c:v>
                </c:pt>
                <c:pt idx="127">
                  <c:v>1.4923972706985512E-2</c:v>
                </c:pt>
                <c:pt idx="128">
                  <c:v>1.5028102451630382E-2</c:v>
                </c:pt>
                <c:pt idx="129">
                  <c:v>1.5132047080212117E-2</c:v>
                </c:pt>
                <c:pt idx="130">
                  <c:v>1.5235807085925876E-2</c:v>
                </c:pt>
                <c:pt idx="131">
                  <c:v>1.5339382960216386E-2</c:v>
                </c:pt>
                <c:pt idx="132">
                  <c:v>1.5442775192785684E-2</c:v>
                </c:pt>
                <c:pt idx="133">
                  <c:v>1.5545984271600859E-2</c:v>
                </c:pt>
                <c:pt idx="134">
                  <c:v>1.5649010682901702E-2</c:v>
                </c:pt>
                <c:pt idx="135">
                  <c:v>1.5751854911208358E-2</c:v>
                </c:pt>
                <c:pt idx="136">
                  <c:v>1.5854517439328929E-2</c:v>
                </c:pt>
                <c:pt idx="137">
                  <c:v>1.5956998748367007E-2</c:v>
                </c:pt>
                <c:pt idx="138">
                  <c:v>1.605929931772921E-2</c:v>
                </c:pt>
                <c:pt idx="139">
                  <c:v>1.6161419625132643E-2</c:v>
                </c:pt>
                <c:pt idx="140">
                  <c:v>1.6263360146612338E-2</c:v>
                </c:pt>
                <c:pt idx="141">
                  <c:v>1.6365121356528661E-2</c:v>
                </c:pt>
                <c:pt idx="142">
                  <c:v>1.6466703727574653E-2</c:v>
                </c:pt>
                <c:pt idx="143">
                  <c:v>1.6568107730783363E-2</c:v>
                </c:pt>
                <c:pt idx="144">
                  <c:v>1.6669333835535122E-2</c:v>
                </c:pt>
                <c:pt idx="145">
                  <c:v>1.677038250956478E-2</c:v>
                </c:pt>
                <c:pt idx="146">
                  <c:v>1.6871254218968935E-2</c:v>
                </c:pt>
                <c:pt idx="147">
                  <c:v>1.6971949428213055E-2</c:v>
                </c:pt>
                <c:pt idx="148">
                  <c:v>1.7072468600138654E-2</c:v>
                </c:pt>
                <c:pt idx="149">
                  <c:v>1.7172812195970357E-2</c:v>
                </c:pt>
                <c:pt idx="150">
                  <c:v>1.7272980675322951E-2</c:v>
                </c:pt>
                <c:pt idx="151">
                  <c:v>1.7372974496208421E-2</c:v>
                </c:pt>
                <c:pt idx="152">
                  <c:v>1.7472794115042913E-2</c:v>
                </c:pt>
                <c:pt idx="153">
                  <c:v>1.7572439986653698E-2</c:v>
                </c:pt>
                <c:pt idx="154">
                  <c:v>1.7671912564286057E-2</c:v>
                </c:pt>
                <c:pt idx="155">
                  <c:v>1.7771212299610165E-2</c:v>
                </c:pt>
                <c:pt idx="156">
                  <c:v>1.7870339642727936E-2</c:v>
                </c:pt>
                <c:pt idx="157">
                  <c:v>1.7969295042179801E-2</c:v>
                </c:pt>
                <c:pt idx="158">
                  <c:v>1.80680789449515E-2</c:v>
                </c:pt>
                <c:pt idx="159">
                  <c:v>1.816669179648079E-2</c:v>
                </c:pt>
                <c:pt idx="160">
                  <c:v>1.8265134040664148E-2</c:v>
                </c:pt>
                <c:pt idx="161">
                  <c:v>1.8363406119863441E-2</c:v>
                </c:pt>
                <c:pt idx="162">
                  <c:v>1.8461508474912534E-2</c:v>
                </c:pt>
                <c:pt idx="163">
                  <c:v>1.8559441545123907E-2</c:v>
                </c:pt>
                <c:pt idx="164">
                  <c:v>1.8657205768295174E-2</c:v>
                </c:pt>
                <c:pt idx="165">
                  <c:v>1.8754801580715647E-2</c:v>
                </c:pt>
                <c:pt idx="166">
                  <c:v>1.8852229417172805E-2</c:v>
                </c:pt>
                <c:pt idx="167">
                  <c:v>1.894948971095875E-2</c:v>
                </c:pt>
                <c:pt idx="168">
                  <c:v>1.9046582893876642E-2</c:v>
                </c:pt>
                <c:pt idx="169">
                  <c:v>1.914350939624708E-2</c:v>
                </c:pt>
                <c:pt idx="170">
                  <c:v>1.924026964691445E-2</c:v>
                </c:pt>
                <c:pt idx="171">
                  <c:v>1.9336864073253281E-2</c:v>
                </c:pt>
                <c:pt idx="172">
                  <c:v>1.94332931011745E-2</c:v>
                </c:pt>
                <c:pt idx="173">
                  <c:v>1.9529557155131723E-2</c:v>
                </c:pt>
                <c:pt idx="174">
                  <c:v>1.9625656658127454E-2</c:v>
                </c:pt>
                <c:pt idx="175">
                  <c:v>1.9721592031719304E-2</c:v>
                </c:pt>
                <c:pt idx="176">
                  <c:v>1.9817363696026154E-2</c:v>
                </c:pt>
                <c:pt idx="177">
                  <c:v>1.9912972069734261E-2</c:v>
                </c:pt>
                <c:pt idx="178">
                  <c:v>2.0008417570103399E-2</c:v>
                </c:pt>
                <c:pt idx="179">
                  <c:v>2.0103700612972897E-2</c:v>
                </c:pt>
                <c:pt idx="180">
                  <c:v>2.019882161276769E-2</c:v>
                </c:pt>
                <c:pt idx="181">
                  <c:v>2.0293780982504332E-2</c:v>
                </c:pt>
                <c:pt idx="182">
                  <c:v>2.038857913379697E-2</c:v>
                </c:pt>
                <c:pt idx="183">
                  <c:v>2.0483216476863287E-2</c:v>
                </c:pt>
                <c:pt idx="184">
                  <c:v>2.0577693420530421E-2</c:v>
                </c:pt>
                <c:pt idx="185">
                  <c:v>2.0672010372240857E-2</c:v>
                </c:pt>
                <c:pt idx="186">
                  <c:v>2.076616773805828E-2</c:v>
                </c:pt>
                <c:pt idx="187">
                  <c:v>2.0860165922673399E-2</c:v>
                </c:pt>
                <c:pt idx="188">
                  <c:v>2.0954005329409761E-2</c:v>
                </c:pt>
                <c:pt idx="189">
                  <c:v>2.1047686360229495E-2</c:v>
                </c:pt>
                <c:pt idx="190">
                  <c:v>2.1141209415739062E-2</c:v>
                </c:pt>
                <c:pt idx="191">
                  <c:v>2.1234574895194987E-2</c:v>
                </c:pt>
                <c:pt idx="192">
                  <c:v>2.1327783196509496E-2</c:v>
                </c:pt>
                <c:pt idx="193">
                  <c:v>2.142083471625621E-2</c:v>
                </c:pt>
                <c:pt idx="194">
                  <c:v>2.1513729849675752E-2</c:v>
                </c:pt>
                <c:pt idx="195">
                  <c:v>2.1606468990681336E-2</c:v>
                </c:pt>
                <c:pt idx="196">
                  <c:v>2.1699052531864351E-2</c:v>
                </c:pt>
                <c:pt idx="197">
                  <c:v>2.179148086449989E-2</c:v>
                </c:pt>
                <c:pt idx="198">
                  <c:v>2.1883754378552261E-2</c:v>
                </c:pt>
                <c:pt idx="199">
                  <c:v>2.1975873462680481E-2</c:v>
                </c:pt>
                <c:pt idx="200">
                  <c:v>2.2067838504243726E-2</c:v>
                </c:pt>
                <c:pt idx="201">
                  <c:v>2.2159649889306764E-2</c:v>
                </c:pt>
                <c:pt idx="202">
                  <c:v>2.2251308002645347E-2</c:v>
                </c:pt>
                <c:pt idx="203">
                  <c:v>2.2342813227751595E-2</c:v>
                </c:pt>
                <c:pt idx="204">
                  <c:v>2.2434165946839356E-2</c:v>
                </c:pt>
                <c:pt idx="205">
                  <c:v>2.2525366540849495E-2</c:v>
                </c:pt>
                <c:pt idx="206">
                  <c:v>2.2616415389455236E-2</c:v>
                </c:pt>
                <c:pt idx="207">
                  <c:v>2.2707312871067375E-2</c:v>
                </c:pt>
                <c:pt idx="208">
                  <c:v>2.2798059362839566E-2</c:v>
                </c:pt>
                <c:pt idx="209">
                  <c:v>2.2888655240673531E-2</c:v>
                </c:pt>
                <c:pt idx="210">
                  <c:v>2.2979100879224217E-2</c:v>
                </c:pt>
                <c:pt idx="211">
                  <c:v>2.3069396651905015E-2</c:v>
                </c:pt>
                <c:pt idx="212">
                  <c:v>2.3159542930892851E-2</c:v>
                </c:pt>
                <c:pt idx="213">
                  <c:v>2.3249540087133317E-2</c:v>
                </c:pt>
                <c:pt idx="214">
                  <c:v>2.3339388490345774E-2</c:v>
                </c:pt>
                <c:pt idx="215">
                  <c:v>2.3429088509028386E-2</c:v>
                </c:pt>
                <c:pt idx="216">
                  <c:v>2.3518640510463179E-2</c:v>
                </c:pt>
                <c:pt idx="217">
                  <c:v>2.3608044860721055E-2</c:v>
                </c:pt>
                <c:pt idx="218">
                  <c:v>2.3697301924666753E-2</c:v>
                </c:pt>
                <c:pt idx="219">
                  <c:v>2.3786412065963856E-2</c:v>
                </c:pt>
                <c:pt idx="220">
                  <c:v>2.3875375647079682E-2</c:v>
                </c:pt>
                <c:pt idx="221">
                  <c:v>2.3964193029290249E-2</c:v>
                </c:pt>
                <c:pt idx="222">
                  <c:v>2.4052864572685118E-2</c:v>
                </c:pt>
                <c:pt idx="223">
                  <c:v>2.4141390636172284E-2</c:v>
                </c:pt>
                <c:pt idx="224">
                  <c:v>2.4229771577483024E-2</c:v>
                </c:pt>
                <c:pt idx="225">
                  <c:v>2.4318007753176697E-2</c:v>
                </c:pt>
                <c:pt idx="226">
                  <c:v>2.4406099518645558E-2</c:v>
                </c:pt>
                <c:pt idx="227">
                  <c:v>2.4494047228119507E-2</c:v>
                </c:pt>
                <c:pt idx="228">
                  <c:v>2.4581851234670861E-2</c:v>
                </c:pt>
                <c:pt idx="229">
                  <c:v>2.4669511890219067E-2</c:v>
                </c:pt>
                <c:pt idx="230">
                  <c:v>2.4757029545535398E-2</c:v>
                </c:pt>
                <c:pt idx="231">
                  <c:v>2.484440455024764E-2</c:v>
                </c:pt>
                <c:pt idx="232">
                  <c:v>2.4931637252844752E-2</c:v>
                </c:pt>
                <c:pt idx="233">
                  <c:v>2.5018728000681483E-2</c:v>
                </c:pt>
                <c:pt idx="234">
                  <c:v>2.5105677139983001E-2</c:v>
                </c:pt>
                <c:pt idx="235">
                  <c:v>2.5192485015849468E-2</c:v>
                </c:pt>
                <c:pt idx="236">
                  <c:v>2.5279151972260615E-2</c:v>
                </c:pt>
                <c:pt idx="237">
                  <c:v>2.5365678352080274E-2</c:v>
                </c:pt>
                <c:pt idx="238">
                  <c:v>2.5452064497060906E-2</c:v>
                </c:pt>
                <c:pt idx="239">
                  <c:v>2.5538310747848111E-2</c:v>
                </c:pt>
                <c:pt idx="240">
                  <c:v>2.5624417443985081E-2</c:v>
                </c:pt>
                <c:pt idx="241">
                  <c:v>2.5710384923917081E-2</c:v>
                </c:pt>
                <c:pt idx="242">
                  <c:v>2.5796213524995865E-2</c:v>
                </c:pt>
                <c:pt idx="243">
                  <c:v>2.5881903583484099E-2</c:v>
                </c:pt>
                <c:pt idx="244">
                  <c:v>2.5967455434559739E-2</c:v>
                </c:pt>
                <c:pt idx="245">
                  <c:v>2.6052869412320438E-2</c:v>
                </c:pt>
                <c:pt idx="246">
                  <c:v>2.6138145849787846E-2</c:v>
                </c:pt>
                <c:pt idx="247">
                  <c:v>2.6223285078911959E-2</c:v>
                </c:pt>
                <c:pt idx="248">
                  <c:v>2.630828743057544E-2</c:v>
                </c:pt>
                <c:pt idx="249">
                  <c:v>2.6393153234597878E-2</c:v>
                </c:pt>
                <c:pt idx="250">
                  <c:v>2.6477882819740096E-2</c:v>
                </c:pt>
                <c:pt idx="251">
                  <c:v>2.6562476513708345E-2</c:v>
                </c:pt>
                <c:pt idx="252">
                  <c:v>2.6646934643158558E-2</c:v>
                </c:pt>
                <c:pt idx="253">
                  <c:v>2.6731257533700557E-2</c:v>
                </c:pt>
                <c:pt idx="254">
                  <c:v>2.6815445509902214E-2</c:v>
                </c:pt>
                <c:pt idx="255">
                  <c:v>2.689949889529366E-2</c:v>
                </c:pt>
                <c:pt idx="256">
                  <c:v>2.6983418012371377E-2</c:v>
                </c:pt>
                <c:pt idx="257">
                  <c:v>2.7067203182602355E-2</c:v>
                </c:pt>
                <c:pt idx="258">
                  <c:v>2.7150854726428184E-2</c:v>
                </c:pt>
                <c:pt idx="259">
                  <c:v>2.7234372963269138E-2</c:v>
                </c:pt>
                <c:pt idx="260">
                  <c:v>2.7317758211528275E-2</c:v>
                </c:pt>
                <c:pt idx="261">
                  <c:v>2.7401010788595422E-2</c:v>
                </c:pt>
                <c:pt idx="262">
                  <c:v>2.7484131010851245E-2</c:v>
                </c:pt>
                <c:pt idx="263">
                  <c:v>2.7567119193671254E-2</c:v>
                </c:pt>
                <c:pt idx="264">
                  <c:v>2.7649975651429761E-2</c:v>
                </c:pt>
                <c:pt idx="265">
                  <c:v>2.7732700697503911E-2</c:v>
                </c:pt>
                <c:pt idx="266">
                  <c:v>2.7815294644277556E-2</c:v>
                </c:pt>
                <c:pt idx="267">
                  <c:v>2.7897757803145247E-2</c:v>
                </c:pt>
                <c:pt idx="268">
                  <c:v>2.7980090484516121E-2</c:v>
                </c:pt>
                <c:pt idx="269">
                  <c:v>2.8062292997817789E-2</c:v>
                </c:pt>
                <c:pt idx="270">
                  <c:v>2.8144365651500247E-2</c:v>
                </c:pt>
                <c:pt idx="271">
                  <c:v>2.8226308753039695E-2</c:v>
                </c:pt>
                <c:pt idx="272">
                  <c:v>2.8308122608942391E-2</c:v>
                </c:pt>
                <c:pt idx="273">
                  <c:v>2.8389807524748484E-2</c:v>
                </c:pt>
                <c:pt idx="274">
                  <c:v>2.8471363805035798E-2</c:v>
                </c:pt>
                <c:pt idx="275">
                  <c:v>2.8552791753423637E-2</c:v>
                </c:pt>
                <c:pt idx="276">
                  <c:v>2.863409167257654E-2</c:v>
                </c:pt>
                <c:pt idx="277">
                  <c:v>2.8715263864208029E-2</c:v>
                </c:pt>
                <c:pt idx="278">
                  <c:v>2.8796308629084357E-2</c:v>
                </c:pt>
                <c:pt idx="279">
                  <c:v>2.887722626702819E-2</c:v>
                </c:pt>
                <c:pt idx="280">
                  <c:v>2.8958017076922363E-2</c:v>
                </c:pt>
                <c:pt idx="281">
                  <c:v>2.9038681356713489E-2</c:v>
                </c:pt>
                <c:pt idx="282">
                  <c:v>2.9119219403415678E-2</c:v>
                </c:pt>
                <c:pt idx="283">
                  <c:v>2.9199631513114149E-2</c:v>
                </c:pt>
                <c:pt idx="284">
                  <c:v>2.9279917980968864E-2</c:v>
                </c:pt>
                <c:pt idx="285">
                  <c:v>2.9360079101218173E-2</c:v>
                </c:pt>
                <c:pt idx="286">
                  <c:v>2.9440115167182354E-2</c:v>
                </c:pt>
                <c:pt idx="287">
                  <c:v>2.9520026471267224E-2</c:v>
                </c:pt>
                <c:pt idx="288">
                  <c:v>2.95998133049677E-2</c:v>
                </c:pt>
                <c:pt idx="289">
                  <c:v>2.9679475958871326E-2</c:v>
                </c:pt>
                <c:pt idx="290">
                  <c:v>2.975901472266183E-2</c:v>
                </c:pt>
                <c:pt idx="291">
                  <c:v>2.9838429885122593E-2</c:v>
                </c:pt>
                <c:pt idx="292">
                  <c:v>2.9917721734140191E-2</c:v>
                </c:pt>
                <c:pt idx="293">
                  <c:v>2.9996890556707827E-2</c:v>
                </c:pt>
                <c:pt idx="294">
                  <c:v>3.0075936638928834E-2</c:v>
                </c:pt>
                <c:pt idx="295">
                  <c:v>3.0154860266020111E-2</c:v>
                </c:pt>
                <c:pt idx="296">
                  <c:v>3.0233661722315525E-2</c:v>
                </c:pt>
                <c:pt idx="297">
                  <c:v>3.0312341291269362E-2</c:v>
                </c:pt>
                <c:pt idx="298">
                  <c:v>3.0390899255459708E-2</c:v>
                </c:pt>
                <c:pt idx="299">
                  <c:v>3.0469335896591829E-2</c:v>
                </c:pt>
                <c:pt idx="300">
                  <c:v>3.0547651495501565E-2</c:v>
                </c:pt>
                <c:pt idx="301">
                  <c:v>3.0625846332158639E-2</c:v>
                </c:pt>
                <c:pt idx="302">
                  <c:v>3.0703920685670023E-2</c:v>
                </c:pt>
                <c:pt idx="303">
                  <c:v>3.0781874834283251E-2</c:v>
                </c:pt>
                <c:pt idx="304">
                  <c:v>3.0859709055389723E-2</c:v>
                </c:pt>
                <c:pt idx="305">
                  <c:v>3.093742362552801E-2</c:v>
                </c:pt>
                <c:pt idx="306">
                  <c:v>3.1015018820387097E-2</c:v>
                </c:pt>
                <c:pt idx="307">
                  <c:v>3.1092494914809671E-2</c:v>
                </c:pt>
                <c:pt idx="308">
                  <c:v>3.1169852182795357E-2</c:v>
                </c:pt>
                <c:pt idx="309">
                  <c:v>3.1247090897503944E-2</c:v>
                </c:pt>
                <c:pt idx="310">
                  <c:v>3.1324211331258615E-2</c:v>
                </c:pt>
                <c:pt idx="311">
                  <c:v>3.1401213755549121E-2</c:v>
                </c:pt>
                <c:pt idx="312">
                  <c:v>3.1478098441034996E-2</c:v>
                </c:pt>
                <c:pt idx="313">
                  <c:v>3.1554865657548711E-2</c:v>
                </c:pt>
                <c:pt idx="314">
                  <c:v>3.1631515674098817E-2</c:v>
                </c:pt>
                <c:pt idx="315">
                  <c:v>3.1708048758873147E-2</c:v>
                </c:pt>
                <c:pt idx="316">
                  <c:v>3.1784465179241855E-2</c:v>
                </c:pt>
                <c:pt idx="317">
                  <c:v>3.1860765201760607E-2</c:v>
                </c:pt>
                <c:pt idx="318">
                  <c:v>3.1936949092173629E-2</c:v>
                </c:pt>
                <c:pt idx="319">
                  <c:v>3.201301711541682E-2</c:v>
                </c:pt>
                <c:pt idx="320">
                  <c:v>3.2088969535620827E-2</c:v>
                </c:pt>
                <c:pt idx="321">
                  <c:v>3.2164806616114081E-2</c:v>
                </c:pt>
                <c:pt idx="322">
                  <c:v>3.2240528619425841E-2</c:v>
                </c:pt>
                <c:pt idx="323">
                  <c:v>3.2316135807289245E-2</c:v>
                </c:pt>
                <c:pt idx="324">
                  <c:v>3.2391628440644311E-2</c:v>
                </c:pt>
                <c:pt idx="325">
                  <c:v>3.2467006779640949E-2</c:v>
                </c:pt>
                <c:pt idx="326">
                  <c:v>3.2542271083641917E-2</c:v>
                </c:pt>
                <c:pt idx="327">
                  <c:v>3.2617421611225841E-2</c:v>
                </c:pt>
                <c:pt idx="328">
                  <c:v>3.2692458620190143E-2</c:v>
                </c:pt>
                <c:pt idx="329">
                  <c:v>3.2767382367554013E-2</c:v>
                </c:pt>
                <c:pt idx="330">
                  <c:v>3.2842193109561331E-2</c:v>
                </c:pt>
                <c:pt idx="331">
                  <c:v>3.2916891101683568E-2</c:v>
                </c:pt>
                <c:pt idx="332">
                  <c:v>3.2991476598622747E-2</c:v>
                </c:pt>
                <c:pt idx="333">
                  <c:v>3.3065949854314276E-2</c:v>
                </c:pt>
                <c:pt idx="334">
                  <c:v>3.3140311121929875E-2</c:v>
                </c:pt>
                <c:pt idx="335">
                  <c:v>3.3214560653880433E-2</c:v>
                </c:pt>
                <c:pt idx="336">
                  <c:v>3.3288698701818845E-2</c:v>
                </c:pt>
                <c:pt idx="337">
                  <c:v>3.3362725516642891E-2</c:v>
                </c:pt>
                <c:pt idx="338">
                  <c:v>3.3436641348498025E-2</c:v>
                </c:pt>
                <c:pt idx="339">
                  <c:v>3.3510446446780216E-2</c:v>
                </c:pt>
                <c:pt idx="340">
                  <c:v>3.3584141060138781E-2</c:v>
                </c:pt>
                <c:pt idx="341">
                  <c:v>3.3657725436479109E-2</c:v>
                </c:pt>
                <c:pt idx="342">
                  <c:v>3.3731199822965491E-2</c:v>
                </c:pt>
                <c:pt idx="343">
                  <c:v>3.3804564466023874E-2</c:v>
                </c:pt>
                <c:pt idx="344">
                  <c:v>3.3877819611344624E-2</c:v>
                </c:pt>
                <c:pt idx="345">
                  <c:v>3.3950965503885253E-2</c:v>
                </c:pt>
                <c:pt idx="346">
                  <c:v>3.4024002387873169E-2</c:v>
                </c:pt>
                <c:pt idx="347">
                  <c:v>3.4096930506808364E-2</c:v>
                </c:pt>
                <c:pt idx="348">
                  <c:v>3.4169750103466158E-2</c:v>
                </c:pt>
                <c:pt idx="349">
                  <c:v>3.424246141989986E-2</c:v>
                </c:pt>
                <c:pt idx="350">
                  <c:v>3.4315064697443477E-2</c:v>
                </c:pt>
                <c:pt idx="351">
                  <c:v>3.4387560176714356E-2</c:v>
                </c:pt>
                <c:pt idx="352">
                  <c:v>3.4459948097615878E-2</c:v>
                </c:pt>
                <c:pt idx="353">
                  <c:v>3.4532228699340056E-2</c:v>
                </c:pt>
                <c:pt idx="354">
                  <c:v>3.4604402220370215E-2</c:v>
                </c:pt>
                <c:pt idx="355">
                  <c:v>3.4676468898483595E-2</c:v>
                </c:pt>
                <c:pt idx="356">
                  <c:v>3.4748428970753968E-2</c:v>
                </c:pt>
                <c:pt idx="357">
                  <c:v>3.4820282673554227E-2</c:v>
                </c:pt>
                <c:pt idx="358">
                  <c:v>3.4892030242558977E-2</c:v>
                </c:pt>
                <c:pt idx="359">
                  <c:v>3.4963671912747116E-2</c:v>
                </c:pt>
                <c:pt idx="360">
                  <c:v>3.5035207918404414E-2</c:v>
                </c:pt>
                <c:pt idx="361">
                  <c:v>3.5106638493126043E-2</c:v>
                </c:pt>
                <c:pt idx="362">
                  <c:v>3.5177963869819119E-2</c:v>
                </c:pt>
                <c:pt idx="363">
                  <c:v>3.5249184280705267E-2</c:v>
                </c:pt>
                <c:pt idx="364">
                  <c:v>3.5320299957323088E-2</c:v>
                </c:pt>
                <c:pt idx="365">
                  <c:v>3.5391311130530734E-2</c:v>
                </c:pt>
                <c:pt idx="366">
                  <c:v>3.5462218030508336E-2</c:v>
                </c:pt>
                <c:pt idx="367">
                  <c:v>3.5533020886760545E-2</c:v>
                </c:pt>
                <c:pt idx="368">
                  <c:v>3.560371992811899E-2</c:v>
                </c:pt>
                <c:pt idx="369">
                  <c:v>3.5674315382744716E-2</c:v>
                </c:pt>
                <c:pt idx="370">
                  <c:v>3.5744807478130698E-2</c:v>
                </c:pt>
                <c:pt idx="371">
                  <c:v>3.5815196441104237E-2</c:v>
                </c:pt>
                <c:pt idx="372">
                  <c:v>3.5885482497829392E-2</c:v>
                </c:pt>
                <c:pt idx="373">
                  <c:v>3.5955665873809446E-2</c:v>
                </c:pt>
                <c:pt idx="374">
                  <c:v>3.602574679388925E-2</c:v>
                </c:pt>
                <c:pt idx="375">
                  <c:v>3.6095725482257708E-2</c:v>
                </c:pt>
                <c:pt idx="376">
                  <c:v>3.6165602162450086E-2</c:v>
                </c:pt>
                <c:pt idx="377">
                  <c:v>3.6235377057350443E-2</c:v>
                </c:pt>
                <c:pt idx="378">
                  <c:v>3.6305050389193988E-2</c:v>
                </c:pt>
                <c:pt idx="379">
                  <c:v>3.6374622379569427E-2</c:v>
                </c:pt>
                <c:pt idx="380">
                  <c:v>3.6444093249421335E-2</c:v>
                </c:pt>
                <c:pt idx="381">
                  <c:v>3.6513463219052474E-2</c:v>
                </c:pt>
                <c:pt idx="382">
                  <c:v>3.6582732508126138E-2</c:v>
                </c:pt>
                <c:pt idx="383">
                  <c:v>3.6651901335668459E-2</c:v>
                </c:pt>
                <c:pt idx="384">
                  <c:v>3.6720969920070713E-2</c:v>
                </c:pt>
                <c:pt idx="385">
                  <c:v>3.6789938479091636E-2</c:v>
                </c:pt>
                <c:pt idx="386">
                  <c:v>3.6858807229859708E-2</c:v>
                </c:pt>
                <c:pt idx="387">
                  <c:v>3.6927576388875415E-2</c:v>
                </c:pt>
                <c:pt idx="388">
                  <c:v>3.6996246172013525E-2</c:v>
                </c:pt>
                <c:pt idx="389">
                  <c:v>3.7064816794525356E-2</c:v>
                </c:pt>
                <c:pt idx="390">
                  <c:v>3.7133288471041026E-2</c:v>
                </c:pt>
                <c:pt idx="391">
                  <c:v>3.7201661415571678E-2</c:v>
                </c:pt>
                <c:pt idx="392">
                  <c:v>3.7269935841511732E-2</c:v>
                </c:pt>
                <c:pt idx="393">
                  <c:v>3.7338111961641059E-2</c:v>
                </c:pt>
                <c:pt idx="394">
                  <c:v>3.7406189988127253E-2</c:v>
                </c:pt>
                <c:pt idx="395">
                  <c:v>3.7474170132527788E-2</c:v>
                </c:pt>
                <c:pt idx="396">
                  <c:v>3.7542052605792228E-2</c:v>
                </c:pt>
                <c:pt idx="397">
                  <c:v>3.7609837618264412E-2</c:v>
                </c:pt>
                <c:pt idx="398">
                  <c:v>3.76775253796846E-2</c:v>
                </c:pt>
                <c:pt idx="399">
                  <c:v>3.7745116099191671E-2</c:v>
                </c:pt>
                <c:pt idx="400">
                  <c:v>3.7812609985325249E-2</c:v>
                </c:pt>
                <c:pt idx="401">
                  <c:v>3.7880007246027879E-2</c:v>
                </c:pt>
                <c:pt idx="402">
                  <c:v>3.7947308088647123E-2</c:v>
                </c:pt>
                <c:pt idx="403">
                  <c:v>3.8014512719937721E-2</c:v>
                </c:pt>
                <c:pt idx="404">
                  <c:v>3.8081621346063688E-2</c:v>
                </c:pt>
                <c:pt idx="405">
                  <c:v>3.8148634172600421E-2</c:v>
                </c:pt>
                <c:pt idx="406">
                  <c:v>3.8215551404536828E-2</c:v>
                </c:pt>
                <c:pt idx="407">
                  <c:v>3.8282373246277375E-2</c:v>
                </c:pt>
                <c:pt idx="408">
                  <c:v>3.8349099901644187E-2</c:v>
                </c:pt>
                <c:pt idx="409">
                  <c:v>3.8415731573879133E-2</c:v>
                </c:pt>
                <c:pt idx="410">
                  <c:v>3.8482268465645869E-2</c:v>
                </c:pt>
                <c:pt idx="411">
                  <c:v>3.8548710779031922E-2</c:v>
                </c:pt>
                <c:pt idx="412">
                  <c:v>3.8615058715550682E-2</c:v>
                </c:pt>
                <c:pt idx="413">
                  <c:v>3.8681312476143495E-2</c:v>
                </c:pt>
                <c:pt idx="414">
                  <c:v>3.8747472261181658E-2</c:v>
                </c:pt>
                <c:pt idx="415">
                  <c:v>3.8813538270468462E-2</c:v>
                </c:pt>
                <c:pt idx="416">
                  <c:v>3.8879510703241187E-2</c:v>
                </c:pt>
                <c:pt idx="417">
                  <c:v>3.8945389758173105E-2</c:v>
                </c:pt>
                <c:pt idx="418">
                  <c:v>3.9011175633375479E-2</c:v>
                </c:pt>
                <c:pt idx="419">
                  <c:v>3.9076868526399557E-2</c:v>
                </c:pt>
                <c:pt idx="420">
                  <c:v>3.9142468634238523E-2</c:v>
                </c:pt>
                <c:pt idx="421">
                  <c:v>3.9207976153329507E-2</c:v>
                </c:pt>
                <c:pt idx="422">
                  <c:v>3.9273391279555508E-2</c:v>
                </c:pt>
                <c:pt idx="423">
                  <c:v>3.9338714208247368E-2</c:v>
                </c:pt>
                <c:pt idx="424">
                  <c:v>3.94039451341857E-2</c:v>
                </c:pt>
                <c:pt idx="425">
                  <c:v>3.9469084251602837E-2</c:v>
                </c:pt>
                <c:pt idx="426">
                  <c:v>3.953413175418477E-2</c:v>
                </c:pt>
                <c:pt idx="427">
                  <c:v>3.9599087835073044E-2</c:v>
                </c:pt>
                <c:pt idx="428">
                  <c:v>3.966395268686667E-2</c:v>
                </c:pt>
                <c:pt idx="429">
                  <c:v>3.9728726501624054E-2</c:v>
                </c:pt>
                <c:pt idx="430">
                  <c:v>3.9793409470864856E-2</c:v>
                </c:pt>
                <c:pt idx="431">
                  <c:v>3.9858001785571931E-2</c:v>
                </c:pt>
                <c:pt idx="432">
                  <c:v>3.9922503636193152E-2</c:v>
                </c:pt>
                <c:pt idx="433">
                  <c:v>3.9986915212643304E-2</c:v>
                </c:pt>
                <c:pt idx="434">
                  <c:v>4.0051236704305965E-2</c:v>
                </c:pt>
                <c:pt idx="435">
                  <c:v>4.0115468300035324E-2</c:v>
                </c:pt>
                <c:pt idx="436">
                  <c:v>4.0179610188158084E-2</c:v>
                </c:pt>
                <c:pt idx="437">
                  <c:v>4.0243662556475247E-2</c:v>
                </c:pt>
                <c:pt idx="438">
                  <c:v>4.0307625592263974E-2</c:v>
                </c:pt>
                <c:pt idx="439">
                  <c:v>4.0371499482279409E-2</c:v>
                </c:pt>
                <c:pt idx="440">
                  <c:v>4.0435284412756498E-2</c:v>
                </c:pt>
                <c:pt idx="441">
                  <c:v>4.0498980569411792E-2</c:v>
                </c:pt>
                <c:pt idx="442">
                  <c:v>4.0562588137445246E-2</c:v>
                </c:pt>
                <c:pt idx="443">
                  <c:v>4.0626107301542043E-2</c:v>
                </c:pt>
                <c:pt idx="444">
                  <c:v>4.0689538245874332E-2</c:v>
                </c:pt>
                <c:pt idx="445">
                  <c:v>4.0752881154103048E-2</c:v>
                </c:pt>
                <c:pt idx="446">
                  <c:v>4.0816136209379669E-2</c:v>
                </c:pt>
                <c:pt idx="447">
                  <c:v>4.0879303594347993E-2</c:v>
                </c:pt>
                <c:pt idx="448">
                  <c:v>4.094238349114588E-2</c:v>
                </c:pt>
                <c:pt idx="449">
                  <c:v>4.1005376081407002E-2</c:v>
                </c:pt>
                <c:pt idx="450">
                  <c:v>4.106828154626261E-2</c:v>
                </c:pt>
                <c:pt idx="451">
                  <c:v>4.1131100066343233E-2</c:v>
                </c:pt>
                <c:pt idx="452">
                  <c:v>4.1193831821780456E-2</c:v>
                </c:pt>
                <c:pt idx="453">
                  <c:v>4.1256476992208586E-2</c:v>
                </c:pt>
                <c:pt idx="454">
                  <c:v>4.131903575676641E-2</c:v>
                </c:pt>
                <c:pt idx="455">
                  <c:v>4.1381508294098875E-2</c:v>
                </c:pt>
                <c:pt idx="456">
                  <c:v>4.1443894782358826E-2</c:v>
                </c:pt>
                <c:pt idx="457">
                  <c:v>4.1506195399208641E-2</c:v>
                </c:pt>
                <c:pt idx="458">
                  <c:v>4.1568410321821972E-2</c:v>
                </c:pt>
                <c:pt idx="459">
                  <c:v>4.16305397268854E-2</c:v>
                </c:pt>
                <c:pt idx="460">
                  <c:v>4.1692583790600091E-2</c:v>
                </c:pt>
                <c:pt idx="461">
                  <c:v>4.1754542688683512E-2</c:v>
                </c:pt>
                <c:pt idx="462">
                  <c:v>4.1816416596371031E-2</c:v>
                </c:pt>
                <c:pt idx="463">
                  <c:v>4.1878205688417623E-2</c:v>
                </c:pt>
                <c:pt idx="464">
                  <c:v>4.1939910139099465E-2</c:v>
                </c:pt>
                <c:pt idx="465">
                  <c:v>4.2001530122215615E-2</c:v>
                </c:pt>
                <c:pt idx="466">
                  <c:v>4.2063065811089616E-2</c:v>
                </c:pt>
                <c:pt idx="467">
                  <c:v>4.2124517378571147E-2</c:v>
                </c:pt>
                <c:pt idx="468">
                  <c:v>4.2185884997037619E-2</c:v>
                </c:pt>
                <c:pt idx="469">
                  <c:v>4.2247168838395778E-2</c:v>
                </c:pt>
                <c:pt idx="470">
                  <c:v>4.2308369074083356E-2</c:v>
                </c:pt>
                <c:pt idx="471">
                  <c:v>4.2369485875070632E-2</c:v>
                </c:pt>
                <c:pt idx="472">
                  <c:v>4.2430519411862017E-2</c:v>
                </c:pt>
                <c:pt idx="473">
                  <c:v>4.2491469854497678E-2</c:v>
                </c:pt>
                <c:pt idx="474">
                  <c:v>4.2552337372555066E-2</c:v>
                </c:pt>
                <c:pt idx="475">
                  <c:v>4.2613122135150547E-2</c:v>
                </c:pt>
                <c:pt idx="476">
                  <c:v>4.2673824310940925E-2</c:v>
                </c:pt>
                <c:pt idx="477">
                  <c:v>4.2734444068125016E-2</c:v>
                </c:pt>
                <c:pt idx="478">
                  <c:v>4.2794981574445196E-2</c:v>
                </c:pt>
                <c:pt idx="479">
                  <c:v>4.2855436997188953E-2</c:v>
                </c:pt>
                <c:pt idx="480">
                  <c:v>4.2915810503190439E-2</c:v>
                </c:pt>
                <c:pt idx="481">
                  <c:v>4.2976102258831986E-2</c:v>
                </c:pt>
                <c:pt idx="482">
                  <c:v>4.3036312430045645E-2</c:v>
                </c:pt>
                <c:pt idx="483">
                  <c:v>4.3096441182314697E-2</c:v>
                </c:pt>
                <c:pt idx="484">
                  <c:v>4.3156488680675183E-2</c:v>
                </c:pt>
                <c:pt idx="485">
                  <c:v>4.3216455089717401E-2</c:v>
                </c:pt>
                <c:pt idx="486">
                  <c:v>4.3276340573587452E-2</c:v>
                </c:pt>
                <c:pt idx="487">
                  <c:v>4.3336145295988643E-2</c:v>
                </c:pt>
                <c:pt idx="488">
                  <c:v>4.3395869420183079E-2</c:v>
                </c:pt>
                <c:pt idx="489">
                  <c:v>4.3455513108993114E-2</c:v>
                </c:pt>
                <c:pt idx="490">
                  <c:v>4.3515076524802791E-2</c:v>
                </c:pt>
                <c:pt idx="491">
                  <c:v>4.3574559829559385E-2</c:v>
                </c:pt>
                <c:pt idx="492">
                  <c:v>4.3633963184774804E-2</c:v>
                </c:pt>
                <c:pt idx="493">
                  <c:v>4.3693286751527102E-2</c:v>
                </c:pt>
                <c:pt idx="494">
                  <c:v>4.3752530690461922E-2</c:v>
                </c:pt>
                <c:pt idx="495">
                  <c:v>4.3811695161793895E-2</c:v>
                </c:pt>
                <c:pt idx="496">
                  <c:v>4.3870780325308195E-2</c:v>
                </c:pt>
                <c:pt idx="497">
                  <c:v>4.3929786340361848E-2</c:v>
                </c:pt>
                <c:pt idx="498">
                  <c:v>4.3988713365885265E-2</c:v>
                </c:pt>
                <c:pt idx="499">
                  <c:v>4.4047561560383627E-2</c:v>
                </c:pt>
                <c:pt idx="500">
                  <c:v>4.4106331081938288E-2</c:v>
                </c:pt>
                <c:pt idx="501">
                  <c:v>4.4165022088208251E-2</c:v>
                </c:pt>
                <c:pt idx="502">
                  <c:v>4.422363473643149E-2</c:v>
                </c:pt>
                <c:pt idx="503">
                  <c:v>4.4282169183426444E-2</c:v>
                </c:pt>
                <c:pt idx="504">
                  <c:v>4.4340625585593374E-2</c:v>
                </c:pt>
                <c:pt idx="505">
                  <c:v>4.4399004098915729E-2</c:v>
                </c:pt>
                <c:pt idx="506">
                  <c:v>4.4457304878961587E-2</c:v>
                </c:pt>
                <c:pt idx="507">
                  <c:v>4.4515528080884999E-2</c:v>
                </c:pt>
                <c:pt idx="508">
                  <c:v>4.4573673859427378E-2</c:v>
                </c:pt>
                <c:pt idx="509">
                  <c:v>4.4631742368918897E-2</c:v>
                </c:pt>
                <c:pt idx="510">
                  <c:v>4.4689733763279782E-2</c:v>
                </c:pt>
                <c:pt idx="511">
                  <c:v>4.4747648196021755E-2</c:v>
                </c:pt>
                <c:pt idx="512">
                  <c:v>4.4805485820249312E-2</c:v>
                </c:pt>
                <c:pt idx="513">
                  <c:v>4.486324678866116E-2</c:v>
                </c:pt>
                <c:pt idx="514">
                  <c:v>4.4920931253551483E-2</c:v>
                </c:pt>
                <c:pt idx="515">
                  <c:v>4.4978539366811301E-2</c:v>
                </c:pt>
                <c:pt idx="516">
                  <c:v>4.503607127992984E-2</c:v>
                </c:pt>
                <c:pt idx="517">
                  <c:v>4.5093527143995796E-2</c:v>
                </c:pt>
                <c:pt idx="518">
                  <c:v>4.5150907109698726E-2</c:v>
                </c:pt>
                <c:pt idx="519">
                  <c:v>4.5208211327330321E-2</c:v>
                </c:pt>
                <c:pt idx="520">
                  <c:v>4.526543994678571E-2</c:v>
                </c:pt>
                <c:pt idx="521">
                  <c:v>4.5322593117564827E-2</c:v>
                </c:pt>
                <c:pt idx="522">
                  <c:v>4.5379670988773622E-2</c:v>
                </c:pt>
                <c:pt idx="523">
                  <c:v>4.543667370912545E-2</c:v>
                </c:pt>
                <c:pt idx="524">
                  <c:v>4.5493601426942316E-2</c:v>
                </c:pt>
                <c:pt idx="525">
                  <c:v>4.5550454290156132E-2</c:v>
                </c:pt>
                <c:pt idx="526">
                  <c:v>4.5607232446310077E-2</c:v>
                </c:pt>
                <c:pt idx="527">
                  <c:v>4.5663936042559784E-2</c:v>
                </c:pt>
                <c:pt idx="528">
                  <c:v>4.5720565225674699E-2</c:v>
                </c:pt>
                <c:pt idx="529">
                  <c:v>4.5777120142039288E-2</c:v>
                </c:pt>
                <c:pt idx="530">
                  <c:v>4.583360093765429E-2</c:v>
                </c:pt>
                <c:pt idx="531">
                  <c:v>4.5890007758138042E-2</c:v>
                </c:pt>
                <c:pt idx="532">
                  <c:v>4.5946340748727645E-2</c:v>
                </c:pt>
                <c:pt idx="533">
                  <c:v>4.6002600054280286E-2</c:v>
                </c:pt>
                <c:pt idx="534">
                  <c:v>4.6058785819274431E-2</c:v>
                </c:pt>
                <c:pt idx="535">
                  <c:v>4.611489818781106E-2</c:v>
                </c:pt>
                <c:pt idx="536">
                  <c:v>4.6170937303614955E-2</c:v>
                </c:pt>
                <c:pt idx="537">
                  <c:v>4.6226903310035837E-2</c:v>
                </c:pt>
                <c:pt idx="538">
                  <c:v>4.6282796350049685E-2</c:v>
                </c:pt>
                <c:pt idx="539">
                  <c:v>4.6338616566259892E-2</c:v>
                </c:pt>
                <c:pt idx="540">
                  <c:v>4.6394364100898478E-2</c:v>
                </c:pt>
                <c:pt idx="541">
                  <c:v>4.6450039095827331E-2</c:v>
                </c:pt>
                <c:pt idx="542">
                  <c:v>4.650564169253938E-2</c:v>
                </c:pt>
                <c:pt idx="543">
                  <c:v>4.6561172032159814E-2</c:v>
                </c:pt>
                <c:pt idx="544">
                  <c:v>4.6616630255447274E-2</c:v>
                </c:pt>
                <c:pt idx="545">
                  <c:v>4.6672016502795018E-2</c:v>
                </c:pt>
                <c:pt idx="546">
                  <c:v>4.6727330914232146E-2</c:v>
                </c:pt>
                <c:pt idx="547">
                  <c:v>4.6782573629424735E-2</c:v>
                </c:pt>
                <c:pt idx="548">
                  <c:v>4.6837744787677056E-2</c:v>
                </c:pt>
                <c:pt idx="549">
                  <c:v>4.6892844527932735E-2</c:v>
                </c:pt>
                <c:pt idx="550">
                  <c:v>4.6947872988775861E-2</c:v>
                </c:pt>
                <c:pt idx="551">
                  <c:v>4.7002830308432275E-2</c:v>
                </c:pt>
                <c:pt idx="552">
                  <c:v>4.7057716624770575E-2</c:v>
                </c:pt>
                <c:pt idx="553">
                  <c:v>4.7112532075303394E-2</c:v>
                </c:pt>
                <c:pt idx="554">
                  <c:v>4.716727679718849E-2</c:v>
                </c:pt>
                <c:pt idx="555">
                  <c:v>4.7221950927229868E-2</c:v>
                </c:pt>
                <c:pt idx="556">
                  <c:v>4.7276554601878996E-2</c:v>
                </c:pt>
                <c:pt idx="557">
                  <c:v>4.7331087957235854E-2</c:v>
                </c:pt>
                <c:pt idx="558">
                  <c:v>4.738555112905013E-2</c:v>
                </c:pt>
                <c:pt idx="559">
                  <c:v>4.7439944252722327E-2</c:v>
                </c:pt>
                <c:pt idx="560">
                  <c:v>4.7494267463304839E-2</c:v>
                </c:pt>
                <c:pt idx="561">
                  <c:v>4.7548520895503162E-2</c:v>
                </c:pt>
                <c:pt idx="562">
                  <c:v>4.7602704683676909E-2</c:v>
                </c:pt>
                <c:pt idx="563">
                  <c:v>4.7656818961840999E-2</c:v>
                </c:pt>
                <c:pt idx="564">
                  <c:v>4.7710863863666714E-2</c:v>
                </c:pt>
                <c:pt idx="565">
                  <c:v>4.7764839522482797E-2</c:v>
                </c:pt>
                <c:pt idx="566">
                  <c:v>4.7818746071276605E-2</c:v>
                </c:pt>
                <c:pt idx="567">
                  <c:v>4.7872583642695116E-2</c:v>
                </c:pt>
                <c:pt idx="568">
                  <c:v>4.7926352369046091E-2</c:v>
                </c:pt>
                <c:pt idx="569">
                  <c:v>4.7980052382299132E-2</c:v>
                </c:pt>
                <c:pt idx="570">
                  <c:v>4.8033683814086722E-2</c:v>
                </c:pt>
                <c:pt idx="571">
                  <c:v>4.8087246795705391E-2</c:v>
                </c:pt>
                <c:pt idx="572">
                  <c:v>4.814074145811667E-2</c:v>
                </c:pt>
                <c:pt idx="573">
                  <c:v>4.8194167931948285E-2</c:v>
                </c:pt>
                <c:pt idx="574">
                  <c:v>4.8247526347495129E-2</c:v>
                </c:pt>
                <c:pt idx="575">
                  <c:v>4.8300816834720324E-2</c:v>
                </c:pt>
                <c:pt idx="576">
                  <c:v>4.8354039523256349E-2</c:v>
                </c:pt>
                <c:pt idx="577">
                  <c:v>4.840719454240601E-2</c:v>
                </c:pt>
                <c:pt idx="578">
                  <c:v>4.8460282021143532E-2</c:v>
                </c:pt>
                <c:pt idx="579">
                  <c:v>4.8513302088115599E-2</c:v>
                </c:pt>
                <c:pt idx="580">
                  <c:v>4.8566254871642366E-2</c:v>
                </c:pt>
                <c:pt idx="581">
                  <c:v>4.8619140499718529E-2</c:v>
                </c:pt>
                <c:pt idx="582">
                  <c:v>4.8671959100014331E-2</c:v>
                </c:pt>
                <c:pt idx="583">
                  <c:v>4.87247107998766E-2</c:v>
                </c:pt>
                <c:pt idx="584">
                  <c:v>4.8777395726329782E-2</c:v>
                </c:pt>
                <c:pt idx="585">
                  <c:v>4.8830014006076936E-2</c:v>
                </c:pt>
                <c:pt idx="586">
                  <c:v>4.8882565765500777E-2</c:v>
                </c:pt>
                <c:pt idx="587">
                  <c:v>4.8935051130664653E-2</c:v>
                </c:pt>
                <c:pt idx="588">
                  <c:v>4.8987470227313597E-2</c:v>
                </c:pt>
                <c:pt idx="589">
                  <c:v>4.9039823180875311E-2</c:v>
                </c:pt>
                <c:pt idx="590">
                  <c:v>4.9092110116461127E-2</c:v>
                </c:pt>
                <c:pt idx="591">
                  <c:v>4.9144331158867093E-2</c:v>
                </c:pt>
                <c:pt idx="592">
                  <c:v>4.9196486432574862E-2</c:v>
                </c:pt>
                <c:pt idx="593">
                  <c:v>4.9248576061752772E-2</c:v>
                </c:pt>
                <c:pt idx="594">
                  <c:v>4.9300600170256788E-2</c:v>
                </c:pt>
                <c:pt idx="595">
                  <c:v>4.9352558881631453E-2</c:v>
                </c:pt>
                <c:pt idx="596">
                  <c:v>4.9404452319110941E-2</c:v>
                </c:pt>
                <c:pt idx="597">
                  <c:v>4.9456280605619969E-2</c:v>
                </c:pt>
                <c:pt idx="598">
                  <c:v>4.9508043863774796E-2</c:v>
                </c:pt>
                <c:pt idx="599">
                  <c:v>4.9559742215884196E-2</c:v>
                </c:pt>
                <c:pt idx="600">
                  <c:v>4.9611375783950369E-2</c:v>
                </c:pt>
                <c:pt idx="601">
                  <c:v>4.9662944689669995E-2</c:v>
                </c:pt>
                <c:pt idx="602">
                  <c:v>4.9714449054435089E-2</c:v>
                </c:pt>
                <c:pt idx="603">
                  <c:v>4.9765888999334026E-2</c:v>
                </c:pt>
                <c:pt idx="604">
                  <c:v>4.9817264645152466E-2</c:v>
                </c:pt>
                <c:pt idx="605">
                  <c:v>4.9868576112374267E-2</c:v>
                </c:pt>
                <c:pt idx="606">
                  <c:v>4.9919823521182502E-2</c:v>
                </c:pt>
                <c:pt idx="607">
                  <c:v>4.9971006991460308E-2</c:v>
                </c:pt>
                <c:pt idx="608">
                  <c:v>5.0022126642791903E-2</c:v>
                </c:pt>
                <c:pt idx="609">
                  <c:v>5.0073182594463465E-2</c:v>
                </c:pt>
                <c:pt idx="610">
                  <c:v>5.0124174965464056E-2</c:v>
                </c:pt>
                <c:pt idx="611">
                  <c:v>5.0175103874486607E-2</c:v>
                </c:pt>
                <c:pt idx="612">
                  <c:v>5.0225969439928748E-2</c:v>
                </c:pt>
                <c:pt idx="613">
                  <c:v>5.0276771779893814E-2</c:v>
                </c:pt>
                <c:pt idx="614">
                  <c:v>5.0327511012191704E-2</c:v>
                </c:pt>
                <c:pt idx="615">
                  <c:v>5.0378187254339797E-2</c:v>
                </c:pt>
                <c:pt idx="616">
                  <c:v>5.0428800623563891E-2</c:v>
                </c:pt>
                <c:pt idx="617">
                  <c:v>5.0479351236799065E-2</c:v>
                </c:pt>
                <c:pt idx="618">
                  <c:v>5.0529839210690604E-2</c:v>
                </c:pt>
                <c:pt idx="619">
                  <c:v>5.0580264661594924E-2</c:v>
                </c:pt>
                <c:pt idx="620">
                  <c:v>5.0630627705580376E-2</c:v>
                </c:pt>
                <c:pt idx="621">
                  <c:v>5.068092845842824E-2</c:v>
                </c:pt>
                <c:pt idx="622">
                  <c:v>5.0731167035633552E-2</c:v>
                </c:pt>
                <c:pt idx="623">
                  <c:v>5.0781343552405989E-2</c:v>
                </c:pt>
                <c:pt idx="624">
                  <c:v>5.0831458123670806E-2</c:v>
                </c:pt>
                <c:pt idx="625">
                  <c:v>5.0881510864069605E-2</c:v>
                </c:pt>
                <c:pt idx="626">
                  <c:v>5.0931501887961347E-2</c:v>
                </c:pt>
                <c:pt idx="627">
                  <c:v>5.0981431309423092E-2</c:v>
                </c:pt>
                <c:pt idx="628">
                  <c:v>5.1031299242250951E-2</c:v>
                </c:pt>
                <c:pt idx="629">
                  <c:v>5.1081105799960932E-2</c:v>
                </c:pt>
                <c:pt idx="630">
                  <c:v>5.1130851095789784E-2</c:v>
                </c:pt>
                <c:pt idx="631">
                  <c:v>5.118053524269587E-2</c:v>
                </c:pt>
                <c:pt idx="632">
                  <c:v>5.1230158353359999E-2</c:v>
                </c:pt>
                <c:pt idx="633">
                  <c:v>5.1279720540186327E-2</c:v>
                </c:pt>
                <c:pt idx="634">
                  <c:v>5.1329221915303168E-2</c:v>
                </c:pt>
                <c:pt idx="635">
                  <c:v>5.1378662590563819E-2</c:v>
                </c:pt>
                <c:pt idx="636">
                  <c:v>5.142804267754747E-2</c:v>
                </c:pt>
                <c:pt idx="637">
                  <c:v>5.1477362287559968E-2</c:v>
                </c:pt>
                <c:pt idx="638">
                  <c:v>5.152662153163471E-2</c:v>
                </c:pt>
                <c:pt idx="639">
                  <c:v>5.1575820520533472E-2</c:v>
                </c:pt>
                <c:pt idx="640">
                  <c:v>5.1624959364747168E-2</c:v>
                </c:pt>
                <c:pt idx="641">
                  <c:v>5.1674038174496784E-2</c:v>
                </c:pt>
                <c:pt idx="642">
                  <c:v>5.1723057059734123E-2</c:v>
                </c:pt>
                <c:pt idx="643">
                  <c:v>5.1772016130142658E-2</c:v>
                </c:pt>
                <c:pt idx="644">
                  <c:v>5.1820915495138363E-2</c:v>
                </c:pt>
                <c:pt idx="645">
                  <c:v>5.1869755263870471E-2</c:v>
                </c:pt>
                <c:pt idx="646">
                  <c:v>5.1918535545222369E-2</c:v>
                </c:pt>
                <c:pt idx="647">
                  <c:v>5.1967256447812318E-2</c:v>
                </c:pt>
                <c:pt idx="648">
                  <c:v>5.2015918079994346E-2</c:v>
                </c:pt>
                <c:pt idx="649">
                  <c:v>5.2064520549858995E-2</c:v>
                </c:pt>
                <c:pt idx="650">
                  <c:v>5.2113063965234109E-2</c:v>
                </c:pt>
                <c:pt idx="651">
                  <c:v>5.2161548433685707E-2</c:v>
                </c:pt>
                <c:pt idx="652">
                  <c:v>5.2209974062518684E-2</c:v>
                </c:pt>
                <c:pt idx="653">
                  <c:v>5.2258340958777676E-2</c:v>
                </c:pt>
                <c:pt idx="654">
                  <c:v>5.2306649229247819E-2</c:v>
                </c:pt>
                <c:pt idx="655">
                  <c:v>5.2354898980455512E-2</c:v>
                </c:pt>
                <c:pt idx="656">
                  <c:v>5.2403090318669264E-2</c:v>
                </c:pt>
                <c:pt idx="657">
                  <c:v>5.2451223349900378E-2</c:v>
                </c:pt>
                <c:pt idx="658">
                  <c:v>5.2499298179903842E-2</c:v>
                </c:pt>
                <c:pt idx="659">
                  <c:v>5.2547314914179015E-2</c:v>
                </c:pt>
                <c:pt idx="660">
                  <c:v>5.2595273657970433E-2</c:v>
                </c:pt>
                <c:pt idx="661">
                  <c:v>5.2643174516268591E-2</c:v>
                </c:pt>
                <c:pt idx="662">
                  <c:v>5.269101759381066E-2</c:v>
                </c:pt>
                <c:pt idx="663">
                  <c:v>5.2738802995081317E-2</c:v>
                </c:pt>
                <c:pt idx="664">
                  <c:v>5.2786530824313456E-2</c:v>
                </c:pt>
                <c:pt idx="665">
                  <c:v>5.2834201185488962E-2</c:v>
                </c:pt>
                <c:pt idx="666">
                  <c:v>5.2881814182339476E-2</c:v>
                </c:pt>
                <c:pt idx="667">
                  <c:v>5.2929369918347118E-2</c:v>
                </c:pt>
                <c:pt idx="668">
                  <c:v>5.2976868496745266E-2</c:v>
                </c:pt>
                <c:pt idx="669">
                  <c:v>5.3024310020519314E-2</c:v>
                </c:pt>
                <c:pt idx="670">
                  <c:v>5.3071694592407348E-2</c:v>
                </c:pt>
                <c:pt idx="671">
                  <c:v>5.3119022314900989E-2</c:v>
                </c:pt>
                <c:pt idx="672">
                  <c:v>5.3166293290246039E-2</c:v>
                </c:pt>
                <c:pt idx="673">
                  <c:v>5.3213507620443266E-2</c:v>
                </c:pt>
                <c:pt idx="674">
                  <c:v>5.3260665407249143E-2</c:v>
                </c:pt>
                <c:pt idx="675">
                  <c:v>5.3307766752176536E-2</c:v>
                </c:pt>
                <c:pt idx="676">
                  <c:v>5.3354811756495486E-2</c:v>
                </c:pt>
                <c:pt idx="677">
                  <c:v>5.3401800521233896E-2</c:v>
                </c:pt>
                <c:pt idx="678">
                  <c:v>5.3448733147178275E-2</c:v>
                </c:pt>
                <c:pt idx="679">
                  <c:v>5.3495609734874446E-2</c:v>
                </c:pt>
                <c:pt idx="680">
                  <c:v>5.3542430384628255E-2</c:v>
                </c:pt>
                <c:pt idx="681">
                  <c:v>5.3589195196506338E-2</c:v>
                </c:pt>
                <c:pt idx="682">
                  <c:v>5.3635904270336751E-2</c:v>
                </c:pt>
                <c:pt idx="683">
                  <c:v>5.3682557705709753E-2</c:v>
                </c:pt>
                <c:pt idx="684">
                  <c:v>5.3729155601978495E-2</c:v>
                </c:pt>
                <c:pt idx="685">
                  <c:v>5.3775698058259686E-2</c:v>
                </c:pt>
                <c:pt idx="686">
                  <c:v>5.3822185173434352E-2</c:v>
                </c:pt>
                <c:pt idx="687">
                  <c:v>5.3868617046148481E-2</c:v>
                </c:pt>
                <c:pt idx="688">
                  <c:v>5.3914993774813798E-2</c:v>
                </c:pt>
                <c:pt idx="689">
                  <c:v>5.3961315457608371E-2</c:v>
                </c:pt>
                <c:pt idx="690">
                  <c:v>5.4007582192477359E-2</c:v>
                </c:pt>
                <c:pt idx="691">
                  <c:v>5.4053794077133697E-2</c:v>
                </c:pt>
                <c:pt idx="692">
                  <c:v>5.409995120905875E-2</c:v>
                </c:pt>
                <c:pt idx="693">
                  <c:v>5.4146053685503064E-2</c:v>
                </c:pt>
                <c:pt idx="694">
                  <c:v>5.4192101603486982E-2</c:v>
                </c:pt>
                <c:pt idx="695">
                  <c:v>5.4238095059801344E-2</c:v>
                </c:pt>
                <c:pt idx="696">
                  <c:v>5.4284034151008208E-2</c:v>
                </c:pt>
                <c:pt idx="697">
                  <c:v>5.4329918973441443E-2</c:v>
                </c:pt>
                <c:pt idx="698">
                  <c:v>5.4375749623207487E-2</c:v>
                </c:pt>
                <c:pt idx="699">
                  <c:v>5.4421526196185982E-2</c:v>
                </c:pt>
                <c:pt idx="700">
                  <c:v>5.4467248788030408E-2</c:v>
                </c:pt>
                <c:pt idx="701">
                  <c:v>5.4512917494168825E-2</c:v>
                </c:pt>
                <c:pt idx="702">
                  <c:v>5.4558532409804454E-2</c:v>
                </c:pt>
                <c:pt idx="703">
                  <c:v>5.460409362991641E-2</c:v>
                </c:pt>
                <c:pt idx="704">
                  <c:v>5.4649601249260327E-2</c:v>
                </c:pt>
                <c:pt idx="705">
                  <c:v>5.4695055362368988E-2</c:v>
                </c:pt>
                <c:pt idx="706">
                  <c:v>5.4740456063553058E-2</c:v>
                </c:pt>
                <c:pt idx="707">
                  <c:v>5.4785803446901642E-2</c:v>
                </c:pt>
                <c:pt idx="708">
                  <c:v>5.4831097606283019E-2</c:v>
                </c:pt>
                <c:pt idx="709">
                  <c:v>5.4876338635345231E-2</c:v>
                </c:pt>
                <c:pt idx="710">
                  <c:v>5.4921526627516752E-2</c:v>
                </c:pt>
                <c:pt idx="711">
                  <c:v>5.4966661676007132E-2</c:v>
                </c:pt>
                <c:pt idx="712">
                  <c:v>5.5011743873807625E-2</c:v>
                </c:pt>
                <c:pt idx="713">
                  <c:v>5.5056773313691861E-2</c:v>
                </c:pt>
                <c:pt idx="714">
                  <c:v>5.5101750088216432E-2</c:v>
                </c:pt>
                <c:pt idx="715">
                  <c:v>5.5146674289721552E-2</c:v>
                </c:pt>
                <c:pt idx="716">
                  <c:v>5.519154601033173E-2</c:v>
                </c:pt>
                <c:pt idx="717">
                  <c:v>5.5236365341956299E-2</c:v>
                </c:pt>
                <c:pt idx="718">
                  <c:v>5.5281132376290142E-2</c:v>
                </c:pt>
                <c:pt idx="719">
                  <c:v>5.5325847204814288E-2</c:v>
                </c:pt>
                <c:pt idx="720">
                  <c:v>5.5370509918796489E-2</c:v>
                </c:pt>
                <c:pt idx="721">
                  <c:v>5.5415120609291907E-2</c:v>
                </c:pt>
                <c:pt idx="722">
                  <c:v>5.5459679367143695E-2</c:v>
                </c:pt>
                <c:pt idx="723">
                  <c:v>5.550418628298362E-2</c:v>
                </c:pt>
                <c:pt idx="724">
                  <c:v>5.5548641447232691E-2</c:v>
                </c:pt>
                <c:pt idx="725">
                  <c:v>5.5593044950101742E-2</c:v>
                </c:pt>
                <c:pt idx="726">
                  <c:v>5.5637396881592083E-2</c:v>
                </c:pt>
                <c:pt idx="727">
                  <c:v>5.5681697331496055E-2</c:v>
                </c:pt>
                <c:pt idx="728">
                  <c:v>5.57259463893977E-2</c:v>
                </c:pt>
                <c:pt idx="729">
                  <c:v>5.5770144144673316E-2</c:v>
                </c:pt>
                <c:pt idx="730">
                  <c:v>5.5814290686492067E-2</c:v>
                </c:pt>
                <c:pt idx="731">
                  <c:v>5.5858386103816618E-2</c:v>
                </c:pt>
                <c:pt idx="732">
                  <c:v>5.5902430485403651E-2</c:v>
                </c:pt>
                <c:pt idx="733">
                  <c:v>5.5946423919804568E-2</c:v>
                </c:pt>
                <c:pt idx="734">
                  <c:v>5.5990366495366019E-2</c:v>
                </c:pt>
                <c:pt idx="735">
                  <c:v>5.6034258300230469E-2</c:v>
                </c:pt>
                <c:pt idx="736">
                  <c:v>5.607809942233688E-2</c:v>
                </c:pt>
                <c:pt idx="737">
                  <c:v>5.6121889949421182E-2</c:v>
                </c:pt>
                <c:pt idx="738">
                  <c:v>5.6165629969016959E-2</c:v>
                </c:pt>
                <c:pt idx="739">
                  <c:v>5.6209319568455991E-2</c:v>
                </c:pt>
                <c:pt idx="740">
                  <c:v>5.6252958834868805E-2</c:v>
                </c:pt>
                <c:pt idx="741">
                  <c:v>5.6296547855185314E-2</c:v>
                </c:pt>
                <c:pt idx="742">
                  <c:v>5.6340086716135343E-2</c:v>
                </c:pt>
                <c:pt idx="743">
                  <c:v>5.6383575504249238E-2</c:v>
                </c:pt>
                <c:pt idx="744">
                  <c:v>5.6427014305858433E-2</c:v>
                </c:pt>
                <c:pt idx="745">
                  <c:v>5.6470403207096002E-2</c:v>
                </c:pt>
                <c:pt idx="746">
                  <c:v>5.6513742293897253E-2</c:v>
                </c:pt>
                <c:pt idx="747">
                  <c:v>5.655703165200026E-2</c:v>
                </c:pt>
                <c:pt idx="748">
                  <c:v>5.6600271366946481E-2</c:v>
                </c:pt>
                <c:pt idx="749">
                  <c:v>5.6643461524081291E-2</c:v>
                </c:pt>
                <c:pt idx="750">
                  <c:v>5.6686602208554523E-2</c:v>
                </c:pt>
                <c:pt idx="751">
                  <c:v>5.6729693505321081E-2</c:v>
                </c:pt>
                <c:pt idx="752">
                  <c:v>5.6772735499141427E-2</c:v>
                </c:pt>
                <c:pt idx="753">
                  <c:v>5.6815728274582207E-2</c:v>
                </c:pt>
                <c:pt idx="754">
                  <c:v>5.6858671916016776E-2</c:v>
                </c:pt>
                <c:pt idx="755">
                  <c:v>5.690156650762572E-2</c:v>
                </c:pt>
                <c:pt idx="756">
                  <c:v>5.6944412133397466E-2</c:v>
                </c:pt>
                <c:pt idx="757">
                  <c:v>5.698720887712877E-2</c:v>
                </c:pt>
                <c:pt idx="758">
                  <c:v>5.7029956822425315E-2</c:v>
                </c:pt>
                <c:pt idx="759">
                  <c:v>5.7072656052702231E-2</c:v>
                </c:pt>
                <c:pt idx="760">
                  <c:v>5.7115306651184611E-2</c:v>
                </c:pt>
                <c:pt idx="761">
                  <c:v>5.7157908700908117E-2</c:v>
                </c:pt>
                <c:pt idx="762">
                  <c:v>5.720046228471945E-2</c:v>
                </c:pt>
                <c:pt idx="763">
                  <c:v>5.7242967485276929E-2</c:v>
                </c:pt>
                <c:pt idx="764">
                  <c:v>5.7285424385051034E-2</c:v>
                </c:pt>
                <c:pt idx="765">
                  <c:v>5.7327833066324892E-2</c:v>
                </c:pt>
                <c:pt idx="766">
                  <c:v>5.7370193611194858E-2</c:v>
                </c:pt>
                <c:pt idx="767">
                  <c:v>5.7412506101571004E-2</c:v>
                </c:pt>
                <c:pt idx="768">
                  <c:v>5.7454770619177691E-2</c:v>
                </c:pt>
                <c:pt idx="769">
                  <c:v>5.7496987245554042E-2</c:v>
                </c:pt>
                <c:pt idx="770">
                  <c:v>5.7539156062054529E-2</c:v>
                </c:pt>
                <c:pt idx="771">
                  <c:v>5.7581277149849452E-2</c:v>
                </c:pt>
                <c:pt idx="772">
                  <c:v>5.7623350589925446E-2</c:v>
                </c:pt>
                <c:pt idx="773">
                  <c:v>5.7665376463086053E-2</c:v>
                </c:pt>
                <c:pt idx="774">
                  <c:v>5.7707354849952187E-2</c:v>
                </c:pt>
                <c:pt idx="775">
                  <c:v>5.7749285830962699E-2</c:v>
                </c:pt>
                <c:pt idx="776">
                  <c:v>5.7791169486374853E-2</c:v>
                </c:pt>
                <c:pt idx="777">
                  <c:v>5.7833005896264826E-2</c:v>
                </c:pt>
                <c:pt idx="778">
                  <c:v>5.7874795140528297E-2</c:v>
                </c:pt>
                <c:pt idx="779">
                  <c:v>5.7916537298880834E-2</c:v>
                </c:pt>
                <c:pt idx="780">
                  <c:v>5.7958232450858516E-2</c:v>
                </c:pt>
                <c:pt idx="781">
                  <c:v>5.7999880675818384E-2</c:v>
                </c:pt>
                <c:pt idx="782">
                  <c:v>5.8041482052938922E-2</c:v>
                </c:pt>
                <c:pt idx="783">
                  <c:v>5.8083036661220624E-2</c:v>
                </c:pt>
                <c:pt idx="784">
                  <c:v>5.8124544579486417E-2</c:v>
                </c:pt>
                <c:pt idx="785">
                  <c:v>5.8166005886382231E-2</c:v>
                </c:pt>
                <c:pt idx="786">
                  <c:v>5.8207420660377464E-2</c:v>
                </c:pt>
                <c:pt idx="787">
                  <c:v>5.8248788979765452E-2</c:v>
                </c:pt>
                <c:pt idx="788">
                  <c:v>5.8290110922664014E-2</c:v>
                </c:pt>
                <c:pt idx="789">
                  <c:v>5.8331386567015892E-2</c:v>
                </c:pt>
                <c:pt idx="790">
                  <c:v>5.8372615990589287E-2</c:v>
                </c:pt>
                <c:pt idx="791">
                  <c:v>5.8413799270978325E-2</c:v>
                </c:pt>
                <c:pt idx="792">
                  <c:v>5.8454936485603529E-2</c:v>
                </c:pt>
                <c:pt idx="793">
                  <c:v>5.8496027711712341E-2</c:v>
                </c:pt>
                <c:pt idx="794">
                  <c:v>5.8537073026379567E-2</c:v>
                </c:pt>
                <c:pt idx="795">
                  <c:v>5.8578072506507886E-2</c:v>
                </c:pt>
                <c:pt idx="796">
                  <c:v>5.8619026228828336E-2</c:v>
                </c:pt>
                <c:pt idx="797">
                  <c:v>5.8659934269900738E-2</c:v>
                </c:pt>
                <c:pt idx="798">
                  <c:v>5.8700796706114264E-2</c:v>
                </c:pt>
                <c:pt idx="799">
                  <c:v>5.8741613613687807E-2</c:v>
                </c:pt>
                <c:pt idx="800">
                  <c:v>5.8782385068670555E-2</c:v>
                </c:pt>
                <c:pt idx="801">
                  <c:v>5.8823111146942407E-2</c:v>
                </c:pt>
                <c:pt idx="802">
                  <c:v>5.8863791924214426E-2</c:v>
                </c:pt>
                <c:pt idx="803">
                  <c:v>5.8904427476029378E-2</c:v>
                </c:pt>
                <c:pt idx="804">
                  <c:v>5.8945017877762122E-2</c:v>
                </c:pt>
                <c:pt idx="805">
                  <c:v>5.8985563204620145E-2</c:v>
                </c:pt>
                <c:pt idx="806">
                  <c:v>5.9026063531643969E-2</c:v>
                </c:pt>
                <c:pt idx="807">
                  <c:v>5.9066518933707637E-2</c:v>
                </c:pt>
                <c:pt idx="808">
                  <c:v>5.9106929485519211E-2</c:v>
                </c:pt>
                <c:pt idx="809">
                  <c:v>5.9147295261621151E-2</c:v>
                </c:pt>
                <c:pt idx="810">
                  <c:v>5.9187616336390844E-2</c:v>
                </c:pt>
                <c:pt idx="811">
                  <c:v>5.9227892784041045E-2</c:v>
                </c:pt>
                <c:pt idx="812">
                  <c:v>5.926812467862029E-2</c:v>
                </c:pt>
                <c:pt idx="813">
                  <c:v>5.9308312094013431E-2</c:v>
                </c:pt>
                <c:pt idx="814">
                  <c:v>5.9348455103941988E-2</c:v>
                </c:pt>
                <c:pt idx="815">
                  <c:v>5.9388553781964684E-2</c:v>
                </c:pt>
                <c:pt idx="816">
                  <c:v>5.9428608201477877E-2</c:v>
                </c:pt>
                <c:pt idx="817">
                  <c:v>5.946861843571595E-2</c:v>
                </c:pt>
                <c:pt idx="818">
                  <c:v>5.9508584557751834E-2</c:v>
                </c:pt>
                <c:pt idx="819">
                  <c:v>5.9548506640497406E-2</c:v>
                </c:pt>
                <c:pt idx="820">
                  <c:v>5.9588384756703951E-2</c:v>
                </c:pt>
                <c:pt idx="821">
                  <c:v>5.9628218978962609E-2</c:v>
                </c:pt>
                <c:pt idx="822">
                  <c:v>5.9668009379704769E-2</c:v>
                </c:pt>
                <c:pt idx="823">
                  <c:v>5.970775603120259E-2</c:v>
                </c:pt>
                <c:pt idx="824">
                  <c:v>5.974745900556936E-2</c:v>
                </c:pt>
                <c:pt idx="825">
                  <c:v>5.9787118374759987E-2</c:v>
                </c:pt>
                <c:pt idx="826">
                  <c:v>5.98267342105714E-2</c:v>
                </c:pt>
                <c:pt idx="827">
                  <c:v>5.9866306584642995E-2</c:v>
                </c:pt>
                <c:pt idx="828">
                  <c:v>5.9905835568457071E-2</c:v>
                </c:pt>
                <c:pt idx="829">
                  <c:v>5.9945321233339233E-2</c:v>
                </c:pt>
                <c:pt idx="830">
                  <c:v>5.9984763650458885E-2</c:v>
                </c:pt>
                <c:pt idx="831">
                  <c:v>6.002416289082959E-2</c:v>
                </c:pt>
                <c:pt idx="832">
                  <c:v>6.0063519025309507E-2</c:v>
                </c:pt>
                <c:pt idx="833">
                  <c:v>6.0102832124601865E-2</c:v>
                </c:pt>
                <c:pt idx="834">
                  <c:v>6.0142102259255328E-2</c:v>
                </c:pt>
                <c:pt idx="835">
                  <c:v>6.0181329499664454E-2</c:v>
                </c:pt>
                <c:pt idx="836">
                  <c:v>6.0220513916070105E-2</c:v>
                </c:pt>
                <c:pt idx="837">
                  <c:v>6.0259655578559834E-2</c:v>
                </c:pt>
                <c:pt idx="838">
                  <c:v>6.0298754557068381E-2</c:v>
                </c:pt>
                <c:pt idx="839">
                  <c:v>6.0337810921377993E-2</c:v>
                </c:pt>
                <c:pt idx="840">
                  <c:v>6.0376824741118933E-2</c:v>
                </c:pt>
                <c:pt idx="841">
                  <c:v>6.0415796085769816E-2</c:v>
                </c:pt>
                <c:pt idx="842">
                  <c:v>6.0454725024658068E-2</c:v>
                </c:pt>
                <c:pt idx="843">
                  <c:v>6.049361162696032E-2</c:v>
                </c:pt>
                <c:pt idx="844">
                  <c:v>6.0532455961702807E-2</c:v>
                </c:pt>
                <c:pt idx="845">
                  <c:v>6.0571258097761822E-2</c:v>
                </c:pt>
                <c:pt idx="846">
                  <c:v>6.0610018103864072E-2</c:v>
                </c:pt>
                <c:pt idx="847">
                  <c:v>6.0648736048587081E-2</c:v>
                </c:pt>
                <c:pt idx="848">
                  <c:v>6.0687412000359674E-2</c:v>
                </c:pt>
                <c:pt idx="849">
                  <c:v>6.0726046027462253E-2</c:v>
                </c:pt>
                <c:pt idx="850">
                  <c:v>6.0764638198027326E-2</c:v>
                </c:pt>
                <c:pt idx="851">
                  <c:v>6.080318858003983E-2</c:v>
                </c:pt>
                <c:pt idx="852">
                  <c:v>6.0841697241337526E-2</c:v>
                </c:pt>
                <c:pt idx="853">
                  <c:v>6.0880164249611464E-2</c:v>
                </c:pt>
                <c:pt idx="854">
                  <c:v>6.0918589672406293E-2</c:v>
                </c:pt>
                <c:pt idx="855">
                  <c:v>6.0956973577120745E-2</c:v>
                </c:pt>
                <c:pt idx="856">
                  <c:v>6.0995316031007954E-2</c:v>
                </c:pt>
                <c:pt idx="857">
                  <c:v>6.1033617101175872E-2</c:v>
                </c:pt>
                <c:pt idx="858">
                  <c:v>6.107187685458771E-2</c:v>
                </c:pt>
                <c:pt idx="859">
                  <c:v>6.1110095358062222E-2</c:v>
                </c:pt>
                <c:pt idx="860">
                  <c:v>6.1148272678274218E-2</c:v>
                </c:pt>
                <c:pt idx="861">
                  <c:v>6.1186408881754868E-2</c:v>
                </c:pt>
                <c:pt idx="862">
                  <c:v>6.1224504034892088E-2</c:v>
                </c:pt>
                <c:pt idx="863">
                  <c:v>6.1262558203930999E-2</c:v>
                </c:pt>
                <c:pt idx="864">
                  <c:v>6.1300571454974202E-2</c:v>
                </c:pt>
                <c:pt idx="865">
                  <c:v>6.1338543853982276E-2</c:v>
                </c:pt>
                <c:pt idx="866">
                  <c:v>6.1376475466774078E-2</c:v>
                </c:pt>
                <c:pt idx="867">
                  <c:v>6.1414366359027125E-2</c:v>
                </c:pt>
                <c:pt idx="868">
                  <c:v>6.1452216596278052E-2</c:v>
                </c:pt>
                <c:pt idx="869">
                  <c:v>6.1490026243922871E-2</c:v>
                </c:pt>
                <c:pt idx="870">
                  <c:v>6.1527795367217468E-2</c:v>
                </c:pt>
                <c:pt idx="871">
                  <c:v>6.1565524031277893E-2</c:v>
                </c:pt>
                <c:pt idx="872">
                  <c:v>6.1603212301080755E-2</c:v>
                </c:pt>
                <c:pt idx="873">
                  <c:v>6.1640860241463626E-2</c:v>
                </c:pt>
                <c:pt idx="874">
                  <c:v>6.1678467917125369E-2</c:v>
                </c:pt>
                <c:pt idx="875">
                  <c:v>6.1716035392626538E-2</c:v>
                </c:pt>
                <c:pt idx="876">
                  <c:v>6.1753562732389758E-2</c:v>
                </c:pt>
                <c:pt idx="877">
                  <c:v>6.1791050000700024E-2</c:v>
                </c:pt>
                <c:pt idx="878">
                  <c:v>6.1828497261705175E-2</c:v>
                </c:pt>
                <c:pt idx="879">
                  <c:v>6.186590457941616E-2</c:v>
                </c:pt>
                <c:pt idx="880">
                  <c:v>6.190327201770747E-2</c:v>
                </c:pt>
                <c:pt idx="881">
                  <c:v>6.1940599640317472E-2</c:v>
                </c:pt>
                <c:pt idx="882">
                  <c:v>6.1977887510848768E-2</c:v>
                </c:pt>
                <c:pt idx="883">
                  <c:v>6.2015135692768578E-2</c:v>
                </c:pt>
                <c:pt idx="884">
                  <c:v>6.2052344249409058E-2</c:v>
                </c:pt>
                <c:pt idx="885">
                  <c:v>6.2089513243967734E-2</c:v>
                </c:pt>
                <c:pt idx="886">
                  <c:v>6.2126642739507791E-2</c:v>
                </c:pt>
                <c:pt idx="887">
                  <c:v>6.2163732798958427E-2</c:v>
                </c:pt>
                <c:pt idx="888">
                  <c:v>6.2200783485115277E-2</c:v>
                </c:pt>
                <c:pt idx="889">
                  <c:v>6.223779486064069E-2</c:v>
                </c:pt>
                <c:pt idx="890">
                  <c:v>6.227476698806414E-2</c:v>
                </c:pt>
                <c:pt idx="891">
                  <c:v>6.2311699929782555E-2</c:v>
                </c:pt>
                <c:pt idx="892">
                  <c:v>6.2348593748060635E-2</c:v>
                </c:pt>
                <c:pt idx="893">
                  <c:v>6.2385448505031284E-2</c:v>
                </c:pt>
                <c:pt idx="894">
                  <c:v>6.2422264262695856E-2</c:v>
                </c:pt>
                <c:pt idx="895">
                  <c:v>6.2459041082924591E-2</c:v>
                </c:pt>
                <c:pt idx="896">
                  <c:v>6.2495779027456941E-2</c:v>
                </c:pt>
                <c:pt idx="897">
                  <c:v>6.2532478157901847E-2</c:v>
                </c:pt>
                <c:pt idx="898">
                  <c:v>6.2569138535738186E-2</c:v>
                </c:pt>
                <c:pt idx="899">
                  <c:v>6.2605760222315052E-2</c:v>
                </c:pt>
                <c:pt idx="900">
                  <c:v>6.2642343278852097E-2</c:v>
                </c:pt>
                <c:pt idx="901">
                  <c:v>6.26788877664399E-2</c:v>
                </c:pt>
                <c:pt idx="902">
                  <c:v>6.2715393746040307E-2</c:v>
                </c:pt>
                <c:pt idx="903">
                  <c:v>6.2751861278486726E-2</c:v>
                </c:pt>
                <c:pt idx="904">
                  <c:v>6.2788290424484527E-2</c:v>
                </c:pt>
                <c:pt idx="905">
                  <c:v>6.2824681244611325E-2</c:v>
                </c:pt>
                <c:pt idx="906">
                  <c:v>6.2861033799317359E-2</c:v>
                </c:pt>
                <c:pt idx="907">
                  <c:v>6.289734814892578E-2</c:v>
                </c:pt>
                <c:pt idx="908">
                  <c:v>6.2933624353633033E-2</c:v>
                </c:pt>
                <c:pt idx="909">
                  <c:v>6.2969862473509164E-2</c:v>
                </c:pt>
                <c:pt idx="910">
                  <c:v>6.3006062568498153E-2</c:v>
                </c:pt>
                <c:pt idx="911">
                  <c:v>6.3042224698418248E-2</c:v>
                </c:pt>
                <c:pt idx="912">
                  <c:v>6.3078348922962268E-2</c:v>
                </c:pt>
                <c:pt idx="913">
                  <c:v>6.3114435301698024E-2</c:v>
                </c:pt>
                <c:pt idx="914">
                  <c:v>6.3150483894068493E-2</c:v>
                </c:pt>
                <c:pt idx="915">
                  <c:v>6.3186494759392295E-2</c:v>
                </c:pt>
                <c:pt idx="916">
                  <c:v>6.3222467956863926E-2</c:v>
                </c:pt>
                <c:pt idx="917">
                  <c:v>6.3258403545554107E-2</c:v>
                </c:pt>
                <c:pt idx="918">
                  <c:v>6.3294301584410143E-2</c:v>
                </c:pt>
                <c:pt idx="919">
                  <c:v>6.3330162132256174E-2</c:v>
                </c:pt>
                <c:pt idx="920">
                  <c:v>6.3365985247793549E-2</c:v>
                </c:pt>
                <c:pt idx="921">
                  <c:v>6.3401770989601133E-2</c:v>
                </c:pt>
                <c:pt idx="922">
                  <c:v>6.3437519416135638E-2</c:v>
                </c:pt>
                <c:pt idx="923">
                  <c:v>6.3473230585731899E-2</c:v>
                </c:pt>
                <c:pt idx="924">
                  <c:v>6.3508904556603255E-2</c:v>
                </c:pt>
                <c:pt idx="925">
                  <c:v>6.3544541386841819E-2</c:v>
                </c:pt>
                <c:pt idx="926">
                  <c:v>6.3580141134418788E-2</c:v>
                </c:pt>
                <c:pt idx="927">
                  <c:v>6.3615703857184805E-2</c:v>
                </c:pt>
                <c:pt idx="928">
                  <c:v>6.3651229612870244E-2</c:v>
                </c:pt>
                <c:pt idx="929">
                  <c:v>6.3686718459085467E-2</c:v>
                </c:pt>
                <c:pt idx="930">
                  <c:v>6.372217045332125E-2</c:v>
                </c:pt>
                <c:pt idx="931">
                  <c:v>6.375758565294902E-2</c:v>
                </c:pt>
                <c:pt idx="932">
                  <c:v>6.379296411522116E-2</c:v>
                </c:pt>
                <c:pt idx="933">
                  <c:v>6.3828305897271342E-2</c:v>
                </c:pt>
                <c:pt idx="934">
                  <c:v>6.3863611056114822E-2</c:v>
                </c:pt>
                <c:pt idx="935">
                  <c:v>6.3898879648648779E-2</c:v>
                </c:pt>
                <c:pt idx="936">
                  <c:v>6.3934111731652574E-2</c:v>
                </c:pt>
                <c:pt idx="937">
                  <c:v>6.3969307361788061E-2</c:v>
                </c:pt>
                <c:pt idx="938">
                  <c:v>6.4004466595599926E-2</c:v>
                </c:pt>
                <c:pt idx="939">
                  <c:v>6.4039589489515963E-2</c:v>
                </c:pt>
                <c:pt idx="940">
                  <c:v>6.4074676099847364E-2</c:v>
                </c:pt>
                <c:pt idx="941">
                  <c:v>6.4109726482789078E-2</c:v>
                </c:pt>
                <c:pt idx="942">
                  <c:v>6.4144740694420013E-2</c:v>
                </c:pt>
                <c:pt idx="943">
                  <c:v>6.4179718790703444E-2</c:v>
                </c:pt>
                <c:pt idx="944">
                  <c:v>6.4214660827487224E-2</c:v>
                </c:pt>
                <c:pt idx="945">
                  <c:v>6.4249566860504134E-2</c:v>
                </c:pt>
                <c:pt idx="946">
                  <c:v>6.428443694537217E-2</c:v>
                </c:pt>
                <c:pt idx="947">
                  <c:v>6.4319271137594794E-2</c:v>
                </c:pt>
                <c:pt idx="948">
                  <c:v>6.4354069492561297E-2</c:v>
                </c:pt>
                <c:pt idx="949">
                  <c:v>6.4388832065547061E-2</c:v>
                </c:pt>
                <c:pt idx="950">
                  <c:v>6.4423558911713821E-2</c:v>
                </c:pt>
                <c:pt idx="951">
                  <c:v>6.445825008611003E-2</c:v>
                </c:pt>
                <c:pt idx="952">
                  <c:v>6.4492905643671064E-2</c:v>
                </c:pt>
                <c:pt idx="953">
                  <c:v>6.4527525639219596E-2</c:v>
                </c:pt>
                <c:pt idx="954">
                  <c:v>6.456211012746578E-2</c:v>
                </c:pt>
                <c:pt idx="955">
                  <c:v>6.4596659163007678E-2</c:v>
                </c:pt>
                <c:pt idx="956">
                  <c:v>6.4631172800331441E-2</c:v>
                </c:pt>
                <c:pt idx="957">
                  <c:v>6.4665651093811588E-2</c:v>
                </c:pt>
                <c:pt idx="958">
                  <c:v>6.4700094097711394E-2</c:v>
                </c:pt>
                <c:pt idx="959">
                  <c:v>6.4734501866183083E-2</c:v>
                </c:pt>
                <c:pt idx="960">
                  <c:v>6.4768874453268108E-2</c:v>
                </c:pt>
                <c:pt idx="961">
                  <c:v>6.4803211912897535E-2</c:v>
                </c:pt>
                <c:pt idx="962">
                  <c:v>6.4837514298892174E-2</c:v>
                </c:pt>
                <c:pt idx="963">
                  <c:v>6.4871781664963032E-2</c:v>
                </c:pt>
                <c:pt idx="964">
                  <c:v>6.4906014064711415E-2</c:v>
                </c:pt>
                <c:pt idx="965">
                  <c:v>6.4940211551629337E-2</c:v>
                </c:pt>
                <c:pt idx="966">
                  <c:v>6.4974374179099778E-2</c:v>
                </c:pt>
                <c:pt idx="967">
                  <c:v>6.5008502000396901E-2</c:v>
                </c:pt>
                <c:pt idx="968">
                  <c:v>6.5042595068686399E-2</c:v>
                </c:pt>
                <c:pt idx="969">
                  <c:v>6.5076653437025705E-2</c:v>
                </c:pt>
                <c:pt idx="970">
                  <c:v>6.5110677158364341E-2</c:v>
                </c:pt>
                <c:pt idx="971">
                  <c:v>6.5144666285544134E-2</c:v>
                </c:pt>
                <c:pt idx="972">
                  <c:v>6.5178620871299539E-2</c:v>
                </c:pt>
                <c:pt idx="973">
                  <c:v>6.5212540968257807E-2</c:v>
                </c:pt>
                <c:pt idx="974">
                  <c:v>6.5246426628939425E-2</c:v>
                </c:pt>
                <c:pt idx="975">
                  <c:v>6.5280277905758258E-2</c:v>
                </c:pt>
                <c:pt idx="976">
                  <c:v>6.5314094851021826E-2</c:v>
                </c:pt>
                <c:pt idx="977">
                  <c:v>6.5347877516931649E-2</c:v>
                </c:pt>
                <c:pt idx="978">
                  <c:v>6.5381625955583431E-2</c:v>
                </c:pt>
                <c:pt idx="979">
                  <c:v>6.5415340218967416E-2</c:v>
                </c:pt>
                <c:pt idx="980">
                  <c:v>6.5449020358968546E-2</c:v>
                </c:pt>
                <c:pt idx="981">
                  <c:v>6.5482666427366831E-2</c:v>
                </c:pt>
                <c:pt idx="982">
                  <c:v>6.5516278475837575E-2</c:v>
                </c:pt>
                <c:pt idx="983">
                  <c:v>6.554985655595158E-2</c:v>
                </c:pt>
                <c:pt idx="984">
                  <c:v>6.5583400719175525E-2</c:v>
                </c:pt>
                <c:pt idx="985">
                  <c:v>6.5616911016872143E-2</c:v>
                </c:pt>
                <c:pt idx="986">
                  <c:v>6.5650387500300514E-2</c:v>
                </c:pt>
                <c:pt idx="987">
                  <c:v>6.5683830220616343E-2</c:v>
                </c:pt>
                <c:pt idx="988">
                  <c:v>6.571723922887214E-2</c:v>
                </c:pt>
                <c:pt idx="989">
                  <c:v>6.5750614576017608E-2</c:v>
                </c:pt>
                <c:pt idx="990">
                  <c:v>6.578395631289978E-2</c:v>
                </c:pt>
                <c:pt idx="991">
                  <c:v>6.5817264490263386E-2</c:v>
                </c:pt>
                <c:pt idx="992">
                  <c:v>6.5850539158751012E-2</c:v>
                </c:pt>
                <c:pt idx="993">
                  <c:v>6.5883780368903383E-2</c:v>
                </c:pt>
                <c:pt idx="994">
                  <c:v>6.5916988171159693E-2</c:v>
                </c:pt>
                <c:pt idx="995">
                  <c:v>6.595016261585776E-2</c:v>
                </c:pt>
                <c:pt idx="996">
                  <c:v>6.5983303753234343E-2</c:v>
                </c:pt>
                <c:pt idx="997">
                  <c:v>6.6016411633425393E-2</c:v>
                </c:pt>
                <c:pt idx="998">
                  <c:v>6.6049486306466218E-2</c:v>
                </c:pt>
                <c:pt idx="999">
                  <c:v>6.6082527822291875E-2</c:v>
                </c:pt>
                <c:pt idx="1000">
                  <c:v>6.6115536230737348E-2</c:v>
                </c:pt>
                <c:pt idx="1001">
                  <c:v>6.6148511581537742E-2</c:v>
                </c:pt>
                <c:pt idx="1002">
                  <c:v>6.6181453924328684E-2</c:v>
                </c:pt>
                <c:pt idx="1003">
                  <c:v>6.6214363308646398E-2</c:v>
                </c:pt>
                <c:pt idx="1004">
                  <c:v>6.6247239783928075E-2</c:v>
                </c:pt>
                <c:pt idx="1005">
                  <c:v>6.628008339951208E-2</c:v>
                </c:pt>
                <c:pt idx="1006">
                  <c:v>6.6312894204638193E-2</c:v>
                </c:pt>
                <c:pt idx="1007">
                  <c:v>6.6345672248447896E-2</c:v>
                </c:pt>
                <c:pt idx="1008">
                  <c:v>6.6378417579984528E-2</c:v>
                </c:pt>
                <c:pt idx="1009">
                  <c:v>6.6411130248193631E-2</c:v>
                </c:pt>
                <c:pt idx="1010">
                  <c:v>6.6443810301923117E-2</c:v>
                </c:pt>
                <c:pt idx="1011">
                  <c:v>6.6476457789923588E-2</c:v>
                </c:pt>
                <c:pt idx="1012">
                  <c:v>6.6509072760848512E-2</c:v>
                </c:pt>
                <c:pt idx="1013">
                  <c:v>6.6541655263254451E-2</c:v>
                </c:pt>
                <c:pt idx="1014">
                  <c:v>6.6574205345601392E-2</c:v>
                </c:pt>
                <c:pt idx="1015">
                  <c:v>6.6606723056252898E-2</c:v>
                </c:pt>
                <c:pt idx="1016">
                  <c:v>6.6639208443476428E-2</c:v>
                </c:pt>
                <c:pt idx="1017">
                  <c:v>6.6671661555443476E-2</c:v>
                </c:pt>
                <c:pt idx="1018">
                  <c:v>6.6704082440229878E-2</c:v>
                </c:pt>
                <c:pt idx="1019">
                  <c:v>6.6736471145816059E-2</c:v>
                </c:pt>
                <c:pt idx="1020">
                  <c:v>6.6768827720087229E-2</c:v>
                </c:pt>
                <c:pt idx="1021">
                  <c:v>6.6801152210833645E-2</c:v>
                </c:pt>
                <c:pt idx="1022">
                  <c:v>6.6833444665750821E-2</c:v>
                </c:pt>
                <c:pt idx="1023">
                  <c:v>6.6865705132439779E-2</c:v>
                </c:pt>
                <c:pt idx="1024">
                  <c:v>6.6897933658407308E-2</c:v>
                </c:pt>
                <c:pt idx="1025">
                  <c:v>6.6930130291066134E-2</c:v>
                </c:pt>
                <c:pt idx="1026">
                  <c:v>6.6962295077735226E-2</c:v>
                </c:pt>
                <c:pt idx="1027">
                  <c:v>6.6994428065639988E-2</c:v>
                </c:pt>
                <c:pt idx="1028">
                  <c:v>6.7026529301912455E-2</c:v>
                </c:pt>
                <c:pt idx="1029">
                  <c:v>6.7058598833591609E-2</c:v>
                </c:pt>
                <c:pt idx="1030">
                  <c:v>6.7090636707623524E-2</c:v>
                </c:pt>
                <c:pt idx="1031">
                  <c:v>6.7122642970861679E-2</c:v>
                </c:pt>
                <c:pt idx="1032">
                  <c:v>6.7154617670067127E-2</c:v>
                </c:pt>
                <c:pt idx="1033">
                  <c:v>6.7186560851908675E-2</c:v>
                </c:pt>
                <c:pt idx="1034">
                  <c:v>6.7218472562963247E-2</c:v>
                </c:pt>
                <c:pt idx="1035">
                  <c:v>6.7250352849716033E-2</c:v>
                </c:pt>
                <c:pt idx="1036">
                  <c:v>6.7282201758560659E-2</c:v>
                </c:pt>
                <c:pt idx="1037">
                  <c:v>6.7314019335799544E-2</c:v>
                </c:pt>
                <c:pt idx="1038">
                  <c:v>6.7345805627643987E-2</c:v>
                </c:pt>
                <c:pt idx="1039">
                  <c:v>6.7377560680214485E-2</c:v>
                </c:pt>
                <c:pt idx="1040">
                  <c:v>6.740928453954094E-2</c:v>
                </c:pt>
                <c:pt idx="1041">
                  <c:v>6.7440977251562839E-2</c:v>
                </c:pt>
                <c:pt idx="1042">
                  <c:v>6.7472638862129536E-2</c:v>
                </c:pt>
                <c:pt idx="1043">
                  <c:v>6.7504269417000398E-2</c:v>
                </c:pt>
                <c:pt idx="1044">
                  <c:v>6.7535868961845089E-2</c:v>
                </c:pt>
                <c:pt idx="1045">
                  <c:v>6.7567437542243786E-2</c:v>
                </c:pt>
                <c:pt idx="1046">
                  <c:v>6.7598975203687364E-2</c:v>
                </c:pt>
                <c:pt idx="1047">
                  <c:v>6.7630481991577659E-2</c:v>
                </c:pt>
                <c:pt idx="1048">
                  <c:v>6.7661957951227591E-2</c:v>
                </c:pt>
                <c:pt idx="1049">
                  <c:v>6.7693403127861526E-2</c:v>
                </c:pt>
                <c:pt idx="1050">
                  <c:v>6.7724817566615372E-2</c:v>
                </c:pt>
                <c:pt idx="1051">
                  <c:v>6.775620131253686E-2</c:v>
                </c:pt>
                <c:pt idx="1052">
                  <c:v>6.7787554410585732E-2</c:v>
                </c:pt>
                <c:pt idx="1053">
                  <c:v>6.7818876905633943E-2</c:v>
                </c:pt>
                <c:pt idx="1054">
                  <c:v>6.7850168842465905E-2</c:v>
                </c:pt>
                <c:pt idx="1055">
                  <c:v>6.7881430265778725E-2</c:v>
                </c:pt>
                <c:pt idx="1056">
                  <c:v>6.7912661220182316E-2</c:v>
                </c:pt>
                <c:pt idx="1057">
                  <c:v>6.7943861750199744E-2</c:v>
                </c:pt>
                <c:pt idx="1058">
                  <c:v>6.797503190026731E-2</c:v>
                </c:pt>
                <c:pt idx="1059">
                  <c:v>6.8006171714734859E-2</c:v>
                </c:pt>
                <c:pt idx="1060">
                  <c:v>6.8037281237865926E-2</c:v>
                </c:pt>
                <c:pt idx="1061">
                  <c:v>6.8068360513838022E-2</c:v>
                </c:pt>
                <c:pt idx="1062">
                  <c:v>6.8099409586742765E-2</c:v>
                </c:pt>
                <c:pt idx="1063">
                  <c:v>6.8130428500586079E-2</c:v>
                </c:pt>
                <c:pt idx="1064">
                  <c:v>6.8161417299288485E-2</c:v>
                </c:pt>
                <c:pt idx="1065">
                  <c:v>6.8192376026685264E-2</c:v>
                </c:pt>
                <c:pt idx="1066">
                  <c:v>6.8223304726526657E-2</c:v>
                </c:pt>
                <c:pt idx="1067">
                  <c:v>6.8254203442478081E-2</c:v>
                </c:pt>
                <c:pt idx="1068">
                  <c:v>6.8285072218120302E-2</c:v>
                </c:pt>
                <c:pt idx="1069">
                  <c:v>6.8315911096949705E-2</c:v>
                </c:pt>
                <c:pt idx="1070">
                  <c:v>6.8346720122378454E-2</c:v>
                </c:pt>
                <c:pt idx="1071">
                  <c:v>6.8377499337734682E-2</c:v>
                </c:pt>
                <c:pt idx="1072">
                  <c:v>6.8408248786262754E-2</c:v>
                </c:pt>
                <c:pt idx="1073">
                  <c:v>6.8438968511123383E-2</c:v>
                </c:pt>
                <c:pt idx="1074">
                  <c:v>6.8469658555393928E-2</c:v>
                </c:pt>
                <c:pt idx="1075">
                  <c:v>6.8500318962068513E-2</c:v>
                </c:pt>
                <c:pt idx="1076">
                  <c:v>6.8530949774058297E-2</c:v>
                </c:pt>
                <c:pt idx="1077">
                  <c:v>6.8561551034191606E-2</c:v>
                </c:pt>
                <c:pt idx="1078">
                  <c:v>6.8592122785214177E-2</c:v>
                </c:pt>
                <c:pt idx="1079">
                  <c:v>6.8622665069789354E-2</c:v>
                </c:pt>
                <c:pt idx="1080">
                  <c:v>6.8653177930498271E-2</c:v>
                </c:pt>
                <c:pt idx="1081">
                  <c:v>6.8683661409840072E-2</c:v>
                </c:pt>
                <c:pt idx="1082">
                  <c:v>6.8714115550232088E-2</c:v>
                </c:pt>
                <c:pt idx="1083">
                  <c:v>6.8744540394009998E-2</c:v>
                </c:pt>
                <c:pt idx="1084">
                  <c:v>6.877493598342814E-2</c:v>
                </c:pt>
                <c:pt idx="1085">
                  <c:v>6.880530236065957E-2</c:v>
                </c:pt>
                <c:pt idx="1086">
                  <c:v>6.8835639567796383E-2</c:v>
                </c:pt>
                <c:pt idx="1087">
                  <c:v>6.8865947646849793E-2</c:v>
                </c:pt>
                <c:pt idx="1088">
                  <c:v>6.8896226639750383E-2</c:v>
                </c:pt>
                <c:pt idx="1089">
                  <c:v>6.8926476588348315E-2</c:v>
                </c:pt>
                <c:pt idx="1090">
                  <c:v>6.8956697534413497E-2</c:v>
                </c:pt>
                <c:pt idx="1091">
                  <c:v>6.8986889519635775E-2</c:v>
                </c:pt>
                <c:pt idx="1092">
                  <c:v>6.9017052585625169E-2</c:v>
                </c:pt>
                <c:pt idx="1093">
                  <c:v>6.9047186773911931E-2</c:v>
                </c:pt>
                <c:pt idx="1094">
                  <c:v>6.9077292125946932E-2</c:v>
                </c:pt>
                <c:pt idx="1095">
                  <c:v>6.9107368683101689E-2</c:v>
                </c:pt>
                <c:pt idx="1096">
                  <c:v>6.9137416486668629E-2</c:v>
                </c:pt>
                <c:pt idx="1097">
                  <c:v>6.91674355778613E-2</c:v>
                </c:pt>
                <c:pt idx="1098">
                  <c:v>6.9197425997814449E-2</c:v>
                </c:pt>
                <c:pt idx="1099">
                  <c:v>6.9227387787584346E-2</c:v>
                </c:pt>
                <c:pt idx="1100">
                  <c:v>6.9257320988148907E-2</c:v>
                </c:pt>
                <c:pt idx="1101">
                  <c:v>6.928722564040786E-2</c:v>
                </c:pt>
                <c:pt idx="1102">
                  <c:v>6.931710178518298E-2</c:v>
                </c:pt>
                <c:pt idx="1103">
                  <c:v>6.9346949463218191E-2</c:v>
                </c:pt>
                <c:pt idx="1104">
                  <c:v>6.9376768715179893E-2</c:v>
                </c:pt>
                <c:pt idx="1105">
                  <c:v>6.9406559581657021E-2</c:v>
                </c:pt>
                <c:pt idx="1106">
                  <c:v>6.9436322103161266E-2</c:v>
                </c:pt>
                <c:pt idx="1107">
                  <c:v>6.9466056320127298E-2</c:v>
                </c:pt>
                <c:pt idx="1108">
                  <c:v>6.9495762272912848E-2</c:v>
                </c:pt>
                <c:pt idx="1109">
                  <c:v>6.9525440001799041E-2</c:v>
                </c:pt>
                <c:pt idx="1110">
                  <c:v>6.9555089546990453E-2</c:v>
                </c:pt>
                <c:pt idx="1111">
                  <c:v>6.9584710948615319E-2</c:v>
                </c:pt>
                <c:pt idx="1112">
                  <c:v>6.9614304246725794E-2</c:v>
                </c:pt>
                <c:pt idx="1113">
                  <c:v>6.9643869481297971E-2</c:v>
                </c:pt>
                <c:pt idx="1114">
                  <c:v>6.9673406692232251E-2</c:v>
                </c:pt>
                <c:pt idx="1115">
                  <c:v>6.9702915919353375E-2</c:v>
                </c:pt>
                <c:pt idx="1116">
                  <c:v>6.9732397202410701E-2</c:v>
                </c:pt>
                <c:pt idx="1117">
                  <c:v>6.9761850581078325E-2</c:v>
                </c:pt>
                <c:pt idx="1118">
                  <c:v>6.9791276094955224E-2</c:v>
                </c:pt>
                <c:pt idx="1119">
                  <c:v>6.9820673783565573E-2</c:v>
                </c:pt>
                <c:pt idx="1120">
                  <c:v>6.9850043686358762E-2</c:v>
                </c:pt>
                <c:pt idx="1121">
                  <c:v>6.9879385842709682E-2</c:v>
                </c:pt>
                <c:pt idx="1122">
                  <c:v>6.9908700291918854E-2</c:v>
                </c:pt>
                <c:pt idx="1123">
                  <c:v>6.9937987073212596E-2</c:v>
                </c:pt>
                <c:pt idx="1124">
                  <c:v>6.9967246225743226E-2</c:v>
                </c:pt>
                <c:pt idx="1125">
                  <c:v>6.9996477788589237E-2</c:v>
                </c:pt>
                <c:pt idx="1126">
                  <c:v>7.002568180075544E-2</c:v>
                </c:pt>
                <c:pt idx="1127">
                  <c:v>7.0054858301173195E-2</c:v>
                </c:pt>
                <c:pt idx="1128">
                  <c:v>7.0084007328700473E-2</c:v>
                </c:pt>
                <c:pt idx="1129">
                  <c:v>7.0113128922122167E-2</c:v>
                </c:pt>
                <c:pt idx="1130">
                  <c:v>7.0142223120150171E-2</c:v>
                </c:pt>
                <c:pt idx="1131">
                  <c:v>7.0171289961423591E-2</c:v>
                </c:pt>
                <c:pt idx="1132">
                  <c:v>7.0200329484508911E-2</c:v>
                </c:pt>
                <c:pt idx="1133">
                  <c:v>7.0229341727900102E-2</c:v>
                </c:pt>
                <c:pt idx="1134">
                  <c:v>7.0258326730018916E-2</c:v>
                </c:pt>
                <c:pt idx="1135">
                  <c:v>7.0287284529214941E-2</c:v>
                </c:pt>
                <c:pt idx="1136">
                  <c:v>7.0316215163765836E-2</c:v>
                </c:pt>
                <c:pt idx="1137">
                  <c:v>7.0345118671877496E-2</c:v>
                </c:pt>
                <c:pt idx="1138">
                  <c:v>7.0373995091684155E-2</c:v>
                </c:pt>
                <c:pt idx="1139">
                  <c:v>7.0402844461248629E-2</c:v>
                </c:pt>
                <c:pt idx="1140">
                  <c:v>7.0431666818562458E-2</c:v>
                </c:pt>
                <c:pt idx="1141">
                  <c:v>7.0460462201546073E-2</c:v>
                </c:pt>
                <c:pt idx="1142">
                  <c:v>7.0489230648048962E-2</c:v>
                </c:pt>
                <c:pt idx="1143">
                  <c:v>7.0517972195849807E-2</c:v>
                </c:pt>
                <c:pt idx="1144">
                  <c:v>7.0546686882656695E-2</c:v>
                </c:pt>
                <c:pt idx="1145">
                  <c:v>7.0575374746107283E-2</c:v>
                </c:pt>
                <c:pt idx="1146">
                  <c:v>7.060403582376891E-2</c:v>
                </c:pt>
                <c:pt idx="1147">
                  <c:v>7.063267015313883E-2</c:v>
                </c:pt>
                <c:pt idx="1148">
                  <c:v>7.0661277771644299E-2</c:v>
                </c:pt>
                <c:pt idx="1149">
                  <c:v>7.0689858716642809E-2</c:v>
                </c:pt>
                <c:pt idx="1150">
                  <c:v>7.0718413025422214E-2</c:v>
                </c:pt>
                <c:pt idx="1151">
                  <c:v>7.0746940735200908E-2</c:v>
                </c:pt>
                <c:pt idx="1152">
                  <c:v>7.0775441883127954E-2</c:v>
                </c:pt>
                <c:pt idx="1153">
                  <c:v>7.0803916506283274E-2</c:v>
                </c:pt>
                <c:pt idx="1154">
                  <c:v>7.0832364641677831E-2</c:v>
                </c:pt>
                <c:pt idx="1155">
                  <c:v>7.0860786326253727E-2</c:v>
                </c:pt>
                <c:pt idx="1156">
                  <c:v>7.0889181596884426E-2</c:v>
                </c:pt>
                <c:pt idx="1157">
                  <c:v>7.0917550490374903E-2</c:v>
                </c:pt>
                <c:pt idx="1158">
                  <c:v>7.0945893043461716E-2</c:v>
                </c:pt>
                <c:pt idx="1159">
                  <c:v>7.0974209292813312E-2</c:v>
                </c:pt>
                <c:pt idx="1160">
                  <c:v>7.1002499275030065E-2</c:v>
                </c:pt>
                <c:pt idx="1161">
                  <c:v>7.1030763026644475E-2</c:v>
                </c:pt>
                <c:pt idx="1162">
                  <c:v>7.1059000584121387E-2</c:v>
                </c:pt>
                <c:pt idx="1163">
                  <c:v>7.1087211983857979E-2</c:v>
                </c:pt>
                <c:pt idx="1164">
                  <c:v>7.1115397262184132E-2</c:v>
                </c:pt>
                <c:pt idx="1165">
                  <c:v>7.1143556455362425E-2</c:v>
                </c:pt>
                <c:pt idx="1166">
                  <c:v>7.1171689599588361E-2</c:v>
                </c:pt>
                <c:pt idx="1167">
                  <c:v>7.1199796730990514E-2</c:v>
                </c:pt>
                <c:pt idx="1168">
                  <c:v>7.1227877885630675E-2</c:v>
                </c:pt>
                <c:pt idx="1169">
                  <c:v>7.1255933099503982E-2</c:v>
                </c:pt>
                <c:pt idx="1170">
                  <c:v>7.1283962408539153E-2</c:v>
                </c:pt>
                <c:pt idx="1171">
                  <c:v>7.131196584859853E-2</c:v>
                </c:pt>
                <c:pt idx="1172">
                  <c:v>7.1339943455478352E-2</c:v>
                </c:pt>
                <c:pt idx="1173">
                  <c:v>7.1367895264908776E-2</c:v>
                </c:pt>
                <c:pt idx="1174">
                  <c:v>7.1395821312554134E-2</c:v>
                </c:pt>
                <c:pt idx="1175">
                  <c:v>7.1423721634013074E-2</c:v>
                </c:pt>
                <c:pt idx="1176">
                  <c:v>7.1451596264818618E-2</c:v>
                </c:pt>
                <c:pt idx="1177">
                  <c:v>7.1479445240438449E-2</c:v>
                </c:pt>
                <c:pt idx="1178">
                  <c:v>7.1507268596274959E-2</c:v>
                </c:pt>
                <c:pt idx="1179">
                  <c:v>7.1535066367665406E-2</c:v>
                </c:pt>
                <c:pt idx="1180">
                  <c:v>7.1562838589882147E-2</c:v>
                </c:pt>
                <c:pt idx="1181">
                  <c:v>7.1590585298132711E-2</c:v>
                </c:pt>
                <c:pt idx="1182">
                  <c:v>7.1618306527559947E-2</c:v>
                </c:pt>
                <c:pt idx="1183">
                  <c:v>7.164600231324221E-2</c:v>
                </c:pt>
                <c:pt idx="1184">
                  <c:v>7.167367269019348E-2</c:v>
                </c:pt>
                <c:pt idx="1185">
                  <c:v>7.1701317693363534E-2</c:v>
                </c:pt>
                <c:pt idx="1186">
                  <c:v>7.1728937357638078E-2</c:v>
                </c:pt>
                <c:pt idx="1187">
                  <c:v>7.1756531717838912E-2</c:v>
                </c:pt>
                <c:pt idx="1188">
                  <c:v>7.1784100808724008E-2</c:v>
                </c:pt>
                <c:pt idx="1189">
                  <c:v>7.1811644664987753E-2</c:v>
                </c:pt>
                <c:pt idx="1190">
                  <c:v>7.1839163321261057E-2</c:v>
                </c:pt>
                <c:pt idx="1191">
                  <c:v>7.1866656812111449E-2</c:v>
                </c:pt>
                <c:pt idx="1192">
                  <c:v>7.1894125172043313E-2</c:v>
                </c:pt>
                <c:pt idx="1193">
                  <c:v>7.1921568435497948E-2</c:v>
                </c:pt>
                <c:pt idx="1194">
                  <c:v>7.1948986636853743E-2</c:v>
                </c:pt>
                <c:pt idx="1195">
                  <c:v>7.1976379810426358E-2</c:v>
                </c:pt>
                <c:pt idx="1196">
                  <c:v>7.2003747990468797E-2</c:v>
                </c:pt>
                <c:pt idx="1197">
                  <c:v>7.2031091211171641E-2</c:v>
                </c:pt>
                <c:pt idx="1198">
                  <c:v>7.2058409506663063E-2</c:v>
                </c:pt>
                <c:pt idx="1199">
                  <c:v>7.2085702911009103E-2</c:v>
                </c:pt>
                <c:pt idx="1200">
                  <c:v>7.2112971458213715E-2</c:v>
                </c:pt>
                <c:pt idx="1201">
                  <c:v>7.2140215182218984E-2</c:v>
                </c:pt>
                <c:pt idx="1202">
                  <c:v>7.2167434116905196E-2</c:v>
                </c:pt>
                <c:pt idx="1203">
                  <c:v>7.2194628296090982E-2</c:v>
                </c:pt>
                <c:pt idx="1204">
                  <c:v>7.2221797753533545E-2</c:v>
                </c:pt>
                <c:pt idx="1205">
                  <c:v>7.2248942522928725E-2</c:v>
                </c:pt>
                <c:pt idx="1206">
                  <c:v>7.2276062637911101E-2</c:v>
                </c:pt>
                <c:pt idx="1207">
                  <c:v>7.2303158132054277E-2</c:v>
                </c:pt>
                <c:pt idx="1208">
                  <c:v>7.2330229038870819E-2</c:v>
                </c:pt>
                <c:pt idx="1209">
                  <c:v>7.2357275391812567E-2</c:v>
                </c:pt>
                <c:pt idx="1210">
                  <c:v>7.2384297224270699E-2</c:v>
                </c:pt>
                <c:pt idx="1211">
                  <c:v>7.241129456957586E-2</c:v>
                </c:pt>
                <c:pt idx="1212">
                  <c:v>7.2438267460998323E-2</c:v>
                </c:pt>
                <c:pt idx="1213">
                  <c:v>7.2465215931748109E-2</c:v>
                </c:pt>
                <c:pt idx="1214">
                  <c:v>7.2492140014975129E-2</c:v>
                </c:pt>
                <c:pt idx="1215">
                  <c:v>7.2519039743769331E-2</c:v>
                </c:pt>
                <c:pt idx="1216">
                  <c:v>7.2545915151160822E-2</c:v>
                </c:pt>
                <c:pt idx="1217">
                  <c:v>7.2572766270120034E-2</c:v>
                </c:pt>
                <c:pt idx="1218">
                  <c:v>7.2599593133557766E-2</c:v>
                </c:pt>
                <c:pt idx="1219">
                  <c:v>7.2626395774325447E-2</c:v>
                </c:pt>
                <c:pt idx="1220">
                  <c:v>7.2653174225215181E-2</c:v>
                </c:pt>
                <c:pt idx="1221">
                  <c:v>7.2679928518959921E-2</c:v>
                </c:pt>
                <c:pt idx="1222">
                  <c:v>7.2706658688233602E-2</c:v>
                </c:pt>
                <c:pt idx="1223">
                  <c:v>7.2733364765651204E-2</c:v>
                </c:pt>
                <c:pt idx="1224">
                  <c:v>7.2760046783768989E-2</c:v>
                </c:pt>
                <c:pt idx="1225">
                  <c:v>7.2786704775084574E-2</c:v>
                </c:pt>
                <c:pt idx="1226">
                  <c:v>7.2813338772037092E-2</c:v>
                </c:pt>
                <c:pt idx="1227">
                  <c:v>7.2839948807007296E-2</c:v>
                </c:pt>
                <c:pt idx="1228">
                  <c:v>7.2866534912317676E-2</c:v>
                </c:pt>
                <c:pt idx="1229">
                  <c:v>7.2893097120232633E-2</c:v>
                </c:pt>
                <c:pt idx="1230">
                  <c:v>7.2919635462958599E-2</c:v>
                </c:pt>
                <c:pt idx="1231">
                  <c:v>7.2946149972644161E-2</c:v>
                </c:pt>
                <c:pt idx="1232">
                  <c:v>7.2972640681380194E-2</c:v>
                </c:pt>
                <c:pt idx="1233">
                  <c:v>7.2999107621199946E-2</c:v>
                </c:pt>
                <c:pt idx="1234">
                  <c:v>7.302555082407923E-2</c:v>
                </c:pt>
                <c:pt idx="1235">
                  <c:v>7.3051970321936568E-2</c:v>
                </c:pt>
                <c:pt idx="1236">
                  <c:v>7.3078366146633211E-2</c:v>
                </c:pt>
                <c:pt idx="1237">
                  <c:v>7.3104738329973412E-2</c:v>
                </c:pt>
                <c:pt idx="1238">
                  <c:v>7.3131086903704387E-2</c:v>
                </c:pt>
                <c:pt idx="1239">
                  <c:v>7.3157411899516633E-2</c:v>
                </c:pt>
                <c:pt idx="1240">
                  <c:v>7.3183713349043888E-2</c:v>
                </c:pt>
                <c:pt idx="1241">
                  <c:v>7.3209991283863338E-2</c:v>
                </c:pt>
                <c:pt idx="1242">
                  <c:v>7.3236245735495781E-2</c:v>
                </c:pt>
                <c:pt idx="1243">
                  <c:v>7.3262476735405618E-2</c:v>
                </c:pt>
                <c:pt idx="1244">
                  <c:v>7.3288684315001129E-2</c:v>
                </c:pt>
                <c:pt idx="1245">
                  <c:v>7.3314868505634512E-2</c:v>
                </c:pt>
                <c:pt idx="1246">
                  <c:v>7.3341029338602037E-2</c:v>
                </c:pt>
                <c:pt idx="1247">
                  <c:v>7.3367166845144161E-2</c:v>
                </c:pt>
                <c:pt idx="1248">
                  <c:v>7.3393281056445617E-2</c:v>
                </c:pt>
                <c:pt idx="1249">
                  <c:v>7.3419372003635644E-2</c:v>
                </c:pt>
                <c:pt idx="1250">
                  <c:v>7.3445439717787997E-2</c:v>
                </c:pt>
                <c:pt idx="1251">
                  <c:v>7.3471484229921127E-2</c:v>
                </c:pt>
                <c:pt idx="1252">
                  <c:v>7.3497505570998295E-2</c:v>
                </c:pt>
                <c:pt idx="1253">
                  <c:v>7.3523503771927678E-2</c:v>
                </c:pt>
                <c:pt idx="1254">
                  <c:v>7.3549478863562515E-2</c:v>
                </c:pt>
                <c:pt idx="1255">
                  <c:v>7.3575430876701223E-2</c:v>
                </c:pt>
                <c:pt idx="1256">
                  <c:v>7.360135984208753E-2</c:v>
                </c:pt>
                <c:pt idx="1257">
                  <c:v>7.3627265790410554E-2</c:v>
                </c:pt>
                <c:pt idx="1258">
                  <c:v>7.3653148752304942E-2</c:v>
                </c:pt>
                <c:pt idx="1259">
                  <c:v>7.3679008758351053E-2</c:v>
                </c:pt>
                <c:pt idx="1260">
                  <c:v>7.3704845839074981E-2</c:v>
                </c:pt>
                <c:pt idx="1261">
                  <c:v>7.3730660024948727E-2</c:v>
                </c:pt>
                <c:pt idx="1262">
                  <c:v>7.3756451346390348E-2</c:v>
                </c:pt>
                <c:pt idx="1263">
                  <c:v>7.3782219833763971E-2</c:v>
                </c:pt>
                <c:pt idx="1264">
                  <c:v>7.3807965517380045E-2</c:v>
                </c:pt>
                <c:pt idx="1265">
                  <c:v>7.3833688427495367E-2</c:v>
                </c:pt>
                <c:pt idx="1266">
                  <c:v>7.3859388594313236E-2</c:v>
                </c:pt>
                <c:pt idx="1267">
                  <c:v>7.3885066047983575E-2</c:v>
                </c:pt>
                <c:pt idx="1268">
                  <c:v>7.3910720818603018E-2</c:v>
                </c:pt>
                <c:pt idx="1269">
                  <c:v>7.3936352936215061E-2</c:v>
                </c:pt>
                <c:pt idx="1270">
                  <c:v>7.3961962430810171E-2</c:v>
                </c:pt>
                <c:pt idx="1271">
                  <c:v>7.3987549332325889E-2</c:v>
                </c:pt>
                <c:pt idx="1272">
                  <c:v>7.4013113670646988E-2</c:v>
                </c:pt>
                <c:pt idx="1273">
                  <c:v>7.403865547560548E-2</c:v>
                </c:pt>
                <c:pt idx="1274">
                  <c:v>7.4064174776980907E-2</c:v>
                </c:pt>
                <c:pt idx="1275">
                  <c:v>7.4089671604500293E-2</c:v>
                </c:pt>
                <c:pt idx="1276">
                  <c:v>7.4115145987838346E-2</c:v>
                </c:pt>
                <c:pt idx="1277">
                  <c:v>7.4140597956617579E-2</c:v>
                </c:pt>
                <c:pt idx="1278">
                  <c:v>7.4166027540408352E-2</c:v>
                </c:pt>
                <c:pt idx="1279">
                  <c:v>7.4191434768729053E-2</c:v>
                </c:pt>
                <c:pt idx="1280">
                  <c:v>7.4216819671046208E-2</c:v>
                </c:pt>
                <c:pt idx="1281">
                  <c:v>7.4242182276774565E-2</c:v>
                </c:pt>
                <c:pt idx="1282">
                  <c:v>7.4267522615277234E-2</c:v>
                </c:pt>
                <c:pt idx="1283">
                  <c:v>7.4292840715865754E-2</c:v>
                </c:pt>
                <c:pt idx="1284">
                  <c:v>7.4318136607800303E-2</c:v>
                </c:pt>
                <c:pt idx="1285">
                  <c:v>7.4343410320289682E-2</c:v>
                </c:pt>
                <c:pt idx="1286">
                  <c:v>7.4368661882491527E-2</c:v>
                </c:pt>
                <c:pt idx="1287">
                  <c:v>7.4393891323512415E-2</c:v>
                </c:pt>
                <c:pt idx="1288">
                  <c:v>7.4419098672407882E-2</c:v>
                </c:pt>
                <c:pt idx="1289">
                  <c:v>7.4444283958182658E-2</c:v>
                </c:pt>
                <c:pt idx="1290">
                  <c:v>7.4469447209790693E-2</c:v>
                </c:pt>
                <c:pt idx="1291">
                  <c:v>7.4494588456135297E-2</c:v>
                </c:pt>
                <c:pt idx="1292">
                  <c:v>7.4519707726069292E-2</c:v>
                </c:pt>
                <c:pt idx="1293">
                  <c:v>7.4544805048395016E-2</c:v>
                </c:pt>
                <c:pt idx="1294">
                  <c:v>7.4569880451864523E-2</c:v>
                </c:pt>
                <c:pt idx="1295">
                  <c:v>7.4594933965179702E-2</c:v>
                </c:pt>
                <c:pt idx="1296">
                  <c:v>7.4619965616992301E-2</c:v>
                </c:pt>
                <c:pt idx="1297">
                  <c:v>7.4644975435904135E-2</c:v>
                </c:pt>
                <c:pt idx="1298">
                  <c:v>7.4669963450467072E-2</c:v>
                </c:pt>
                <c:pt idx="1299">
                  <c:v>7.4694929689183315E-2</c:v>
                </c:pt>
                <c:pt idx="1300">
                  <c:v>7.4719874180505325E-2</c:v>
                </c:pt>
                <c:pt idx="1301">
                  <c:v>7.474479695283609E-2</c:v>
                </c:pt>
                <c:pt idx="1302">
                  <c:v>7.4769698034529111E-2</c:v>
                </c:pt>
                <c:pt idx="1303">
                  <c:v>7.4794577453888553E-2</c:v>
                </c:pt>
                <c:pt idx="1304">
                  <c:v>7.4819435239169396E-2</c:v>
                </c:pt>
                <c:pt idx="1305">
                  <c:v>7.4844271418577454E-2</c:v>
                </c:pt>
                <c:pt idx="1306">
                  <c:v>7.4869086020269579E-2</c:v>
                </c:pt>
                <c:pt idx="1307">
                  <c:v>7.4893879072353703E-2</c:v>
                </c:pt>
                <c:pt idx="1308">
                  <c:v>7.4918650602888937E-2</c:v>
                </c:pt>
                <c:pt idx="1309">
                  <c:v>7.4943400639885721E-2</c:v>
                </c:pt>
                <c:pt idx="1310">
                  <c:v>7.4968129211305898E-2</c:v>
                </c:pt>
                <c:pt idx="1311">
                  <c:v>7.4992836345062833E-2</c:v>
                </c:pt>
                <c:pt idx="1312">
                  <c:v>7.5017522069021556E-2</c:v>
                </c:pt>
                <c:pt idx="1313">
                  <c:v>7.5042186410998732E-2</c:v>
                </c:pt>
                <c:pt idx="1314">
                  <c:v>7.5066829398762941E-2</c:v>
                </c:pt>
                <c:pt idx="1315">
                  <c:v>7.5091451060034675E-2</c:v>
                </c:pt>
                <c:pt idx="1316">
                  <c:v>7.5116051422486452E-2</c:v>
                </c:pt>
                <c:pt idx="1317">
                  <c:v>7.5140630513742979E-2</c:v>
                </c:pt>
                <c:pt idx="1318">
                  <c:v>7.5165188361381141E-2</c:v>
                </c:pt>
                <c:pt idx="1319">
                  <c:v>7.5189724992930224E-2</c:v>
                </c:pt>
                <c:pt idx="1320">
                  <c:v>7.5214240435871965E-2</c:v>
                </c:pt>
                <c:pt idx="1321">
                  <c:v>7.5238734717640657E-2</c:v>
                </c:pt>
                <c:pt idx="1322">
                  <c:v>7.5263207865623238E-2</c:v>
                </c:pt>
                <c:pt idx="1323">
                  <c:v>7.528765990715941E-2</c:v>
                </c:pt>
                <c:pt idx="1324">
                  <c:v>7.5312090869541728E-2</c:v>
                </c:pt>
                <c:pt idx="1325">
                  <c:v>7.5336500780015761E-2</c:v>
                </c:pt>
                <c:pt idx="1326">
                  <c:v>7.5360889665780084E-2</c:v>
                </c:pt>
                <c:pt idx="1327">
                  <c:v>7.5385257553986493E-2</c:v>
                </c:pt>
                <c:pt idx="1328">
                  <c:v>7.5409604471739985E-2</c:v>
                </c:pt>
                <c:pt idx="1329">
                  <c:v>7.5433930446098973E-2</c:v>
                </c:pt>
                <c:pt idx="1330">
                  <c:v>7.5458235504075336E-2</c:v>
                </c:pt>
                <c:pt idx="1331">
                  <c:v>7.5482519672634515E-2</c:v>
                </c:pt>
                <c:pt idx="1332">
                  <c:v>7.5506782978695619E-2</c:v>
                </c:pt>
                <c:pt idx="1333">
                  <c:v>7.5531025449131511E-2</c:v>
                </c:pt>
                <c:pt idx="1334">
                  <c:v>7.5555247110768942E-2</c:v>
                </c:pt>
                <c:pt idx="1335">
                  <c:v>7.5579447990388612E-2</c:v>
                </c:pt>
                <c:pt idx="1336">
                  <c:v>7.5603628114725291E-2</c:v>
                </c:pt>
                <c:pt idx="1337">
                  <c:v>7.5627787510467948E-2</c:v>
                </c:pt>
                <c:pt idx="1338">
                  <c:v>7.5651926204259715E-2</c:v>
                </c:pt>
                <c:pt idx="1339">
                  <c:v>7.5676044222698191E-2</c:v>
                </c:pt>
                <c:pt idx="1340">
                  <c:v>7.5700141592335388E-2</c:v>
                </c:pt>
                <c:pt idx="1341">
                  <c:v>7.5724218339677837E-2</c:v>
                </c:pt>
                <c:pt idx="1342">
                  <c:v>7.5748274491186804E-2</c:v>
                </c:pt>
                <c:pt idx="1343">
                  <c:v>7.5772310073278212E-2</c:v>
                </c:pt>
                <c:pt idx="1344">
                  <c:v>7.5796325112322885E-2</c:v>
                </c:pt>
                <c:pt idx="1345">
                  <c:v>7.5820319634646582E-2</c:v>
                </c:pt>
                <c:pt idx="1346">
                  <c:v>7.5844293666530074E-2</c:v>
                </c:pt>
                <c:pt idx="1347">
                  <c:v>7.5868247234209318E-2</c:v>
                </c:pt>
                <c:pt idx="1348">
                  <c:v>7.5892180363875419E-2</c:v>
                </c:pt>
                <c:pt idx="1349">
                  <c:v>7.5916093081674879E-2</c:v>
                </c:pt>
                <c:pt idx="1350">
                  <c:v>7.5939985413709582E-2</c:v>
                </c:pt>
                <c:pt idx="1351">
                  <c:v>7.5963857386036948E-2</c:v>
                </c:pt>
                <c:pt idx="1352">
                  <c:v>7.5987709024670017E-2</c:v>
                </c:pt>
                <c:pt idx="1353">
                  <c:v>7.6011540355577473E-2</c:v>
                </c:pt>
                <c:pt idx="1354">
                  <c:v>7.6035351404683857E-2</c:v>
                </c:pt>
                <c:pt idx="1355">
                  <c:v>7.6059142197869578E-2</c:v>
                </c:pt>
                <c:pt idx="1356">
                  <c:v>7.6082912760971053E-2</c:v>
                </c:pt>
                <c:pt idx="1357">
                  <c:v>7.6106663119780746E-2</c:v>
                </c:pt>
                <c:pt idx="1358">
                  <c:v>7.6130393300047325E-2</c:v>
                </c:pt>
                <c:pt idx="1359">
                  <c:v>7.6154103327475686E-2</c:v>
                </c:pt>
                <c:pt idx="1360">
                  <c:v>7.6177793227727136E-2</c:v>
                </c:pt>
                <c:pt idx="1361">
                  <c:v>7.6201463026419378E-2</c:v>
                </c:pt>
                <c:pt idx="1362">
                  <c:v>7.6225112749126717E-2</c:v>
                </c:pt>
                <c:pt idx="1363">
                  <c:v>7.6248742421380036E-2</c:v>
                </c:pt>
                <c:pt idx="1364">
                  <c:v>7.6272352068666976E-2</c:v>
                </c:pt>
                <c:pt idx="1365">
                  <c:v>7.6295941716431989E-2</c:v>
                </c:pt>
                <c:pt idx="1366">
                  <c:v>7.631951139007645E-2</c:v>
                </c:pt>
                <c:pt idx="1367">
                  <c:v>7.6343061114958741E-2</c:v>
                </c:pt>
                <c:pt idx="1368">
                  <c:v>7.6366590916394306E-2</c:v>
                </c:pt>
                <c:pt idx="1369">
                  <c:v>7.6390100819655776E-2</c:v>
                </c:pt>
                <c:pt idx="1370">
                  <c:v>7.6413590849973095E-2</c:v>
                </c:pt>
                <c:pt idx="1371">
                  <c:v>7.6437061032533532E-2</c:v>
                </c:pt>
                <c:pt idx="1372">
                  <c:v>7.6460511392481847E-2</c:v>
                </c:pt>
                <c:pt idx="1373">
                  <c:v>7.6483941954920295E-2</c:v>
                </c:pt>
                <c:pt idx="1374">
                  <c:v>7.6507352744908802E-2</c:v>
                </c:pt>
                <c:pt idx="1375">
                  <c:v>7.6530743787464994E-2</c:v>
                </c:pt>
                <c:pt idx="1376">
                  <c:v>7.6554115107564338E-2</c:v>
                </c:pt>
                <c:pt idx="1377">
                  <c:v>7.6577466730140195E-2</c:v>
                </c:pt>
                <c:pt idx="1378">
                  <c:v>7.6600798680083876E-2</c:v>
                </c:pt>
                <c:pt idx="1379">
                  <c:v>7.6624110982244822E-2</c:v>
                </c:pt>
                <c:pt idx="1380">
                  <c:v>7.6647403661430608E-2</c:v>
                </c:pt>
                <c:pt idx="1381">
                  <c:v>7.6670676742407073E-2</c:v>
                </c:pt>
                <c:pt idx="1382">
                  <c:v>7.6693930249898415E-2</c:v>
                </c:pt>
                <c:pt idx="1383">
                  <c:v>7.6717164208587221E-2</c:v>
                </c:pt>
                <c:pt idx="1384">
                  <c:v>7.6740378643114643E-2</c:v>
                </c:pt>
                <c:pt idx="1385">
                  <c:v>7.6763573578080391E-2</c:v>
                </c:pt>
                <c:pt idx="1386">
                  <c:v>7.6786749038042904E-2</c:v>
                </c:pt>
                <c:pt idx="1387">
                  <c:v>7.6809905047519389E-2</c:v>
                </c:pt>
                <c:pt idx="1388">
                  <c:v>7.6833041630985893E-2</c:v>
                </c:pt>
                <c:pt idx="1389">
                  <c:v>7.6856158812877454E-2</c:v>
                </c:pt>
                <c:pt idx="1390">
                  <c:v>7.6879256617588099E-2</c:v>
                </c:pt>
                <c:pt idx="1391">
                  <c:v>7.6902335069471014E-2</c:v>
                </c:pt>
                <c:pt idx="1392">
                  <c:v>7.69253941928386E-2</c:v>
                </c:pt>
                <c:pt idx="1393">
                  <c:v>7.6948434011962497E-2</c:v>
                </c:pt>
                <c:pt idx="1394">
                  <c:v>7.6971454551073779E-2</c:v>
                </c:pt>
                <c:pt idx="1395">
                  <c:v>7.6994455834362957E-2</c:v>
                </c:pt>
                <c:pt idx="1396">
                  <c:v>7.7017437885980103E-2</c:v>
                </c:pt>
                <c:pt idx="1397">
                  <c:v>7.704040073003493E-2</c:v>
                </c:pt>
                <c:pt idx="1398">
                  <c:v>7.7063344390596811E-2</c:v>
                </c:pt>
                <c:pt idx="1399">
                  <c:v>7.7086268891694981E-2</c:v>
                </c:pt>
                <c:pt idx="1400">
                  <c:v>7.7109174257318544E-2</c:v>
                </c:pt>
                <c:pt idx="1401">
                  <c:v>7.7132060511416564E-2</c:v>
                </c:pt>
                <c:pt idx="1402">
                  <c:v>7.7154927677898166E-2</c:v>
                </c:pt>
                <c:pt idx="1403">
                  <c:v>7.7177775780632604E-2</c:v>
                </c:pt>
                <c:pt idx="1404">
                  <c:v>7.7200604843449344E-2</c:v>
                </c:pt>
                <c:pt idx="1405">
                  <c:v>7.7223414890138176E-2</c:v>
                </c:pt>
                <c:pt idx="1406">
                  <c:v>7.7246205944449239E-2</c:v>
                </c:pt>
                <c:pt idx="1407">
                  <c:v>7.7268978030093194E-2</c:v>
                </c:pt>
                <c:pt idx="1408">
                  <c:v>7.729173117074116E-2</c:v>
                </c:pt>
                <c:pt idx="1409">
                  <c:v>7.7314465390024983E-2</c:v>
                </c:pt>
                <c:pt idx="1410">
                  <c:v>7.7337180711537154E-2</c:v>
                </c:pt>
                <c:pt idx="1411">
                  <c:v>7.7359877158830997E-2</c:v>
                </c:pt>
                <c:pt idx="1412">
                  <c:v>7.7382554755420718E-2</c:v>
                </c:pt>
                <c:pt idx="1413">
                  <c:v>7.7405213524781413E-2</c:v>
                </c:pt>
                <c:pt idx="1414">
                  <c:v>7.742785349034928E-2</c:v>
                </c:pt>
                <c:pt idx="1415">
                  <c:v>7.7450474675521616E-2</c:v>
                </c:pt>
                <c:pt idx="1416">
                  <c:v>7.7473077103656932E-2</c:v>
                </c:pt>
                <c:pt idx="1417">
                  <c:v>7.7495660798074989E-2</c:v>
                </c:pt>
                <c:pt idx="1418">
                  <c:v>7.7518225782056915E-2</c:v>
                </c:pt>
                <c:pt idx="1419">
                  <c:v>7.7540772078845299E-2</c:v>
                </c:pt>
                <c:pt idx="1420">
                  <c:v>7.7563299711644218E-2</c:v>
                </c:pt>
                <c:pt idx="1421">
                  <c:v>7.7585808703619377E-2</c:v>
                </c:pt>
                <c:pt idx="1422">
                  <c:v>7.7608299077898152E-2</c:v>
                </c:pt>
                <c:pt idx="1423">
                  <c:v>7.7630770857569656E-2</c:v>
                </c:pt>
                <c:pt idx="1424">
                  <c:v>7.7653224065684853E-2</c:v>
                </c:pt>
                <c:pt idx="1425">
                  <c:v>7.7675658725256627E-2</c:v>
                </c:pt>
                <c:pt idx="1426">
                  <c:v>7.7698074859259864E-2</c:v>
                </c:pt>
                <c:pt idx="1427">
                  <c:v>7.7720472490631506E-2</c:v>
                </c:pt>
                <c:pt idx="1428">
                  <c:v>7.7742851642270627E-2</c:v>
                </c:pt>
                <c:pt idx="1429">
                  <c:v>7.7765212337038578E-2</c:v>
                </c:pt>
                <c:pt idx="1430">
                  <c:v>7.7787554597758976E-2</c:v>
                </c:pt>
                <c:pt idx="1431">
                  <c:v>7.7809878447217831E-2</c:v>
                </c:pt>
                <c:pt idx="1432">
                  <c:v>7.7832183908163655E-2</c:v>
                </c:pt>
                <c:pt idx="1433">
                  <c:v>7.7854471003307432E-2</c:v>
                </c:pt>
                <c:pt idx="1434">
                  <c:v>7.7876739755322805E-2</c:v>
                </c:pt>
                <c:pt idx="1435">
                  <c:v>7.7898990186846082E-2</c:v>
                </c:pt>
                <c:pt idx="1436">
                  <c:v>7.792122232047638E-2</c:v>
                </c:pt>
                <c:pt idx="1437">
                  <c:v>7.7943436178775652E-2</c:v>
                </c:pt>
                <c:pt idx="1438">
                  <c:v>7.7965631784268713E-2</c:v>
                </c:pt>
                <c:pt idx="1439">
                  <c:v>7.7987809159443464E-2</c:v>
                </c:pt>
                <c:pt idx="1440">
                  <c:v>7.800996832675082E-2</c:v>
                </c:pt>
                <c:pt idx="1441">
                  <c:v>7.803210930860488E-2</c:v>
                </c:pt>
                <c:pt idx="1442">
                  <c:v>7.8054232127382966E-2</c:v>
                </c:pt>
                <c:pt idx="1443">
                  <c:v>7.8076336805425667E-2</c:v>
                </c:pt>
                <c:pt idx="1444">
                  <c:v>7.8098423365036973E-2</c:v>
                </c:pt>
                <c:pt idx="1445">
                  <c:v>7.8120491828484351E-2</c:v>
                </c:pt>
                <c:pt idx="1446">
                  <c:v>7.8142542217998739E-2</c:v>
                </c:pt>
                <c:pt idx="1447">
                  <c:v>7.8164574555774732E-2</c:v>
                </c:pt>
                <c:pt idx="1448">
                  <c:v>7.8186588863970535E-2</c:v>
                </c:pt>
                <c:pt idx="1449">
                  <c:v>7.8208585164708175E-2</c:v>
                </c:pt>
                <c:pt idx="1450">
                  <c:v>7.8230563480073456E-2</c:v>
                </c:pt>
                <c:pt idx="1451">
                  <c:v>7.8252523832116089E-2</c:v>
                </c:pt>
                <c:pt idx="1452">
                  <c:v>7.8274466242849783E-2</c:v>
                </c:pt>
                <c:pt idx="1453">
                  <c:v>7.8296390734252236E-2</c:v>
                </c:pt>
                <c:pt idx="1454">
                  <c:v>7.8318297328265299E-2</c:v>
                </c:pt>
                <c:pt idx="1455">
                  <c:v>7.8340186046795032E-2</c:v>
                </c:pt>
                <c:pt idx="1456">
                  <c:v>7.8362056911711733E-2</c:v>
                </c:pt>
                <c:pt idx="1457">
                  <c:v>7.8383909944850047E-2</c:v>
                </c:pt>
                <c:pt idx="1458">
                  <c:v>7.8405745168009008E-2</c:v>
                </c:pt>
                <c:pt idx="1459">
                  <c:v>7.8427562602952167E-2</c:v>
                </c:pt>
                <c:pt idx="1460">
                  <c:v>7.8449362271407613E-2</c:v>
                </c:pt>
                <c:pt idx="1461">
                  <c:v>7.8471144195068052E-2</c:v>
                </c:pt>
                <c:pt idx="1462">
                  <c:v>7.8492908395590921E-2</c:v>
                </c:pt>
                <c:pt idx="1463">
                  <c:v>7.8514654894598371E-2</c:v>
                </c:pt>
                <c:pt idx="1464">
                  <c:v>7.8536383713677466E-2</c:v>
                </c:pt>
                <c:pt idx="1465">
                  <c:v>7.8558094874380119E-2</c:v>
                </c:pt>
                <c:pt idx="1466">
                  <c:v>7.8579788398223271E-2</c:v>
                </c:pt>
                <c:pt idx="1467">
                  <c:v>7.860146430668892E-2</c:v>
                </c:pt>
                <c:pt idx="1468">
                  <c:v>7.8623122621224159E-2</c:v>
                </c:pt>
                <c:pt idx="1469">
                  <c:v>7.8644763363241277E-2</c:v>
                </c:pt>
                <c:pt idx="1470">
                  <c:v>7.8666386554117881E-2</c:v>
                </c:pt>
                <c:pt idx="1471">
                  <c:v>7.8687992215196859E-2</c:v>
                </c:pt>
                <c:pt idx="1472">
                  <c:v>7.870958036778658E-2</c:v>
                </c:pt>
                <c:pt idx="1473">
                  <c:v>7.8731151033160793E-2</c:v>
                </c:pt>
                <c:pt idx="1474">
                  <c:v>7.8752704232558868E-2</c:v>
                </c:pt>
                <c:pt idx="1475">
                  <c:v>7.8774239987185773E-2</c:v>
                </c:pt>
                <c:pt idx="1476">
                  <c:v>7.8795758318212172E-2</c:v>
                </c:pt>
                <c:pt idx="1477">
                  <c:v>7.8817259246774504E-2</c:v>
                </c:pt>
                <c:pt idx="1478">
                  <c:v>7.8838742793974959E-2</c:v>
                </c:pt>
                <c:pt idx="1479">
                  <c:v>7.8860208980881696E-2</c:v>
                </c:pt>
                <c:pt idx="1480">
                  <c:v>7.8881657828528823E-2</c:v>
                </c:pt>
                <c:pt idx="1481">
                  <c:v>7.8903089357916484E-2</c:v>
                </c:pt>
                <c:pt idx="1482">
                  <c:v>7.8924503590010908E-2</c:v>
                </c:pt>
                <c:pt idx="1483">
                  <c:v>7.8945900545744477E-2</c:v>
                </c:pt>
                <c:pt idx="1484">
                  <c:v>7.8967280246015861E-2</c:v>
                </c:pt>
                <c:pt idx="1485">
                  <c:v>7.898864271169001E-2</c:v>
                </c:pt>
                <c:pt idx="1486">
                  <c:v>7.9009987963598247E-2</c:v>
                </c:pt>
                <c:pt idx="1487">
                  <c:v>7.9031316022538364E-2</c:v>
                </c:pt>
                <c:pt idx="1488">
                  <c:v>7.9052626909274587E-2</c:v>
                </c:pt>
                <c:pt idx="1489">
                  <c:v>7.9073920644537804E-2</c:v>
                </c:pt>
                <c:pt idx="1490">
                  <c:v>7.9095197249025501E-2</c:v>
                </c:pt>
                <c:pt idx="1491">
                  <c:v>7.9116456743401897E-2</c:v>
                </c:pt>
                <c:pt idx="1492">
                  <c:v>7.9137699148297991E-2</c:v>
                </c:pt>
                <c:pt idx="1493">
                  <c:v>7.9158924484311596E-2</c:v>
                </c:pt>
                <c:pt idx="1494">
                  <c:v>7.9180132772007444E-2</c:v>
                </c:pt>
                <c:pt idx="1495">
                  <c:v>7.9201324031917278E-2</c:v>
                </c:pt>
                <c:pt idx="1496">
                  <c:v>7.9222498284539866E-2</c:v>
                </c:pt>
                <c:pt idx="1497">
                  <c:v>7.9243655550341088E-2</c:v>
                </c:pt>
                <c:pt idx="1498">
                  <c:v>7.9264795849753975E-2</c:v>
                </c:pt>
                <c:pt idx="1499">
                  <c:v>7.9285919203178817E-2</c:v>
                </c:pt>
                <c:pt idx="1500">
                  <c:v>7.9307025630983241E-2</c:v>
                </c:pt>
                <c:pt idx="1501">
                  <c:v>7.9328115153502202E-2</c:v>
                </c:pt>
                <c:pt idx="1502">
                  <c:v>7.9349187791038139E-2</c:v>
                </c:pt>
                <c:pt idx="1503">
                  <c:v>7.9370243563860937E-2</c:v>
                </c:pt>
                <c:pt idx="1504">
                  <c:v>7.9391282492208087E-2</c:v>
                </c:pt>
                <c:pt idx="1505">
                  <c:v>7.9412304596284719E-2</c:v>
                </c:pt>
                <c:pt idx="1506">
                  <c:v>7.943330989626364E-2</c:v>
                </c:pt>
                <c:pt idx="1507">
                  <c:v>7.9454298412285435E-2</c:v>
                </c:pt>
                <c:pt idx="1508">
                  <c:v>7.9475270164458489E-2</c:v>
                </c:pt>
                <c:pt idx="1509">
                  <c:v>7.949622517285912E-2</c:v>
                </c:pt>
                <c:pt idx="1510">
                  <c:v>7.951716345753157E-2</c:v>
                </c:pt>
                <c:pt idx="1511">
                  <c:v>7.953808503848811E-2</c:v>
                </c:pt>
                <c:pt idx="1512">
                  <c:v>7.9558989935709104E-2</c:v>
                </c:pt>
                <c:pt idx="1513">
                  <c:v>7.957987816914304E-2</c:v>
                </c:pt>
                <c:pt idx="1514">
                  <c:v>7.960074975870661E-2</c:v>
                </c:pt>
                <c:pt idx="1515">
                  <c:v>7.9621604724284825E-2</c:v>
                </c:pt>
                <c:pt idx="1516">
                  <c:v>7.9642443085730985E-2</c:v>
                </c:pt>
                <c:pt idx="1517">
                  <c:v>7.9663264862866831E-2</c:v>
                </c:pt>
                <c:pt idx="1518">
                  <c:v>7.9684070075482519E-2</c:v>
                </c:pt>
                <c:pt idx="1519">
                  <c:v>7.9704858743336757E-2</c:v>
                </c:pt>
                <c:pt idx="1520">
                  <c:v>7.9725630886156834E-2</c:v>
                </c:pt>
                <c:pt idx="1521">
                  <c:v>7.9746386523638704E-2</c:v>
                </c:pt>
                <c:pt idx="1522">
                  <c:v>7.9767125675447026E-2</c:v>
                </c:pt>
                <c:pt idx="1523">
                  <c:v>7.9787848361215205E-2</c:v>
                </c:pt>
                <c:pt idx="1524">
                  <c:v>7.9808554600545534E-2</c:v>
                </c:pt>
                <c:pt idx="1525">
                  <c:v>7.9829244413009134E-2</c:v>
                </c:pt>
                <c:pt idx="1526">
                  <c:v>7.9849917818146168E-2</c:v>
                </c:pt>
                <c:pt idx="1527">
                  <c:v>7.9870574835465766E-2</c:v>
                </c:pt>
                <c:pt idx="1528">
                  <c:v>7.9891215484446151E-2</c:v>
                </c:pt>
                <c:pt idx="1529">
                  <c:v>7.9911839784534672E-2</c:v>
                </c:pt>
                <c:pt idx="1530">
                  <c:v>7.9932447755147934E-2</c:v>
                </c:pt>
                <c:pt idx="1531">
                  <c:v>7.9953039415671751E-2</c:v>
                </c:pt>
                <c:pt idx="1532">
                  <c:v>7.9973614785461319E-2</c:v>
                </c:pt>
                <c:pt idx="1533">
                  <c:v>7.9994173883841155E-2</c:v>
                </c:pt>
                <c:pt idx="1534">
                  <c:v>8.0014716730105281E-2</c:v>
                </c:pt>
                <c:pt idx="1535">
                  <c:v>8.0035243343517207E-2</c:v>
                </c:pt>
                <c:pt idx="1536">
                  <c:v>8.0055753743310004E-2</c:v>
                </c:pt>
                <c:pt idx="1537">
                  <c:v>8.0076247948686369E-2</c:v>
                </c:pt>
                <c:pt idx="1538">
                  <c:v>8.00967259788187E-2</c:v>
                </c:pt>
                <c:pt idx="1539">
                  <c:v>8.0117187852849131E-2</c:v>
                </c:pt>
                <c:pt idx="1540">
                  <c:v>8.0137633589889623E-2</c:v>
                </c:pt>
                <c:pt idx="1541">
                  <c:v>8.015806320902201E-2</c:v>
                </c:pt>
                <c:pt idx="1542">
                  <c:v>8.0178476729297982E-2</c:v>
                </c:pt>
                <c:pt idx="1543">
                  <c:v>8.0198874169739309E-2</c:v>
                </c:pt>
                <c:pt idx="1544">
                  <c:v>8.0219255549337745E-2</c:v>
                </c:pt>
                <c:pt idx="1545">
                  <c:v>8.0239620887055163E-2</c:v>
                </c:pt>
                <c:pt idx="1546">
                  <c:v>8.0259970201823627E-2</c:v>
                </c:pt>
                <c:pt idx="1547">
                  <c:v>8.0280303512545378E-2</c:v>
                </c:pt>
                <c:pt idx="1548">
                  <c:v>8.0300620838092945E-2</c:v>
                </c:pt>
                <c:pt idx="1549">
                  <c:v>8.0320922197309227E-2</c:v>
                </c:pt>
                <c:pt idx="1550">
                  <c:v>8.0341207609007481E-2</c:v>
                </c:pt>
                <c:pt idx="1551">
                  <c:v>8.0361477091971459E-2</c:v>
                </c:pt>
                <c:pt idx="1552">
                  <c:v>8.0381730664955367E-2</c:v>
                </c:pt>
                <c:pt idx="1553">
                  <c:v>8.0401968346684047E-2</c:v>
                </c:pt>
                <c:pt idx="1554">
                  <c:v>8.0422190155852918E-2</c:v>
                </c:pt>
                <c:pt idx="1555">
                  <c:v>8.044239611112812E-2</c:v>
                </c:pt>
                <c:pt idx="1556">
                  <c:v>8.0462586231146521E-2</c:v>
                </c:pt>
                <c:pt idx="1557">
                  <c:v>8.0482760534515779E-2</c:v>
                </c:pt>
                <c:pt idx="1558">
                  <c:v>8.0502919039814422E-2</c:v>
                </c:pt>
                <c:pt idx="1559">
                  <c:v>8.0523061765591888E-2</c:v>
                </c:pt>
                <c:pt idx="1560">
                  <c:v>8.0543188730368587E-2</c:v>
                </c:pt>
                <c:pt idx="1561">
                  <c:v>8.0563299952635975E-2</c:v>
                </c:pt>
                <c:pt idx="1562">
                  <c:v>8.0583395450856563E-2</c:v>
                </c:pt>
                <c:pt idx="1563">
                  <c:v>8.0603475243464007E-2</c:v>
                </c:pt>
                <c:pt idx="1564">
                  <c:v>8.0623539348863182E-2</c:v>
                </c:pt>
                <c:pt idx="1565">
                  <c:v>8.064358778543021E-2</c:v>
                </c:pt>
                <c:pt idx="1566">
                  <c:v>8.0663620571512509E-2</c:v>
                </c:pt>
                <c:pt idx="1567">
                  <c:v>8.0683637725428886E-2</c:v>
                </c:pt>
                <c:pt idx="1568">
                  <c:v>8.0703639265469529E-2</c:v>
                </c:pt>
                <c:pt idx="1569">
                  <c:v>8.0723625209896149E-2</c:v>
                </c:pt>
                <c:pt idx="1570">
                  <c:v>8.0743595576941968E-2</c:v>
                </c:pt>
                <c:pt idx="1571">
                  <c:v>8.0763550384811811E-2</c:v>
                </c:pt>
                <c:pt idx="1572">
                  <c:v>8.0783489651682125E-2</c:v>
                </c:pt>
                <c:pt idx="1573">
                  <c:v>8.080341339570106E-2</c:v>
                </c:pt>
                <c:pt idx="1574">
                  <c:v>8.0823321634988524E-2</c:v>
                </c:pt>
                <c:pt idx="1575">
                  <c:v>8.0843214387636253E-2</c:v>
                </c:pt>
                <c:pt idx="1576">
                  <c:v>8.086309167170784E-2</c:v>
                </c:pt>
                <c:pt idx="1577">
                  <c:v>8.0882953505238747E-2</c:v>
                </c:pt>
                <c:pt idx="1578">
                  <c:v>8.0902799906236486E-2</c:v>
                </c:pt>
                <c:pt idx="1579">
                  <c:v>8.0922630892680536E-2</c:v>
                </c:pt>
                <c:pt idx="1580">
                  <c:v>8.0942446482522495E-2</c:v>
                </c:pt>
                <c:pt idx="1581">
                  <c:v>8.0962246693686096E-2</c:v>
                </c:pt>
                <c:pt idx="1582">
                  <c:v>8.0982031544067218E-2</c:v>
                </c:pt>
                <c:pt idx="1583">
                  <c:v>8.1001801051534025E-2</c:v>
                </c:pt>
                <c:pt idx="1584">
                  <c:v>8.1021555233926984E-2</c:v>
                </c:pt>
                <c:pt idx="1585">
                  <c:v>8.1041294109058873E-2</c:v>
                </c:pt>
                <c:pt idx="1586">
                  <c:v>8.1061017694714937E-2</c:v>
                </c:pt>
                <c:pt idx="1587">
                  <c:v>8.1080726008652806E-2</c:v>
                </c:pt>
                <c:pt idx="1588">
                  <c:v>8.1100419068602672E-2</c:v>
                </c:pt>
                <c:pt idx="1589">
                  <c:v>8.1120096892267277E-2</c:v>
                </c:pt>
                <c:pt idx="1590">
                  <c:v>8.1139759497321967E-2</c:v>
                </c:pt>
                <c:pt idx="1591">
                  <c:v>8.1159406901414821E-2</c:v>
                </c:pt>
                <c:pt idx="1592">
                  <c:v>8.1179039122166535E-2</c:v>
                </c:pt>
                <c:pt idx="1593">
                  <c:v>8.1198656177170661E-2</c:v>
                </c:pt>
                <c:pt idx="1594">
                  <c:v>8.1218258083993564E-2</c:v>
                </c:pt>
                <c:pt idx="1595">
                  <c:v>8.1237844860174491E-2</c:v>
                </c:pt>
                <c:pt idx="1596">
                  <c:v>8.1257416523225615E-2</c:v>
                </c:pt>
                <c:pt idx="1597">
                  <c:v>8.1276973090632074E-2</c:v>
                </c:pt>
                <c:pt idx="1598">
                  <c:v>8.1296514579852069E-2</c:v>
                </c:pt>
                <c:pt idx="1599">
                  <c:v>8.1316041008316908E-2</c:v>
                </c:pt>
                <c:pt idx="1600">
                  <c:v>8.1335552393431015E-2</c:v>
                </c:pt>
                <c:pt idx="1601">
                  <c:v>8.1355048752572018E-2</c:v>
                </c:pt>
                <c:pt idx="1602">
                  <c:v>8.1374530103090745E-2</c:v>
                </c:pt>
                <c:pt idx="1603">
                  <c:v>8.1393996462311408E-2</c:v>
                </c:pt>
                <c:pt idx="1604">
                  <c:v>8.1413447847531489E-2</c:v>
                </c:pt>
                <c:pt idx="1605">
                  <c:v>8.1432884276021897E-2</c:v>
                </c:pt>
                <c:pt idx="1606">
                  <c:v>8.1452305765027017E-2</c:v>
                </c:pt>
                <c:pt idx="1607">
                  <c:v>8.1471712331764687E-2</c:v>
                </c:pt>
                <c:pt idx="1608">
                  <c:v>8.1491103993426309E-2</c:v>
                </c:pt>
                <c:pt idx="1609">
                  <c:v>8.1510480767176929E-2</c:v>
                </c:pt>
                <c:pt idx="1610">
                  <c:v>8.15298426701552E-2</c:v>
                </c:pt>
                <c:pt idx="1611">
                  <c:v>8.1549189719473503E-2</c:v>
                </c:pt>
                <c:pt idx="1612">
                  <c:v>8.1568521932217947E-2</c:v>
                </c:pt>
                <c:pt idx="1613">
                  <c:v>8.1587839325448469E-2</c:v>
                </c:pt>
                <c:pt idx="1614">
                  <c:v>8.1607141916198861E-2</c:v>
                </c:pt>
                <c:pt idx="1615">
                  <c:v>8.1626429721476823E-2</c:v>
                </c:pt>
                <c:pt idx="1616">
                  <c:v>8.164570275826398E-2</c:v>
                </c:pt>
                <c:pt idx="1617">
                  <c:v>8.1664961043516004E-2</c:v>
                </c:pt>
                <c:pt idx="1618">
                  <c:v>8.1684204594162563E-2</c:v>
                </c:pt>
                <c:pt idx="1619">
                  <c:v>8.1703433427107508E-2</c:v>
                </c:pt>
                <c:pt idx="1620">
                  <c:v>8.172264755922877E-2</c:v>
                </c:pt>
                <c:pt idx="1621">
                  <c:v>8.1741847007378549E-2</c:v>
                </c:pt>
                <c:pt idx="1622">
                  <c:v>8.1761031788383204E-2</c:v>
                </c:pt>
                <c:pt idx="1623">
                  <c:v>8.1780201919043505E-2</c:v>
                </c:pt>
                <c:pt idx="1624">
                  <c:v>8.1799357416134491E-2</c:v>
                </c:pt>
                <c:pt idx="1625">
                  <c:v>8.1818498296405653E-2</c:v>
                </c:pt>
                <c:pt idx="1626">
                  <c:v>8.1837624576580892E-2</c:v>
                </c:pt>
                <c:pt idx="1627">
                  <c:v>8.1856736273358613E-2</c:v>
                </c:pt>
                <c:pt idx="1628">
                  <c:v>8.1875833403411771E-2</c:v>
                </c:pt>
                <c:pt idx="1629">
                  <c:v>8.1894915983387939E-2</c:v>
                </c:pt>
                <c:pt idx="1630">
                  <c:v>8.1913984029909293E-2</c:v>
                </c:pt>
                <c:pt idx="1631">
                  <c:v>8.1933037559572736E-2</c:v>
                </c:pt>
                <c:pt idx="1632">
                  <c:v>8.195207658894986E-2</c:v>
                </c:pt>
                <c:pt idx="1633">
                  <c:v>8.1971101134587082E-2</c:v>
                </c:pt>
                <c:pt idx="1634">
                  <c:v>8.1990111213005673E-2</c:v>
                </c:pt>
                <c:pt idx="1635">
                  <c:v>8.2009106840701715E-2</c:v>
                </c:pt>
                <c:pt idx="1636">
                  <c:v>8.202808803414631E-2</c:v>
                </c:pt>
                <c:pt idx="1637">
                  <c:v>8.2047054809785455E-2</c:v>
                </c:pt>
                <c:pt idx="1638">
                  <c:v>8.2066007184040224E-2</c:v>
                </c:pt>
                <c:pt idx="1639">
                  <c:v>8.208494517330675E-2</c:v>
                </c:pt>
                <c:pt idx="1640">
                  <c:v>8.2103868793956272E-2</c:v>
                </c:pt>
                <c:pt idx="1641">
                  <c:v>8.2122778062335228E-2</c:v>
                </c:pt>
                <c:pt idx="1642">
                  <c:v>8.2141672994765241E-2</c:v>
                </c:pt>
                <c:pt idx="1643">
                  <c:v>8.2160553607543194E-2</c:v>
                </c:pt>
                <c:pt idx="1644">
                  <c:v>8.217941991694129E-2</c:v>
                </c:pt>
                <c:pt idx="1645">
                  <c:v>8.2198271939207104E-2</c:v>
                </c:pt>
                <c:pt idx="1646">
                  <c:v>8.2217109690563589E-2</c:v>
                </c:pt>
                <c:pt idx="1647">
                  <c:v>8.2235933187209134E-2</c:v>
                </c:pt>
                <c:pt idx="1648">
                  <c:v>8.225474244531765E-2</c:v>
                </c:pt>
                <c:pt idx="1649">
                  <c:v>8.2273537481038564E-2</c:v>
                </c:pt>
                <c:pt idx="1650">
                  <c:v>8.2292318310496923E-2</c:v>
                </c:pt>
                <c:pt idx="1651">
                  <c:v>8.2311084949793389E-2</c:v>
                </c:pt>
                <c:pt idx="1652">
                  <c:v>8.232983741500427E-2</c:v>
                </c:pt>
                <c:pt idx="1653">
                  <c:v>8.2348575722181669E-2</c:v>
                </c:pt>
                <c:pt idx="1654">
                  <c:v>8.2367299887353376E-2</c:v>
                </c:pt>
                <c:pt idx="1655">
                  <c:v>8.2386009926523091E-2</c:v>
                </c:pt>
                <c:pt idx="1656">
                  <c:v>8.2404705855670293E-2</c:v>
                </c:pt>
                <c:pt idx="1657">
                  <c:v>8.2423387690750416E-2</c:v>
                </c:pt>
                <c:pt idx="1658">
                  <c:v>8.2442055447694812E-2</c:v>
                </c:pt>
                <c:pt idx="1659">
                  <c:v>8.2460709142410882E-2</c:v>
                </c:pt>
                <c:pt idx="1660">
                  <c:v>8.2479348790782031E-2</c:v>
                </c:pt>
                <c:pt idx="1661">
                  <c:v>8.2497974408667754E-2</c:v>
                </c:pt>
                <c:pt idx="1662">
                  <c:v>8.2516586011903689E-2</c:v>
                </c:pt>
                <c:pt idx="1663">
                  <c:v>8.2535183616301661E-2</c:v>
                </c:pt>
                <c:pt idx="1664">
                  <c:v>8.2553767237649692E-2</c:v>
                </c:pt>
                <c:pt idx="1665">
                  <c:v>8.2572336891712089E-2</c:v>
                </c:pt>
                <c:pt idx="1666">
                  <c:v>8.2590892594229484E-2</c:v>
                </c:pt>
                <c:pt idx="1667">
                  <c:v>8.2609434360918846E-2</c:v>
                </c:pt>
                <c:pt idx="1668">
                  <c:v>8.2627962207473538E-2</c:v>
                </c:pt>
                <c:pt idx="1669">
                  <c:v>8.2646476149563386E-2</c:v>
                </c:pt>
                <c:pt idx="1670">
                  <c:v>8.2664976202834708E-2</c:v>
                </c:pt>
                <c:pt idx="1671">
                  <c:v>8.2683462382910355E-2</c:v>
                </c:pt>
                <c:pt idx="1672">
                  <c:v>8.2701934705389724E-2</c:v>
                </c:pt>
                <c:pt idx="1673">
                  <c:v>8.2720393185848881E-2</c:v>
                </c:pt>
                <c:pt idx="1674">
                  <c:v>8.2738837839840512E-2</c:v>
                </c:pt>
                <c:pt idx="1675">
                  <c:v>8.2757268682894056E-2</c:v>
                </c:pt>
                <c:pt idx="1676">
                  <c:v>8.2775685730515677E-2</c:v>
                </c:pt>
                <c:pt idx="1677">
                  <c:v>8.2794088998188339E-2</c:v>
                </c:pt>
                <c:pt idx="1678">
                  <c:v>8.2812478501371842E-2</c:v>
                </c:pt>
                <c:pt idx="1679">
                  <c:v>8.2830854255502878E-2</c:v>
                </c:pt>
                <c:pt idx="1680">
                  <c:v>8.284921627599505E-2</c:v>
                </c:pt>
                <c:pt idx="1681">
                  <c:v>8.2867564578238975E-2</c:v>
                </c:pt>
                <c:pt idx="1682">
                  <c:v>8.288589917760221E-2</c:v>
                </c:pt>
                <c:pt idx="1683">
                  <c:v>8.2904220089429437E-2</c:v>
                </c:pt>
                <c:pt idx="1684">
                  <c:v>8.2922527329042373E-2</c:v>
                </c:pt>
                <c:pt idx="1685">
                  <c:v>8.2940820911739918E-2</c:v>
                </c:pt>
                <c:pt idx="1686">
                  <c:v>8.2959100852798159E-2</c:v>
                </c:pt>
                <c:pt idx="1687">
                  <c:v>8.2977367167470367E-2</c:v>
                </c:pt>
                <c:pt idx="1688">
                  <c:v>8.2995619870987122E-2</c:v>
                </c:pt>
                <c:pt idx="1689">
                  <c:v>8.3013858978556301E-2</c:v>
                </c:pt>
                <c:pt idx="1690">
                  <c:v>8.3032084505363132E-2</c:v>
                </c:pt>
                <c:pt idx="1691">
                  <c:v>8.3050296466570223E-2</c:v>
                </c:pt>
                <c:pt idx="1692">
                  <c:v>8.3068494877317642E-2</c:v>
                </c:pt>
                <c:pt idx="1693">
                  <c:v>8.3086679752722936E-2</c:v>
                </c:pt>
                <c:pt idx="1694">
                  <c:v>8.3104851107881142E-2</c:v>
                </c:pt>
                <c:pt idx="1695">
                  <c:v>8.3123008957864897E-2</c:v>
                </c:pt>
                <c:pt idx="1696">
                  <c:v>8.3141153317724426E-2</c:v>
                </c:pt>
                <c:pt idx="1697">
                  <c:v>8.3159284202487596E-2</c:v>
                </c:pt>
                <c:pt idx="1698">
                  <c:v>8.3177401627159947E-2</c:v>
                </c:pt>
                <c:pt idx="1699">
                  <c:v>8.3195505606724798E-2</c:v>
                </c:pt>
                <c:pt idx="1700">
                  <c:v>8.3213596156143183E-2</c:v>
                </c:pt>
                <c:pt idx="1701">
                  <c:v>8.3231673290353969E-2</c:v>
                </c:pt>
                <c:pt idx="1702">
                  <c:v>8.3249737024273879E-2</c:v>
                </c:pt>
                <c:pt idx="1703">
                  <c:v>8.3267787372797525E-2</c:v>
                </c:pt>
                <c:pt idx="1704">
                  <c:v>8.3285824350797455E-2</c:v>
                </c:pt>
                <c:pt idx="1705">
                  <c:v>8.3303847973124193E-2</c:v>
                </c:pt>
                <c:pt idx="1706">
                  <c:v>8.3321858254606265E-2</c:v>
                </c:pt>
                <c:pt idx="1707">
                  <c:v>8.3339855210050273E-2</c:v>
                </c:pt>
                <c:pt idx="1708">
                  <c:v>8.335783885424089E-2</c:v>
                </c:pt>
                <c:pt idx="1709">
                  <c:v>8.3375809201940959E-2</c:v>
                </c:pt>
                <c:pt idx="1710">
                  <c:v>8.3393766267891495E-2</c:v>
                </c:pt>
                <c:pt idx="1711">
                  <c:v>8.3411710066811709E-2</c:v>
                </c:pt>
                <c:pt idx="1712">
                  <c:v>8.3429640613399067E-2</c:v>
                </c:pt>
                <c:pt idx="1713">
                  <c:v>8.3447557922329357E-2</c:v>
                </c:pt>
                <c:pt idx="1714">
                  <c:v>8.3465462008256719E-2</c:v>
                </c:pt>
                <c:pt idx="1715">
                  <c:v>8.3483352885813628E-2</c:v>
                </c:pt>
                <c:pt idx="1716">
                  <c:v>8.3501230569611021E-2</c:v>
                </c:pt>
                <c:pt idx="1717">
                  <c:v>8.3519095074238242E-2</c:v>
                </c:pt>
                <c:pt idx="1718">
                  <c:v>8.353694641426318E-2</c:v>
                </c:pt>
                <c:pt idx="1719">
                  <c:v>8.3554784604232241E-2</c:v>
                </c:pt>
                <c:pt idx="1720">
                  <c:v>8.3572609658670402E-2</c:v>
                </c:pt>
                <c:pt idx="1721">
                  <c:v>8.3590421592081285E-2</c:v>
                </c:pt>
                <c:pt idx="1722">
                  <c:v>8.3608220418947124E-2</c:v>
                </c:pt>
                <c:pt idx="1723">
                  <c:v>8.362600615372888E-2</c:v>
                </c:pt>
                <c:pt idx="1724">
                  <c:v>8.3643778810866251E-2</c:v>
                </c:pt>
                <c:pt idx="1725">
                  <c:v>8.3661538404777677E-2</c:v>
                </c:pt>
                <c:pt idx="1726">
                  <c:v>8.3679284949860447E-2</c:v>
                </c:pt>
                <c:pt idx="1727">
                  <c:v>8.3697018460490671E-2</c:v>
                </c:pt>
                <c:pt idx="1728">
                  <c:v>8.3714738951023368E-2</c:v>
                </c:pt>
                <c:pt idx="1729">
                  <c:v>8.373244643579246E-2</c:v>
                </c:pt>
                <c:pt idx="1730">
                  <c:v>8.3750140929110886E-2</c:v>
                </c:pt>
                <c:pt idx="1731">
                  <c:v>8.3767822445270562E-2</c:v>
                </c:pt>
                <c:pt idx="1732">
                  <c:v>8.3785490998542406E-2</c:v>
                </c:pt>
                <c:pt idx="1733">
                  <c:v>8.380314660317649E-2</c:v>
                </c:pt>
                <c:pt idx="1734">
                  <c:v>8.3820789273401961E-2</c:v>
                </c:pt>
                <c:pt idx="1735">
                  <c:v>8.383841902342716E-2</c:v>
                </c:pt>
                <c:pt idx="1736">
                  <c:v>8.3856035867439602E-2</c:v>
                </c:pt>
                <c:pt idx="1737">
                  <c:v>8.3873639819606008E-2</c:v>
                </c:pt>
                <c:pt idx="1738">
                  <c:v>8.3891230894072438E-2</c:v>
                </c:pt>
                <c:pt idx="1739">
                  <c:v>8.3908809104964233E-2</c:v>
                </c:pt>
                <c:pt idx="1740">
                  <c:v>8.3926374466386053E-2</c:v>
                </c:pt>
                <c:pt idx="1741">
                  <c:v>8.3943926992422008E-2</c:v>
                </c:pt>
                <c:pt idx="1742">
                  <c:v>8.396146669713557E-2</c:v>
                </c:pt>
                <c:pt idx="1743">
                  <c:v>8.3978993594569715E-2</c:v>
                </c:pt>
                <c:pt idx="1744">
                  <c:v>8.3996507698746892E-2</c:v>
                </c:pt>
                <c:pt idx="1745">
                  <c:v>8.4014009023669095E-2</c:v>
                </c:pt>
                <c:pt idx="1746">
                  <c:v>8.4031497583317918E-2</c:v>
                </c:pt>
                <c:pt idx="1747">
                  <c:v>8.4048973391654513E-2</c:v>
                </c:pt>
                <c:pt idx="1748">
                  <c:v>8.4066436462619742E-2</c:v>
                </c:pt>
                <c:pt idx="1749">
                  <c:v>8.4083886810134095E-2</c:v>
                </c:pt>
                <c:pt idx="1750">
                  <c:v>8.4101324448097828E-2</c:v>
                </c:pt>
                <c:pt idx="1751">
                  <c:v>8.4118749390390948E-2</c:v>
                </c:pt>
                <c:pt idx="1752">
                  <c:v>8.4136161650873231E-2</c:v>
                </c:pt>
                <c:pt idx="1753">
                  <c:v>8.4153561243384314E-2</c:v>
                </c:pt>
                <c:pt idx="1754">
                  <c:v>8.4170948181743699E-2</c:v>
                </c:pt>
                <c:pt idx="1755">
                  <c:v>8.4188322479750777E-2</c:v>
                </c:pt>
                <c:pt idx="1756">
                  <c:v>8.4205684151184929E-2</c:v>
                </c:pt>
                <c:pt idx="1757">
                  <c:v>8.4223033209805453E-2</c:v>
                </c:pt>
                <c:pt idx="1758">
                  <c:v>8.4240369669351681E-2</c:v>
                </c:pt>
                <c:pt idx="1759">
                  <c:v>8.4257693543543039E-2</c:v>
                </c:pt>
                <c:pt idx="1760">
                  <c:v>8.4275004846078999E-2</c:v>
                </c:pt>
                <c:pt idx="1761">
                  <c:v>8.4292303590639162E-2</c:v>
                </c:pt>
                <c:pt idx="1762">
                  <c:v>8.4309589790883294E-2</c:v>
                </c:pt>
                <c:pt idx="1763">
                  <c:v>8.4326863460451373E-2</c:v>
                </c:pt>
                <c:pt idx="1764">
                  <c:v>8.4344124612963575E-2</c:v>
                </c:pt>
                <c:pt idx="1765">
                  <c:v>8.4361373262020367E-2</c:v>
                </c:pt>
                <c:pt idx="1766">
                  <c:v>8.4378609421202552E-2</c:v>
                </c:pt>
                <c:pt idx="1767">
                  <c:v>8.4395833104071172E-2</c:v>
                </c:pt>
                <c:pt idx="1768">
                  <c:v>8.4413044324167769E-2</c:v>
                </c:pt>
                <c:pt idx="1769">
                  <c:v>8.4430243095014193E-2</c:v>
                </c:pt>
                <c:pt idx="1770">
                  <c:v>8.4447429430112797E-2</c:v>
                </c:pt>
                <c:pt idx="1771">
                  <c:v>8.4464603342946407E-2</c:v>
                </c:pt>
                <c:pt idx="1772">
                  <c:v>8.4481764846978349E-2</c:v>
                </c:pt>
                <c:pt idx="1773">
                  <c:v>8.4498913955652497E-2</c:v>
                </c:pt>
                <c:pt idx="1774">
                  <c:v>8.4516050682393346E-2</c:v>
                </c:pt>
                <c:pt idx="1775">
                  <c:v>8.4533175040605979E-2</c:v>
                </c:pt>
                <c:pt idx="1776">
                  <c:v>8.4550287043676148E-2</c:v>
                </c:pt>
                <c:pt idx="1777">
                  <c:v>8.4567386704970299E-2</c:v>
                </c:pt>
                <c:pt idx="1778">
                  <c:v>8.4584474037835589E-2</c:v>
                </c:pt>
                <c:pt idx="1779">
                  <c:v>8.4601549055599953E-2</c:v>
                </c:pt>
                <c:pt idx="1780">
                  <c:v>8.4618611771572136E-2</c:v>
                </c:pt>
                <c:pt idx="1781">
                  <c:v>8.4635662199041672E-2</c:v>
                </c:pt>
                <c:pt idx="1782">
                  <c:v>8.4652700351278976E-2</c:v>
                </c:pt>
                <c:pt idx="1783">
                  <c:v>8.4669726241535376E-2</c:v>
                </c:pt>
                <c:pt idx="1784">
                  <c:v>8.4686739883043122E-2</c:v>
                </c:pt>
                <c:pt idx="1785">
                  <c:v>8.470374128901545E-2</c:v>
                </c:pt>
                <c:pt idx="1786">
                  <c:v>8.4720730472646569E-2</c:v>
                </c:pt>
                <c:pt idx="1787">
                  <c:v>8.4737707447111732E-2</c:v>
                </c:pt>
                <c:pt idx="1788">
                  <c:v>8.4754672225567276E-2</c:v>
                </c:pt>
                <c:pt idx="1789">
                  <c:v>8.4771624821150623E-2</c:v>
                </c:pt>
                <c:pt idx="1790">
                  <c:v>8.4788565246980363E-2</c:v>
                </c:pt>
                <c:pt idx="1791">
                  <c:v>8.4805493516156238E-2</c:v>
                </c:pt>
                <c:pt idx="1792">
                  <c:v>8.4822409641759175E-2</c:v>
                </c:pt>
                <c:pt idx="1793">
                  <c:v>8.4839313636851391E-2</c:v>
                </c:pt>
                <c:pt idx="1794">
                  <c:v>8.4856205514476313E-2</c:v>
                </c:pt>
                <c:pt idx="1795">
                  <c:v>8.4873085287658731E-2</c:v>
                </c:pt>
                <c:pt idx="1796">
                  <c:v>8.4889952969404756E-2</c:v>
                </c:pt>
                <c:pt idx="1797">
                  <c:v>8.4906808572701858E-2</c:v>
                </c:pt>
                <c:pt idx="1798">
                  <c:v>8.492365211051893E-2</c:v>
                </c:pt>
                <c:pt idx="1799">
                  <c:v>8.494048359580629E-2</c:v>
                </c:pt>
                <c:pt idx="1800">
                  <c:v>8.4957303041495749E-2</c:v>
                </c:pt>
                <c:pt idx="1801">
                  <c:v>8.4974110460500615E-2</c:v>
                </c:pt>
                <c:pt idx="1802">
                  <c:v>8.4990905865715727E-2</c:v>
                </c:pt>
                <c:pt idx="1803">
                  <c:v>8.500768927001752E-2</c:v>
                </c:pt>
                <c:pt idx="1804">
                  <c:v>8.5024460686263986E-2</c:v>
                </c:pt>
                <c:pt idx="1805">
                  <c:v>8.5041220127294814E-2</c:v>
                </c:pt>
                <c:pt idx="1806">
                  <c:v>8.5057967605931345E-2</c:v>
                </c:pt>
                <c:pt idx="1807">
                  <c:v>8.5074703134976601E-2</c:v>
                </c:pt>
                <c:pt idx="1808">
                  <c:v>8.5091426727215341E-2</c:v>
                </c:pt>
                <c:pt idx="1809">
                  <c:v>8.5108138395414132E-2</c:v>
                </c:pt>
                <c:pt idx="1810">
                  <c:v>8.5124838152321289E-2</c:v>
                </c:pt>
                <c:pt idx="1811">
                  <c:v>8.5141526010667032E-2</c:v>
                </c:pt>
                <c:pt idx="1812">
                  <c:v>8.5158201983163359E-2</c:v>
                </c:pt>
                <c:pt idx="1813">
                  <c:v>8.5174866082504228E-2</c:v>
                </c:pt>
                <c:pt idx="1814">
                  <c:v>8.5191518321365525E-2</c:v>
                </c:pt>
                <c:pt idx="1815">
                  <c:v>8.5208158712405058E-2</c:v>
                </c:pt>
                <c:pt idx="1816">
                  <c:v>8.5224787268262672E-2</c:v>
                </c:pt>
                <c:pt idx="1817">
                  <c:v>8.5241404001560217E-2</c:v>
                </c:pt>
                <c:pt idx="1818">
                  <c:v>8.525800892490161E-2</c:v>
                </c:pt>
                <c:pt idx="1819">
                  <c:v>8.5274602050872839E-2</c:v>
                </c:pt>
                <c:pt idx="1820">
                  <c:v>8.5291183392042058E-2</c:v>
                </c:pt>
                <c:pt idx="1821">
                  <c:v>8.5307752960959535E-2</c:v>
                </c:pt>
                <c:pt idx="1822">
                  <c:v>8.532431077015773E-2</c:v>
                </c:pt>
                <c:pt idx="1823">
                  <c:v>8.5340856832151327E-2</c:v>
                </c:pt>
                <c:pt idx="1824">
                  <c:v>8.5357391159437274E-2</c:v>
                </c:pt>
                <c:pt idx="1825">
                  <c:v>8.5373913764494755E-2</c:v>
                </c:pt>
                <c:pt idx="1826">
                  <c:v>8.539042465978533E-2</c:v>
                </c:pt>
                <c:pt idx="1827">
                  <c:v>8.5406923857752851E-2</c:v>
                </c:pt>
                <c:pt idx="1828">
                  <c:v>8.5423411370823543E-2</c:v>
                </c:pt>
                <c:pt idx="1829">
                  <c:v>8.5439887211406065E-2</c:v>
                </c:pt>
                <c:pt idx="1830">
                  <c:v>8.5456351391891505E-2</c:v>
                </c:pt>
                <c:pt idx="1831">
                  <c:v>8.5472803924653423E-2</c:v>
                </c:pt>
                <c:pt idx="1832">
                  <c:v>8.5489244822047852E-2</c:v>
                </c:pt>
                <c:pt idx="1833">
                  <c:v>8.5505674096413367E-2</c:v>
                </c:pt>
                <c:pt idx="1834">
                  <c:v>8.5522091760071126E-2</c:v>
                </c:pt>
                <c:pt idx="1835">
                  <c:v>8.5538497825324841E-2</c:v>
                </c:pt>
                <c:pt idx="1836">
                  <c:v>8.5554892304460894E-2</c:v>
                </c:pt>
                <c:pt idx="1837">
                  <c:v>8.5571275209748263E-2</c:v>
                </c:pt>
                <c:pt idx="1838">
                  <c:v>8.5587646553438645E-2</c:v>
                </c:pt>
                <c:pt idx="1839">
                  <c:v>8.5604006347766451E-2</c:v>
                </c:pt>
                <c:pt idx="1840">
                  <c:v>8.5620354604948823E-2</c:v>
                </c:pt>
                <c:pt idx="1841">
                  <c:v>8.5636691337185683E-2</c:v>
                </c:pt>
                <c:pt idx="1842">
                  <c:v>8.5653016556659745E-2</c:v>
                </c:pt>
                <c:pt idx="1843">
                  <c:v>8.5669330275536582E-2</c:v>
                </c:pt>
                <c:pt idx="1844">
                  <c:v>8.5685632505964629E-2</c:v>
                </c:pt>
                <c:pt idx="1845">
                  <c:v>8.5701923260075197E-2</c:v>
                </c:pt>
                <c:pt idx="1846">
                  <c:v>8.5718202549982553E-2</c:v>
                </c:pt>
                <c:pt idx="1847">
                  <c:v>8.5734470387783882E-2</c:v>
                </c:pt>
                <c:pt idx="1848">
                  <c:v>8.5750726785559381E-2</c:v>
                </c:pt>
                <c:pt idx="1849">
                  <c:v>8.5766971755372262E-2</c:v>
                </c:pt>
                <c:pt idx="1850">
                  <c:v>8.5783205309268765E-2</c:v>
                </c:pt>
                <c:pt idx="1851">
                  <c:v>8.5799427459278238E-2</c:v>
                </c:pt>
                <c:pt idx="1852">
                  <c:v>8.5815638217413087E-2</c:v>
                </c:pt>
                <c:pt idx="1853">
                  <c:v>8.5831837595668897E-2</c:v>
                </c:pt>
                <c:pt idx="1854">
                  <c:v>8.5848025606024392E-2</c:v>
                </c:pt>
                <c:pt idx="1855">
                  <c:v>8.5864202260441488E-2</c:v>
                </c:pt>
                <c:pt idx="1856">
                  <c:v>8.5880367570865368E-2</c:v>
                </c:pt>
                <c:pt idx="1857">
                  <c:v>8.5896521549224392E-2</c:v>
                </c:pt>
                <c:pt idx="1858">
                  <c:v>8.5912664207430253E-2</c:v>
                </c:pt>
                <c:pt idx="1859">
                  <c:v>8.5928795557377965E-2</c:v>
                </c:pt>
                <c:pt idx="1860">
                  <c:v>8.5944915610945846E-2</c:v>
                </c:pt>
                <c:pt idx="1861">
                  <c:v>8.5961024379995601E-2</c:v>
                </c:pt>
                <c:pt idx="1862">
                  <c:v>8.5977121876372339E-2</c:v>
                </c:pt>
                <c:pt idx="1863">
                  <c:v>8.599320811190457E-2</c:v>
                </c:pt>
                <c:pt idx="1864">
                  <c:v>8.6009283098404304E-2</c:v>
                </c:pt>
                <c:pt idx="1865">
                  <c:v>8.6025346847667009E-2</c:v>
                </c:pt>
                <c:pt idx="1866">
                  <c:v>8.6041399371471677E-2</c:v>
                </c:pt>
                <c:pt idx="1867">
                  <c:v>8.6057440681580832E-2</c:v>
                </c:pt>
                <c:pt idx="1868">
                  <c:v>8.6073470789740564E-2</c:v>
                </c:pt>
                <c:pt idx="1869">
                  <c:v>8.60894897076806E-2</c:v>
                </c:pt>
                <c:pt idx="1870">
                  <c:v>8.6105497447114251E-2</c:v>
                </c:pt>
                <c:pt idx="1871">
                  <c:v>8.6121494019738523E-2</c:v>
                </c:pt>
                <c:pt idx="1872">
                  <c:v>8.6137479437234085E-2</c:v>
                </c:pt>
                <c:pt idx="1873">
                  <c:v>8.6153453711265343E-2</c:v>
                </c:pt>
                <c:pt idx="1874">
                  <c:v>8.6169416853480396E-2</c:v>
                </c:pt>
                <c:pt idx="1875">
                  <c:v>8.618536887551119E-2</c:v>
                </c:pt>
                <c:pt idx="1876">
                  <c:v>8.6201309788973418E-2</c:v>
                </c:pt>
                <c:pt idx="1877">
                  <c:v>8.6217239605466608E-2</c:v>
                </c:pt>
                <c:pt idx="1878">
                  <c:v>8.6233158336574148E-2</c:v>
                </c:pt>
                <c:pt idx="1879">
                  <c:v>8.6249065993863311E-2</c:v>
                </c:pt>
                <c:pt idx="1880">
                  <c:v>8.6264962588885288E-2</c:v>
                </c:pt>
                <c:pt idx="1881">
                  <c:v>8.6280848133175214E-2</c:v>
                </c:pt>
                <c:pt idx="1882">
                  <c:v>8.6296722638252166E-2</c:v>
                </c:pt>
                <c:pt idx="1883">
                  <c:v>8.6312586115619247E-2</c:v>
                </c:pt>
                <c:pt idx="1884">
                  <c:v>8.6328438576763561E-2</c:v>
                </c:pt>
                <c:pt idx="1885">
                  <c:v>8.6344280033156265E-2</c:v>
                </c:pt>
                <c:pt idx="1886">
                  <c:v>8.636011049625264E-2</c:v>
                </c:pt>
                <c:pt idx="1887">
                  <c:v>8.637592997749198E-2</c:v>
                </c:pt>
                <c:pt idx="1888">
                  <c:v>8.6391738488297815E-2</c:v>
                </c:pt>
                <c:pt idx="1889">
                  <c:v>8.6407536040077781E-2</c:v>
                </c:pt>
                <c:pt idx="1890">
                  <c:v>8.6423322644223699E-2</c:v>
                </c:pt>
                <c:pt idx="1891">
                  <c:v>8.6439098312111634E-2</c:v>
                </c:pt>
                <c:pt idx="1892">
                  <c:v>8.6454863055101874E-2</c:v>
                </c:pt>
                <c:pt idx="1893">
                  <c:v>8.6470616884538998E-2</c:v>
                </c:pt>
                <c:pt idx="1894">
                  <c:v>8.6486359811751845E-2</c:v>
                </c:pt>
                <c:pt idx="1895">
                  <c:v>8.650209184805363E-2</c:v>
                </c:pt>
                <c:pt idx="1896">
                  <c:v>8.65178130047419E-2</c:v>
                </c:pt>
                <c:pt idx="1897">
                  <c:v>8.6533523293098547E-2</c:v>
                </c:pt>
                <c:pt idx="1898">
                  <c:v>8.6549222724389932E-2</c:v>
                </c:pt>
                <c:pt idx="1899">
                  <c:v>8.6564911309866793E-2</c:v>
                </c:pt>
                <c:pt idx="1900">
                  <c:v>8.6580589060764365E-2</c:v>
                </c:pt>
                <c:pt idx="1901">
                  <c:v>8.6596255988302381E-2</c:v>
                </c:pt>
                <c:pt idx="1902">
                  <c:v>8.6611912103685018E-2</c:v>
                </c:pt>
                <c:pt idx="1903">
                  <c:v>8.6627557418101062E-2</c:v>
                </c:pt>
                <c:pt idx="1904">
                  <c:v>8.6643191942723852E-2</c:v>
                </c:pt>
                <c:pt idx="1905">
                  <c:v>8.665881568871131E-2</c:v>
                </c:pt>
                <c:pt idx="1906">
                  <c:v>8.6674428667205997E-2</c:v>
                </c:pt>
                <c:pt idx="1907">
                  <c:v>8.6690030889335079E-2</c:v>
                </c:pt>
                <c:pt idx="1908">
                  <c:v>8.6705622366210433E-2</c:v>
                </c:pt>
                <c:pt idx="1909">
                  <c:v>8.6721203108928627E-2</c:v>
                </c:pt>
                <c:pt idx="1910">
                  <c:v>8.6736773128570963E-2</c:v>
                </c:pt>
                <c:pt idx="1911">
                  <c:v>8.6752332436203478E-2</c:v>
                </c:pt>
                <c:pt idx="1912">
                  <c:v>8.6767881042876985E-2</c:v>
                </c:pt>
                <c:pt idx="1913">
                  <c:v>8.6783418959627143E-2</c:v>
                </c:pt>
                <c:pt idx="1914">
                  <c:v>8.6798946197474372E-2</c:v>
                </c:pt>
                <c:pt idx="1915">
                  <c:v>8.6814462767424008E-2</c:v>
                </c:pt>
                <c:pt idx="1916">
                  <c:v>8.6829968680466274E-2</c:v>
                </c:pt>
                <c:pt idx="1917">
                  <c:v>8.6845463947576237E-2</c:v>
                </c:pt>
                <c:pt idx="1918">
                  <c:v>8.6860948579713965E-2</c:v>
                </c:pt>
                <c:pt idx="1919">
                  <c:v>8.6876422587824451E-2</c:v>
                </c:pt>
                <c:pt idx="1920">
                  <c:v>8.6891885982837674E-2</c:v>
                </c:pt>
                <c:pt idx="1921">
                  <c:v>8.6907338775668669E-2</c:v>
                </c:pt>
                <c:pt idx="1922">
                  <c:v>8.6922780977217451E-2</c:v>
                </c:pt>
                <c:pt idx="1923">
                  <c:v>8.6938212598369133E-2</c:v>
                </c:pt>
                <c:pt idx="1924">
                  <c:v>8.6953633649993894E-2</c:v>
                </c:pt>
                <c:pt idx="1925">
                  <c:v>8.6969044142947052E-2</c:v>
                </c:pt>
                <c:pt idx="1926">
                  <c:v>8.698444408806906E-2</c:v>
                </c:pt>
                <c:pt idx="1927">
                  <c:v>8.6999833496185508E-2</c:v>
                </c:pt>
                <c:pt idx="1928">
                  <c:v>8.7015212378107221E-2</c:v>
                </c:pt>
                <c:pt idx="1929">
                  <c:v>8.7030580744630201E-2</c:v>
                </c:pt>
                <c:pt idx="1930">
                  <c:v>8.7045938606535728E-2</c:v>
                </c:pt>
                <c:pt idx="1931">
                  <c:v>8.7061285974590313E-2</c:v>
                </c:pt>
                <c:pt idx="1932">
                  <c:v>8.7076622859545788E-2</c:v>
                </c:pt>
                <c:pt idx="1933">
                  <c:v>8.7091949272139271E-2</c:v>
                </c:pt>
                <c:pt idx="1934">
                  <c:v>8.7107265223093241E-2</c:v>
                </c:pt>
                <c:pt idx="1935">
                  <c:v>8.7122570723115564E-2</c:v>
                </c:pt>
                <c:pt idx="1936">
                  <c:v>8.7137865782899462E-2</c:v>
                </c:pt>
                <c:pt idx="1937">
                  <c:v>8.7153150413123576E-2</c:v>
                </c:pt>
                <c:pt idx="1938">
                  <c:v>8.7168424624452026E-2</c:v>
                </c:pt>
                <c:pt idx="1939">
                  <c:v>8.718368842753435E-2</c:v>
                </c:pt>
                <c:pt idx="1940">
                  <c:v>8.7198941833005611E-2</c:v>
                </c:pt>
                <c:pt idx="1941">
                  <c:v>8.7214184851486382E-2</c:v>
                </c:pt>
                <c:pt idx="1942">
                  <c:v>8.7229417493582762E-2</c:v>
                </c:pt>
                <c:pt idx="1943">
                  <c:v>8.7244639769886431E-2</c:v>
                </c:pt>
                <c:pt idx="1944">
                  <c:v>8.7259851690974666E-2</c:v>
                </c:pt>
                <c:pt idx="1945">
                  <c:v>8.7275053267410307E-2</c:v>
                </c:pt>
                <c:pt idx="1946">
                  <c:v>8.7290244509741891E-2</c:v>
                </c:pt>
                <c:pt idx="1947">
                  <c:v>8.73054254285036E-2</c:v>
                </c:pt>
                <c:pt idx="1948">
                  <c:v>8.7320596034215311E-2</c:v>
                </c:pt>
                <c:pt idx="1949">
                  <c:v>8.7335756337382567E-2</c:v>
                </c:pt>
                <c:pt idx="1950">
                  <c:v>8.7350906348496724E-2</c:v>
                </c:pt>
                <c:pt idx="1951">
                  <c:v>8.7366046078034817E-2</c:v>
                </c:pt>
                <c:pt idx="1952">
                  <c:v>8.7381175536459743E-2</c:v>
                </c:pt>
                <c:pt idx="1953">
                  <c:v>8.7396294734220142E-2</c:v>
                </c:pt>
                <c:pt idx="1954">
                  <c:v>8.7411403681750544E-2</c:v>
                </c:pt>
                <c:pt idx="1955">
                  <c:v>8.742650238947125E-2</c:v>
                </c:pt>
                <c:pt idx="1956">
                  <c:v>8.7441590867788535E-2</c:v>
                </c:pt>
                <c:pt idx="1957">
                  <c:v>8.745666912709453E-2</c:v>
                </c:pt>
                <c:pt idx="1958">
                  <c:v>8.7471737177767309E-2</c:v>
                </c:pt>
                <c:pt idx="1959">
                  <c:v>8.7486795030170886E-2</c:v>
                </c:pt>
                <c:pt idx="1960">
                  <c:v>8.750184269465526E-2</c:v>
                </c:pt>
                <c:pt idx="1961">
                  <c:v>8.7516880181556428E-2</c:v>
                </c:pt>
                <c:pt idx="1962">
                  <c:v>8.753190750119641E-2</c:v>
                </c:pt>
                <c:pt idx="1963">
                  <c:v>8.7546924663883266E-2</c:v>
                </c:pt>
                <c:pt idx="1964">
                  <c:v>8.7561931679911151E-2</c:v>
                </c:pt>
                <c:pt idx="1965">
                  <c:v>8.7576928559560271E-2</c:v>
                </c:pt>
                <c:pt idx="1966">
                  <c:v>8.7591915313096957E-2</c:v>
                </c:pt>
                <c:pt idx="1967">
                  <c:v>8.760689195077373E-2</c:v>
                </c:pt>
                <c:pt idx="1968">
                  <c:v>8.7621858482829232E-2</c:v>
                </c:pt>
                <c:pt idx="1969">
                  <c:v>8.7636814919488298E-2</c:v>
                </c:pt>
                <c:pt idx="1970">
                  <c:v>8.7651761270961984E-2</c:v>
                </c:pt>
                <c:pt idx="1971">
                  <c:v>8.7666697547447561E-2</c:v>
                </c:pt>
                <c:pt idx="1972">
                  <c:v>8.7681623759128594E-2</c:v>
                </c:pt>
                <c:pt idx="1973">
                  <c:v>8.7696539916174876E-2</c:v>
                </c:pt>
                <c:pt idx="1974">
                  <c:v>8.7711446028742562E-2</c:v>
                </c:pt>
                <c:pt idx="1975">
                  <c:v>8.7726342106974067E-2</c:v>
                </c:pt>
                <c:pt idx="1976">
                  <c:v>8.7741228160998205E-2</c:v>
                </c:pt>
                <c:pt idx="1977">
                  <c:v>8.7756104200930149E-2</c:v>
                </c:pt>
                <c:pt idx="1978">
                  <c:v>8.7770970236871471E-2</c:v>
                </c:pt>
                <c:pt idx="1979">
                  <c:v>8.7785826278910156E-2</c:v>
                </c:pt>
                <c:pt idx="1980">
                  <c:v>8.7800672337120633E-2</c:v>
                </c:pt>
                <c:pt idx="1981">
                  <c:v>8.7815508421563798E-2</c:v>
                </c:pt>
                <c:pt idx="1982">
                  <c:v>8.7830334542287017E-2</c:v>
                </c:pt>
                <c:pt idx="1983">
                  <c:v>8.7845150709324166E-2</c:v>
                </c:pt>
                <c:pt idx="1984">
                  <c:v>8.7859956932695701E-2</c:v>
                </c:pt>
                <c:pt idx="1985">
                  <c:v>8.7874753222408564E-2</c:v>
                </c:pt>
                <c:pt idx="1986">
                  <c:v>8.78895395884563E-2</c:v>
                </c:pt>
                <c:pt idx="1987">
                  <c:v>8.7904316040819067E-2</c:v>
                </c:pt>
                <c:pt idx="1988">
                  <c:v>8.7919082589463654E-2</c:v>
                </c:pt>
                <c:pt idx="1989">
                  <c:v>8.7933839244343448E-2</c:v>
                </c:pt>
                <c:pt idx="1990">
                  <c:v>8.7948586015398539E-2</c:v>
                </c:pt>
                <c:pt idx="1991">
                  <c:v>8.7963322912555694E-2</c:v>
                </c:pt>
                <c:pt idx="1992">
                  <c:v>8.7978049945728415E-2</c:v>
                </c:pt>
                <c:pt idx="1993">
                  <c:v>8.7992767124816906E-2</c:v>
                </c:pt>
                <c:pt idx="1994">
                  <c:v>8.8007474459708149E-2</c:v>
                </c:pt>
                <c:pt idx="1995">
                  <c:v>8.8022171960275869E-2</c:v>
                </c:pt>
                <c:pt idx="1996">
                  <c:v>8.803685963638061E-2</c:v>
                </c:pt>
                <c:pt idx="1997">
                  <c:v>8.8051537497869772E-2</c:v>
                </c:pt>
                <c:pt idx="1998">
                  <c:v>8.8066205554577545E-2</c:v>
                </c:pt>
                <c:pt idx="1999">
                  <c:v>8.8080863816325031E-2</c:v>
                </c:pt>
                <c:pt idx="2000">
                  <c:v>8.8095512292920189E-2</c:v>
                </c:pt>
                <c:pt idx="2001">
                  <c:v>8.8110150994157893E-2</c:v>
                </c:pt>
                <c:pt idx="2002">
                  <c:v>8.8124779929819957E-2</c:v>
                </c:pt>
                <c:pt idx="2003">
                  <c:v>8.8139399109675137E-2</c:v>
                </c:pt>
                <c:pt idx="2004">
                  <c:v>8.8154008543479198E-2</c:v>
                </c:pt>
                <c:pt idx="2005">
                  <c:v>8.8168608240974833E-2</c:v>
                </c:pt>
                <c:pt idx="2006">
                  <c:v>8.8183198211891828E-2</c:v>
                </c:pt>
                <c:pt idx="2007">
                  <c:v>8.8197778465946952E-2</c:v>
                </c:pt>
                <c:pt idx="2008">
                  <c:v>8.8212349012844068E-2</c:v>
                </c:pt>
                <c:pt idx="2009">
                  <c:v>8.8226909862274133E-2</c:v>
                </c:pt>
                <c:pt idx="2010">
                  <c:v>8.8241461023915169E-2</c:v>
                </c:pt>
                <c:pt idx="2011">
                  <c:v>8.8256002507432346E-2</c:v>
                </c:pt>
                <c:pt idx="2012">
                  <c:v>8.8270534322477986E-2</c:v>
                </c:pt>
                <c:pt idx="2013">
                  <c:v>8.8285056478691587E-2</c:v>
                </c:pt>
                <c:pt idx="2014">
                  <c:v>8.8299568985699808E-2</c:v>
                </c:pt>
                <c:pt idx="2015">
                  <c:v>8.831407185311653E-2</c:v>
                </c:pt>
                <c:pt idx="2016">
                  <c:v>8.8328565090542877E-2</c:v>
                </c:pt>
                <c:pt idx="2017">
                  <c:v>8.8343048707567234E-2</c:v>
                </c:pt>
                <c:pt idx="2018">
                  <c:v>8.8357522713765235E-2</c:v>
                </c:pt>
                <c:pt idx="2019">
                  <c:v>8.8371987118699827E-2</c:v>
                </c:pt>
                <c:pt idx="2020">
                  <c:v>8.8386441931921272E-2</c:v>
                </c:pt>
                <c:pt idx="2021">
                  <c:v>8.8400887162967179E-2</c:v>
                </c:pt>
                <c:pt idx="2022">
                  <c:v>8.8415322821362496E-2</c:v>
                </c:pt>
                <c:pt idx="2023">
                  <c:v>8.842974891661956E-2</c:v>
                </c:pt>
                <c:pt idx="2024">
                  <c:v>8.8444165458238133E-2</c:v>
                </c:pt>
                <c:pt idx="2025">
                  <c:v>8.8458572455705348E-2</c:v>
                </c:pt>
                <c:pt idx="2026">
                  <c:v>8.8472969918495806E-2</c:v>
                </c:pt>
                <c:pt idx="2027">
                  <c:v>8.8487357856071605E-2</c:v>
                </c:pt>
                <c:pt idx="2028">
                  <c:v>8.850173627788227E-2</c:v>
                </c:pt>
                <c:pt idx="2029">
                  <c:v>8.8516105193364863E-2</c:v>
                </c:pt>
                <c:pt idx="2030">
                  <c:v>8.8530464611943985E-2</c:v>
                </c:pt>
                <c:pt idx="2031">
                  <c:v>8.854481454303173E-2</c:v>
                </c:pt>
                <c:pt idx="2032">
                  <c:v>8.8559154996027831E-2</c:v>
                </c:pt>
                <c:pt idx="2033">
                  <c:v>8.8573485980319541E-2</c:v>
                </c:pt>
                <c:pt idx="2034">
                  <c:v>8.8587807505281765E-2</c:v>
                </c:pt>
                <c:pt idx="2035">
                  <c:v>8.8602119580277014E-2</c:v>
                </c:pt>
                <c:pt idx="2036">
                  <c:v>8.8616422214655446E-2</c:v>
                </c:pt>
                <c:pt idx="2037">
                  <c:v>8.8630715417754899E-2</c:v>
                </c:pt>
                <c:pt idx="2038">
                  <c:v>8.8644999198900912E-2</c:v>
                </c:pt>
                <c:pt idx="2039">
                  <c:v>8.8659273567406702E-2</c:v>
                </c:pt>
                <c:pt idx="2040">
                  <c:v>8.8673538532573232E-2</c:v>
                </c:pt>
                <c:pt idx="2041">
                  <c:v>8.8687794103689238E-2</c:v>
                </c:pt>
                <c:pt idx="2042">
                  <c:v>8.8702040290031176E-2</c:v>
                </c:pt>
                <c:pt idx="2043">
                  <c:v>8.8716277100863328E-2</c:v>
                </c:pt>
                <c:pt idx="2044">
                  <c:v>8.8730504545437794E-2</c:v>
                </c:pt>
                <c:pt idx="2045">
                  <c:v>8.8744722632994447E-2</c:v>
                </c:pt>
                <c:pt idx="2046">
                  <c:v>8.8758931372761085E-2</c:v>
                </c:pt>
                <c:pt idx="2047">
                  <c:v>8.8773130773953338E-2</c:v>
                </c:pt>
                <c:pt idx="2048">
                  <c:v>8.8787320845774717E-2</c:v>
                </c:pt>
                <c:pt idx="2049">
                  <c:v>8.8801501597416677E-2</c:v>
                </c:pt>
                <c:pt idx="2050">
                  <c:v>8.8815673038058554E-2</c:v>
                </c:pt>
                <c:pt idx="2051">
                  <c:v>8.8829835176867697E-2</c:v>
                </c:pt>
                <c:pt idx="2052">
                  <c:v>8.8843988022999351E-2</c:v>
                </c:pt>
                <c:pt idx="2053">
                  <c:v>8.8858131585596842E-2</c:v>
                </c:pt>
                <c:pt idx="2054">
                  <c:v>8.8872265873791392E-2</c:v>
                </c:pt>
                <c:pt idx="2055">
                  <c:v>8.8886390896702347E-2</c:v>
                </c:pt>
                <c:pt idx="2056">
                  <c:v>8.8900506663437059E-2</c:v>
                </c:pt>
                <c:pt idx="2057">
                  <c:v>8.8914613183090935E-2</c:v>
                </c:pt>
                <c:pt idx="2058">
                  <c:v>8.8928710464747526E-2</c:v>
                </c:pt>
                <c:pt idx="2059">
                  <c:v>8.8942798517478411E-2</c:v>
                </c:pt>
                <c:pt idx="2060">
                  <c:v>8.8956877350343369E-2</c:v>
                </c:pt>
                <c:pt idx="2061">
                  <c:v>8.8970946972390288E-2</c:v>
                </c:pt>
                <c:pt idx="2062">
                  <c:v>8.8985007392655205E-2</c:v>
                </c:pt>
                <c:pt idx="2063">
                  <c:v>8.89990586201624E-2</c:v>
                </c:pt>
                <c:pt idx="2064">
                  <c:v>8.9013100663924261E-2</c:v>
                </c:pt>
                <c:pt idx="2065">
                  <c:v>8.9027133532941491E-2</c:v>
                </c:pt>
                <c:pt idx="2066">
                  <c:v>8.9041157236203011E-2</c:v>
                </c:pt>
                <c:pt idx="2067">
                  <c:v>8.905517178268596E-2</c:v>
                </c:pt>
                <c:pt idx="2068">
                  <c:v>8.9069177181355819E-2</c:v>
                </c:pt>
                <c:pt idx="2069">
                  <c:v>8.9083173441166341E-2</c:v>
                </c:pt>
                <c:pt idx="2070">
                  <c:v>8.9097160571059569E-2</c:v>
                </c:pt>
                <c:pt idx="2071">
                  <c:v>8.9111138579965929E-2</c:v>
                </c:pt>
                <c:pt idx="2072">
                  <c:v>8.9125107476804188E-2</c:v>
                </c:pt>
                <c:pt idx="2073">
                  <c:v>8.9139067270481515E-2</c:v>
                </c:pt>
                <c:pt idx="2074">
                  <c:v>8.9153017969893375E-2</c:v>
                </c:pt>
                <c:pt idx="2075">
                  <c:v>8.9166959583923774E-2</c:v>
                </c:pt>
                <c:pt idx="2076">
                  <c:v>8.9180892121445074E-2</c:v>
                </c:pt>
                <c:pt idx="2077">
                  <c:v>8.9194815591318102E-2</c:v>
                </c:pt>
                <c:pt idx="2078">
                  <c:v>8.9208730002392184E-2</c:v>
                </c:pt>
                <c:pt idx="2079">
                  <c:v>8.9222635363505082E-2</c:v>
                </c:pt>
                <c:pt idx="2080">
                  <c:v>8.9236531683483125E-2</c:v>
                </c:pt>
                <c:pt idx="2081">
                  <c:v>8.9250418971141124E-2</c:v>
                </c:pt>
                <c:pt idx="2082">
                  <c:v>8.9264297235282439E-2</c:v>
                </c:pt>
                <c:pt idx="2083">
                  <c:v>8.9278166484699037E-2</c:v>
                </c:pt>
                <c:pt idx="2084">
                  <c:v>8.9292026728171395E-2</c:v>
                </c:pt>
                <c:pt idx="2085">
                  <c:v>8.930587797446865E-2</c:v>
                </c:pt>
                <c:pt idx="2086">
                  <c:v>8.9319720232348535E-2</c:v>
                </c:pt>
                <c:pt idx="2087">
                  <c:v>8.9333553510557412E-2</c:v>
                </c:pt>
                <c:pt idx="2088">
                  <c:v>8.9347377817830309E-2</c:v>
                </c:pt>
                <c:pt idx="2089">
                  <c:v>8.9361193162890956E-2</c:v>
                </c:pt>
                <c:pt idx="2090">
                  <c:v>8.9374999554451731E-2</c:v>
                </c:pt>
                <c:pt idx="2091">
                  <c:v>8.938879700121373E-2</c:v>
                </c:pt>
                <c:pt idx="2092">
                  <c:v>8.9402585511866792E-2</c:v>
                </c:pt>
                <c:pt idx="2093">
                  <c:v>8.9416365095089545E-2</c:v>
                </c:pt>
                <c:pt idx="2094">
                  <c:v>8.9430135759549265E-2</c:v>
                </c:pt>
                <c:pt idx="2095">
                  <c:v>8.9443897513902124E-2</c:v>
                </c:pt>
                <c:pt idx="2096">
                  <c:v>8.9457650366793054E-2</c:v>
                </c:pt>
                <c:pt idx="2097">
                  <c:v>8.9471394326855802E-2</c:v>
                </c:pt>
                <c:pt idx="2098">
                  <c:v>8.9485129402712971E-2</c:v>
                </c:pt>
                <c:pt idx="2099">
                  <c:v>8.9498855602975991E-2</c:v>
                </c:pt>
                <c:pt idx="2100">
                  <c:v>8.9512572936245219E-2</c:v>
                </c:pt>
                <c:pt idx="2101">
                  <c:v>8.952628141110984E-2</c:v>
                </c:pt>
                <c:pt idx="2102">
                  <c:v>8.9539981036147992E-2</c:v>
                </c:pt>
                <c:pt idx="2103">
                  <c:v>8.9553671819926739E-2</c:v>
                </c:pt>
                <c:pt idx="2104">
                  <c:v>8.9567353771002042E-2</c:v>
                </c:pt>
                <c:pt idx="2105">
                  <c:v>8.95810268979189E-2</c:v>
                </c:pt>
                <c:pt idx="2106">
                  <c:v>8.959469120921125E-2</c:v>
                </c:pt>
                <c:pt idx="2107">
                  <c:v>8.9608346713402023E-2</c:v>
                </c:pt>
                <c:pt idx="2108">
                  <c:v>8.962199341900319E-2</c:v>
                </c:pt>
                <c:pt idx="2109">
                  <c:v>8.9635631334515742E-2</c:v>
                </c:pt>
                <c:pt idx="2110">
                  <c:v>8.964926046842972E-2</c:v>
                </c:pt>
                <c:pt idx="2111">
                  <c:v>8.9662880829224259E-2</c:v>
                </c:pt>
                <c:pt idx="2112">
                  <c:v>8.9676492425367543E-2</c:v>
                </c:pt>
                <c:pt idx="2113">
                  <c:v>8.9690095265316905E-2</c:v>
                </c:pt>
                <c:pt idx="2114">
                  <c:v>8.9703689357518754E-2</c:v>
                </c:pt>
                <c:pt idx="2115">
                  <c:v>8.9717274710408676E-2</c:v>
                </c:pt>
                <c:pt idx="2116">
                  <c:v>8.9730851332411377E-2</c:v>
                </c:pt>
                <c:pt idx="2117">
                  <c:v>8.9744419231940792E-2</c:v>
                </c:pt>
                <c:pt idx="2118">
                  <c:v>8.9757978417400006E-2</c:v>
                </c:pt>
                <c:pt idx="2119">
                  <c:v>8.9771528897181319E-2</c:v>
                </c:pt>
                <c:pt idx="2120">
                  <c:v>8.9785070679666262E-2</c:v>
                </c:pt>
                <c:pt idx="2121">
                  <c:v>8.9798603773225613E-2</c:v>
                </c:pt>
                <c:pt idx="2122">
                  <c:v>8.9812128186219434E-2</c:v>
                </c:pt>
                <c:pt idx="2123">
                  <c:v>8.9825643926997031E-2</c:v>
                </c:pt>
                <c:pt idx="2124">
                  <c:v>8.9839151003896986E-2</c:v>
                </c:pt>
                <c:pt idx="2125">
                  <c:v>8.9852649425247261E-2</c:v>
                </c:pt>
                <c:pt idx="2126">
                  <c:v>8.9866139199365092E-2</c:v>
                </c:pt>
                <c:pt idx="2127">
                  <c:v>8.9879620334557084E-2</c:v>
                </c:pt>
                <c:pt idx="2128">
                  <c:v>8.9893092839119212E-2</c:v>
                </c:pt>
                <c:pt idx="2129">
                  <c:v>8.9906556721336822E-2</c:v>
                </c:pt>
                <c:pt idx="2130">
                  <c:v>8.9920011989484655E-2</c:v>
                </c:pt>
                <c:pt idx="2131">
                  <c:v>8.9933458651826892E-2</c:v>
                </c:pt>
                <c:pt idx="2132">
                  <c:v>8.9946896716617111E-2</c:v>
                </c:pt>
                <c:pt idx="2133">
                  <c:v>8.9960326192098372E-2</c:v>
                </c:pt>
                <c:pt idx="2134">
                  <c:v>8.9973747086503145E-2</c:v>
                </c:pt>
                <c:pt idx="2135">
                  <c:v>8.9987159408053449E-2</c:v>
                </c:pt>
                <c:pt idx="2136">
                  <c:v>9.0000563164960773E-2</c:v>
                </c:pt>
                <c:pt idx="2137">
                  <c:v>9.0013958365426125E-2</c:v>
                </c:pt>
                <c:pt idx="2138">
                  <c:v>9.0027345017640051E-2</c:v>
                </c:pt>
                <c:pt idx="2139">
                  <c:v>9.0040723129782618E-2</c:v>
                </c:pt>
                <c:pt idx="2140">
                  <c:v>9.0054092710023501E-2</c:v>
                </c:pt>
                <c:pt idx="2141">
                  <c:v>9.0067453766521949E-2</c:v>
                </c:pt>
                <c:pt idx="2142">
                  <c:v>9.0080806307426764E-2</c:v>
                </c:pt>
                <c:pt idx="2143">
                  <c:v>9.009415034087645E-2</c:v>
                </c:pt>
                <c:pt idx="2144">
                  <c:v>9.010748587499906E-2</c:v>
                </c:pt>
                <c:pt idx="2145">
                  <c:v>9.0120812917912324E-2</c:v>
                </c:pt>
                <c:pt idx="2146">
                  <c:v>9.0134131477723659E-2</c:v>
                </c:pt>
                <c:pt idx="2147">
                  <c:v>9.0147441562530142E-2</c:v>
                </c:pt>
                <c:pt idx="2148">
                  <c:v>9.0160743180418557E-2</c:v>
                </c:pt>
                <c:pt idx="2149">
                  <c:v>9.0174036339465413E-2</c:v>
                </c:pt>
                <c:pt idx="2150">
                  <c:v>9.0187321047736926E-2</c:v>
                </c:pt>
                <c:pt idx="2151">
                  <c:v>9.0200597313289069E-2</c:v>
                </c:pt>
                <c:pt idx="2152">
                  <c:v>9.0213865144167599E-2</c:v>
                </c:pt>
                <c:pt idx="2153">
                  <c:v>9.0227124548408033E-2</c:v>
                </c:pt>
                <c:pt idx="2154">
                  <c:v>9.0240375534035661E-2</c:v>
                </c:pt>
                <c:pt idx="2155">
                  <c:v>9.0253618109065625E-2</c:v>
                </c:pt>
                <c:pt idx="2156">
                  <c:v>9.0266852281502885E-2</c:v>
                </c:pt>
                <c:pt idx="2157">
                  <c:v>9.0280078059342239E-2</c:v>
                </c:pt>
                <c:pt idx="2158">
                  <c:v>9.0293295450568356E-2</c:v>
                </c:pt>
                <c:pt idx="2159">
                  <c:v>9.0306504463155773E-2</c:v>
                </c:pt>
                <c:pt idx="2160">
                  <c:v>9.0319705105068912E-2</c:v>
                </c:pt>
                <c:pt idx="2161">
                  <c:v>9.0332897384262131E-2</c:v>
                </c:pt>
                <c:pt idx="2162">
                  <c:v>9.0346081308679688E-2</c:v>
                </c:pt>
                <c:pt idx="2163">
                  <c:v>9.035925688625579E-2</c:v>
                </c:pt>
                <c:pt idx="2164">
                  <c:v>9.0372424124914599E-2</c:v>
                </c:pt>
                <c:pt idx="2165">
                  <c:v>9.0385583032570244E-2</c:v>
                </c:pt>
                <c:pt idx="2166">
                  <c:v>9.0398733617126859E-2</c:v>
                </c:pt>
                <c:pt idx="2167">
                  <c:v>9.041187588647856E-2</c:v>
                </c:pt>
                <c:pt idx="2168">
                  <c:v>9.0425009848509513E-2</c:v>
                </c:pt>
                <c:pt idx="2169">
                  <c:v>9.0438135511093906E-2</c:v>
                </c:pt>
                <c:pt idx="2170">
                  <c:v>9.0451252882095948E-2</c:v>
                </c:pt>
                <c:pt idx="2171">
                  <c:v>9.046436196936998E-2</c:v>
                </c:pt>
                <c:pt idx="2172">
                  <c:v>9.0477462780760354E-2</c:v>
                </c:pt>
                <c:pt idx="2173">
                  <c:v>9.0490555324101607E-2</c:v>
                </c:pt>
                <c:pt idx="2174">
                  <c:v>9.0503639607218273E-2</c:v>
                </c:pt>
                <c:pt idx="2175">
                  <c:v>9.0516715637925127E-2</c:v>
                </c:pt>
                <c:pt idx="2176">
                  <c:v>9.0529783424027011E-2</c:v>
                </c:pt>
                <c:pt idx="2177">
                  <c:v>9.0542842973318993E-2</c:v>
                </c:pt>
                <c:pt idx="2178">
                  <c:v>9.0555894293586264E-2</c:v>
                </c:pt>
                <c:pt idx="2179">
                  <c:v>9.0568937392604257E-2</c:v>
                </c:pt>
                <c:pt idx="2180">
                  <c:v>9.0581972278138551E-2</c:v>
                </c:pt>
                <c:pt idx="2181">
                  <c:v>9.0594998957944983E-2</c:v>
                </c:pt>
                <c:pt idx="2182">
                  <c:v>9.060801743976965E-2</c:v>
                </c:pt>
                <c:pt idx="2183">
                  <c:v>9.0621027731348891E-2</c:v>
                </c:pt>
                <c:pt idx="2184">
                  <c:v>9.0634029840409247E-2</c:v>
                </c:pt>
                <c:pt idx="2185">
                  <c:v>9.0647023774667629E-2</c:v>
                </c:pt>
                <c:pt idx="2186">
                  <c:v>9.0660009541831205E-2</c:v>
                </c:pt>
                <c:pt idx="2187">
                  <c:v>9.0672987149597484E-2</c:v>
                </c:pt>
                <c:pt idx="2188">
                  <c:v>9.0685956605654289E-2</c:v>
                </c:pt>
                <c:pt idx="2189">
                  <c:v>9.0698917917679769E-2</c:v>
                </c:pt>
                <c:pt idx="2190">
                  <c:v>9.0711871093342472E-2</c:v>
                </c:pt>
                <c:pt idx="2191">
                  <c:v>9.0724816140301284E-2</c:v>
                </c:pt>
                <c:pt idx="2192">
                  <c:v>9.0737753066205518E-2</c:v>
                </c:pt>
                <c:pt idx="2193">
                  <c:v>9.075068187869488E-2</c:v>
                </c:pt>
                <c:pt idx="2194">
                  <c:v>9.076360258539945E-2</c:v>
                </c:pt>
                <c:pt idx="2195">
                  <c:v>9.0776515193939811E-2</c:v>
                </c:pt>
                <c:pt idx="2196">
                  <c:v>9.0789419711926972E-2</c:v>
                </c:pt>
                <c:pt idx="2197">
                  <c:v>9.0802316146962395E-2</c:v>
                </c:pt>
                <c:pt idx="2198">
                  <c:v>9.0815204506638048E-2</c:v>
                </c:pt>
                <c:pt idx="2199">
                  <c:v>9.0828084798536352E-2</c:v>
                </c:pt>
                <c:pt idx="2200">
                  <c:v>9.0840957030230277E-2</c:v>
                </c:pt>
                <c:pt idx="2201">
                  <c:v>9.0853821209283314E-2</c:v>
                </c:pt>
                <c:pt idx="2202">
                  <c:v>9.0866677343249477E-2</c:v>
                </c:pt>
                <c:pt idx="2203">
                  <c:v>9.087952543967337E-2</c:v>
                </c:pt>
                <c:pt idx="2204">
                  <c:v>9.0892365506090089E-2</c:v>
                </c:pt>
                <c:pt idx="2205">
                  <c:v>9.0905197550025379E-2</c:v>
                </c:pt>
                <c:pt idx="2206">
                  <c:v>9.0918021578995589E-2</c:v>
                </c:pt>
                <c:pt idx="2207">
                  <c:v>9.0930837600507644E-2</c:v>
                </c:pt>
                <c:pt idx="2208">
                  <c:v>9.0943645622059116E-2</c:v>
                </c:pt>
                <c:pt idx="2209">
                  <c:v>9.0956445651138237E-2</c:v>
                </c:pt>
                <c:pt idx="2210">
                  <c:v>9.0969237695223859E-2</c:v>
                </c:pt>
                <c:pt idx="2211">
                  <c:v>9.098202176178552E-2</c:v>
                </c:pt>
                <c:pt idx="2212">
                  <c:v>9.099479785828346E-2</c:v>
                </c:pt>
                <c:pt idx="2213">
                  <c:v>9.1007565992168638E-2</c:v>
                </c:pt>
                <c:pt idx="2214">
                  <c:v>9.102032617088264E-2</c:v>
                </c:pt>
                <c:pt idx="2215">
                  <c:v>9.1033078401857856E-2</c:v>
                </c:pt>
                <c:pt idx="2216">
                  <c:v>9.1045822692517431E-2</c:v>
                </c:pt>
                <c:pt idx="2217">
                  <c:v>9.1058559050275226E-2</c:v>
                </c:pt>
                <c:pt idx="2218">
                  <c:v>9.1071287482535901E-2</c:v>
                </c:pt>
                <c:pt idx="2219">
                  <c:v>9.1084007996694888E-2</c:v>
                </c:pt>
                <c:pt idx="2220">
                  <c:v>9.1096720600138431E-2</c:v>
                </c:pt>
                <c:pt idx="2221">
                  <c:v>9.1109425300243574E-2</c:v>
                </c:pt>
                <c:pt idx="2222">
                  <c:v>9.1122122104378228E-2</c:v>
                </c:pt>
                <c:pt idx="2223">
                  <c:v>9.1134811019901119E-2</c:v>
                </c:pt>
                <c:pt idx="2224">
                  <c:v>9.1147492054161811E-2</c:v>
                </c:pt>
                <c:pt idx="2225">
                  <c:v>9.116016521450078E-2</c:v>
                </c:pt>
                <c:pt idx="2226">
                  <c:v>9.1172830508249383E-2</c:v>
                </c:pt>
                <c:pt idx="2227">
                  <c:v>9.1185487942729862E-2</c:v>
                </c:pt>
                <c:pt idx="2228">
                  <c:v>9.1198137525255393E-2</c:v>
                </c:pt>
                <c:pt idx="2229">
                  <c:v>9.1210779263130079E-2</c:v>
                </c:pt>
                <c:pt idx="2230">
                  <c:v>9.1223413163648931E-2</c:v>
                </c:pt>
                <c:pt idx="2231">
                  <c:v>9.1236039234097982E-2</c:v>
                </c:pt>
                <c:pt idx="2232">
                  <c:v>9.1248657481754175E-2</c:v>
                </c:pt>
                <c:pt idx="2233">
                  <c:v>9.1261267913885502E-2</c:v>
                </c:pt>
                <c:pt idx="2234">
                  <c:v>9.1273870537750865E-2</c:v>
                </c:pt>
                <c:pt idx="2235">
                  <c:v>9.1286465360600241E-2</c:v>
                </c:pt>
                <c:pt idx="2236">
                  <c:v>9.1299052389674659E-2</c:v>
                </c:pt>
                <c:pt idx="2237">
                  <c:v>9.1311631632206125E-2</c:v>
                </c:pt>
                <c:pt idx="2238">
                  <c:v>9.1324203095417736E-2</c:v>
                </c:pt>
                <c:pt idx="2239">
                  <c:v>9.1336766786523652E-2</c:v>
                </c:pt>
                <c:pt idx="2240">
                  <c:v>9.1349322712729122E-2</c:v>
                </c:pt>
                <c:pt idx="2241">
                  <c:v>9.1361870881230489E-2</c:v>
                </c:pt>
                <c:pt idx="2242">
                  <c:v>9.1374411299215183E-2</c:v>
                </c:pt>
                <c:pt idx="2243">
                  <c:v>9.1386943973861809E-2</c:v>
                </c:pt>
                <c:pt idx="2244">
                  <c:v>9.1399468912340048E-2</c:v>
                </c:pt>
                <c:pt idx="2245">
                  <c:v>9.1411986121810757E-2</c:v>
                </c:pt>
                <c:pt idx="2246">
                  <c:v>9.142449560942599E-2</c:v>
                </c:pt>
                <c:pt idx="2247">
                  <c:v>9.1436997382328924E-2</c:v>
                </c:pt>
                <c:pt idx="2248">
                  <c:v>9.1449491447653977E-2</c:v>
                </c:pt>
                <c:pt idx="2249">
                  <c:v>9.1461977812526754E-2</c:v>
                </c:pt>
                <c:pt idx="2250">
                  <c:v>9.1474456484064062E-2</c:v>
                </c:pt>
                <c:pt idx="2251">
                  <c:v>9.148692746937398E-2</c:v>
                </c:pt>
                <c:pt idx="2252">
                  <c:v>9.1499390775555772E-2</c:v>
                </c:pt>
                <c:pt idx="2253">
                  <c:v>9.1511846409700059E-2</c:v>
                </c:pt>
                <c:pt idx="2254">
                  <c:v>9.1524294378888607E-2</c:v>
                </c:pt>
                <c:pt idx="2255">
                  <c:v>9.1536734690194577E-2</c:v>
                </c:pt>
                <c:pt idx="2256">
                  <c:v>9.1549167350682387E-2</c:v>
                </c:pt>
                <c:pt idx="2257">
                  <c:v>9.1561592367407754E-2</c:v>
                </c:pt>
                <c:pt idx="2258">
                  <c:v>9.1574009747417764E-2</c:v>
                </c:pt>
                <c:pt idx="2259">
                  <c:v>9.1586419497750801E-2</c:v>
                </c:pt>
                <c:pt idx="2260">
                  <c:v>9.159882162543663E-2</c:v>
                </c:pt>
                <c:pt idx="2261">
                  <c:v>9.1611216137496371E-2</c:v>
                </c:pt>
                <c:pt idx="2262">
                  <c:v>9.1623603040942525E-2</c:v>
                </c:pt>
                <c:pt idx="2263">
                  <c:v>9.1635982342779004E-2</c:v>
                </c:pt>
                <c:pt idx="2264">
                  <c:v>9.164835405000106E-2</c:v>
                </c:pt>
                <c:pt idx="2265">
                  <c:v>9.1660718169595451E-2</c:v>
                </c:pt>
                <c:pt idx="2266">
                  <c:v>9.1673074708540317E-2</c:v>
                </c:pt>
                <c:pt idx="2267">
                  <c:v>9.1685423673805277E-2</c:v>
                </c:pt>
                <c:pt idx="2268">
                  <c:v>9.1697765072351362E-2</c:v>
                </c:pt>
                <c:pt idx="2269">
                  <c:v>9.1710098911131119E-2</c:v>
                </c:pt>
                <c:pt idx="2270">
                  <c:v>9.172242519708855E-2</c:v>
                </c:pt>
                <c:pt idx="2271">
                  <c:v>9.1734743937159177E-2</c:v>
                </c:pt>
                <c:pt idx="2272">
                  <c:v>9.1747055138270028E-2</c:v>
                </c:pt>
                <c:pt idx="2273">
                  <c:v>9.1759358807339653E-2</c:v>
                </c:pt>
                <c:pt idx="2274">
                  <c:v>9.177165495127812E-2</c:v>
                </c:pt>
                <c:pt idx="2275">
                  <c:v>9.1783943576987076E-2</c:v>
                </c:pt>
                <c:pt idx="2276">
                  <c:v>9.1796224691359701E-2</c:v>
                </c:pt>
                <c:pt idx="2277">
                  <c:v>9.1808498301280794E-2</c:v>
                </c:pt>
                <c:pt idx="2278">
                  <c:v>9.1820764413626701E-2</c:v>
                </c:pt>
                <c:pt idx="2279">
                  <c:v>9.1833023035265388E-2</c:v>
                </c:pt>
                <c:pt idx="2280">
                  <c:v>9.1845274173056435E-2</c:v>
                </c:pt>
                <c:pt idx="2281">
                  <c:v>9.1857517833851043E-2</c:v>
                </c:pt>
                <c:pt idx="2282">
                  <c:v>9.1869754024492073E-2</c:v>
                </c:pt>
                <c:pt idx="2283">
                  <c:v>9.1881982751814015E-2</c:v>
                </c:pt>
                <c:pt idx="2284">
                  <c:v>9.1894204022643006E-2</c:v>
                </c:pt>
                <c:pt idx="2285">
                  <c:v>9.1906417843796911E-2</c:v>
                </c:pt>
                <c:pt idx="2286">
                  <c:v>9.1918624222085257E-2</c:v>
                </c:pt>
                <c:pt idx="2287">
                  <c:v>9.1930823164309283E-2</c:v>
                </c:pt>
                <c:pt idx="2288">
                  <c:v>9.1943014677261917E-2</c:v>
                </c:pt>
                <c:pt idx="2289">
                  <c:v>9.1955198767727869E-2</c:v>
                </c:pt>
                <c:pt idx="2290">
                  <c:v>9.196737544248354E-2</c:v>
                </c:pt>
                <c:pt idx="2291">
                  <c:v>9.1979544708297112E-2</c:v>
                </c:pt>
                <c:pt idx="2292">
                  <c:v>9.1991706571928525E-2</c:v>
                </c:pt>
                <c:pt idx="2293">
                  <c:v>9.2003861040129503E-2</c:v>
                </c:pt>
                <c:pt idx="2294">
                  <c:v>9.2016008119643528E-2</c:v>
                </c:pt>
                <c:pt idx="2295">
                  <c:v>9.2028147817205946E-2</c:v>
                </c:pt>
                <c:pt idx="2296">
                  <c:v>9.2040280139543865E-2</c:v>
                </c:pt>
                <c:pt idx="2297">
                  <c:v>9.2052405093376255E-2</c:v>
                </c:pt>
                <c:pt idx="2298">
                  <c:v>9.206452268541393E-2</c:v>
                </c:pt>
                <c:pt idx="2299">
                  <c:v>9.2076632922359514E-2</c:v>
                </c:pt>
                <c:pt idx="2300">
                  <c:v>9.208873581090754E-2</c:v>
                </c:pt>
                <c:pt idx="2301">
                  <c:v>9.2100831357744412E-2</c:v>
                </c:pt>
                <c:pt idx="2302">
                  <c:v>9.2112919569548396E-2</c:v>
                </c:pt>
                <c:pt idx="2303">
                  <c:v>9.2125000452989728E-2</c:v>
                </c:pt>
                <c:pt idx="2304">
                  <c:v>9.2137074014730466E-2</c:v>
                </c:pt>
                <c:pt idx="2305">
                  <c:v>9.214914026142465E-2</c:v>
                </c:pt>
                <c:pt idx="2306">
                  <c:v>9.2161199199718269E-2</c:v>
                </c:pt>
                <c:pt idx="2307">
                  <c:v>9.2173250836249221E-2</c:v>
                </c:pt>
                <c:pt idx="2308">
                  <c:v>9.2185295177647425E-2</c:v>
                </c:pt>
                <c:pt idx="2309">
                  <c:v>9.2197332230534723E-2</c:v>
                </c:pt>
                <c:pt idx="2310">
                  <c:v>9.2209362001524978E-2</c:v>
                </c:pt>
                <c:pt idx="2311">
                  <c:v>9.2221384497224029E-2</c:v>
                </c:pt>
                <c:pt idx="2312">
                  <c:v>9.2233399724229753E-2</c:v>
                </c:pt>
                <c:pt idx="2313">
                  <c:v>9.2245407689132045E-2</c:v>
                </c:pt>
                <c:pt idx="2314">
                  <c:v>9.2257408398512805E-2</c:v>
                </c:pt>
                <c:pt idx="2315">
                  <c:v>9.2269401858946012E-2</c:v>
                </c:pt>
                <c:pt idx="2316">
                  <c:v>9.228138807699772E-2</c:v>
                </c:pt>
                <c:pt idx="2317">
                  <c:v>9.2293367059226014E-2</c:v>
                </c:pt>
                <c:pt idx="2318">
                  <c:v>9.2305338812181087E-2</c:v>
                </c:pt>
                <c:pt idx="2319">
                  <c:v>9.2317303342405233E-2</c:v>
                </c:pt>
                <c:pt idx="2320">
                  <c:v>9.2329260656432849E-2</c:v>
                </c:pt>
                <c:pt idx="2321">
                  <c:v>9.2341210760790438E-2</c:v>
                </c:pt>
                <c:pt idx="2322">
                  <c:v>9.2353153661996659E-2</c:v>
                </c:pt>
                <c:pt idx="2323">
                  <c:v>9.236508936656232E-2</c:v>
                </c:pt>
                <c:pt idx="2324">
                  <c:v>9.2377017880990328E-2</c:v>
                </c:pt>
                <c:pt idx="2325">
                  <c:v>9.2388939211775822E-2</c:v>
                </c:pt>
                <c:pt idx="2326">
                  <c:v>9.2400853365406085E-2</c:v>
                </c:pt>
                <c:pt idx="2327">
                  <c:v>9.2412760348360615E-2</c:v>
                </c:pt>
                <c:pt idx="2328">
                  <c:v>9.2424660167111095E-2</c:v>
                </c:pt>
                <c:pt idx="2329">
                  <c:v>9.2436552828121424E-2</c:v>
                </c:pt>
                <c:pt idx="2330">
                  <c:v>9.244843833784773E-2</c:v>
                </c:pt>
                <c:pt idx="2331">
                  <c:v>9.2460316702738382E-2</c:v>
                </c:pt>
                <c:pt idx="2332">
                  <c:v>9.2472187929233993E-2</c:v>
                </c:pt>
                <c:pt idx="2333">
                  <c:v>9.2484052023767471E-2</c:v>
                </c:pt>
                <c:pt idx="2334">
                  <c:v>9.2495908992763914E-2</c:v>
                </c:pt>
                <c:pt idx="2335">
                  <c:v>9.2507758842640772E-2</c:v>
                </c:pt>
                <c:pt idx="2336">
                  <c:v>9.2519601579807806E-2</c:v>
                </c:pt>
                <c:pt idx="2337">
                  <c:v>9.253143721066702E-2</c:v>
                </c:pt>
                <c:pt idx="2338">
                  <c:v>9.2543265741612785E-2</c:v>
                </c:pt>
                <c:pt idx="2339">
                  <c:v>9.2555087179031797E-2</c:v>
                </c:pt>
                <c:pt idx="2340">
                  <c:v>9.2566901529303067E-2</c:v>
                </c:pt>
                <c:pt idx="2341">
                  <c:v>9.257870879879801E-2</c:v>
                </c:pt>
                <c:pt idx="2342">
                  <c:v>9.2590508993880341E-2</c:v>
                </c:pt>
                <c:pt idx="2343">
                  <c:v>9.2602302120906213E-2</c:v>
                </c:pt>
                <c:pt idx="2344">
                  <c:v>9.2614088186224131E-2</c:v>
                </c:pt>
                <c:pt idx="2345">
                  <c:v>9.262586719617498E-2</c:v>
                </c:pt>
                <c:pt idx="2346">
                  <c:v>9.2637639157092125E-2</c:v>
                </c:pt>
                <c:pt idx="2347">
                  <c:v>9.2649404075301284E-2</c:v>
                </c:pt>
                <c:pt idx="2348">
                  <c:v>9.2661161957120652E-2</c:v>
                </c:pt>
                <c:pt idx="2349">
                  <c:v>9.2672912808860836E-2</c:v>
                </c:pt>
                <c:pt idx="2350">
                  <c:v>9.268465663682493E-2</c:v>
                </c:pt>
                <c:pt idx="2351">
                  <c:v>9.2696393447308484E-2</c:v>
                </c:pt>
                <c:pt idx="2352">
                  <c:v>9.2708123246599508E-2</c:v>
                </c:pt>
                <c:pt idx="2353">
                  <c:v>9.2719846040978549E-2</c:v>
                </c:pt>
                <c:pt idx="2354">
                  <c:v>9.2731561836718573E-2</c:v>
                </c:pt>
                <c:pt idx="2355">
                  <c:v>9.274327064008514E-2</c:v>
                </c:pt>
                <c:pt idx="2356">
                  <c:v>9.2754972457336285E-2</c:v>
                </c:pt>
                <c:pt idx="2357">
                  <c:v>9.2766667294722618E-2</c:v>
                </c:pt>
                <c:pt idx="2358">
                  <c:v>9.2778355158487244E-2</c:v>
                </c:pt>
                <c:pt idx="2359">
                  <c:v>9.2790036054865868E-2</c:v>
                </c:pt>
                <c:pt idx="2360">
                  <c:v>9.2801709990086745E-2</c:v>
                </c:pt>
                <c:pt idx="2361">
                  <c:v>9.2813376970370703E-2</c:v>
                </c:pt>
                <c:pt idx="2362">
                  <c:v>9.2825037001931163E-2</c:v>
                </c:pt>
                <c:pt idx="2363">
                  <c:v>9.2836690090974172E-2</c:v>
                </c:pt>
                <c:pt idx="2364">
                  <c:v>9.2848336243698343E-2</c:v>
                </c:pt>
                <c:pt idx="2365">
                  <c:v>9.2859975466294944E-2</c:v>
                </c:pt>
                <c:pt idx="2366">
                  <c:v>9.2871607764947864E-2</c:v>
                </c:pt>
                <c:pt idx="2367">
                  <c:v>9.2883233145833646E-2</c:v>
                </c:pt>
                <c:pt idx="2368">
                  <c:v>9.2894851615121482E-2</c:v>
                </c:pt>
                <c:pt idx="2369">
                  <c:v>9.2906463178973248E-2</c:v>
                </c:pt>
                <c:pt idx="2370">
                  <c:v>9.2918067843543464E-2</c:v>
                </c:pt>
                <c:pt idx="2371">
                  <c:v>9.2929665614979368E-2</c:v>
                </c:pt>
                <c:pt idx="2372">
                  <c:v>9.2941256499420893E-2</c:v>
                </c:pt>
                <c:pt idx="2373">
                  <c:v>9.2952840503000678E-2</c:v>
                </c:pt>
                <c:pt idx="2374">
                  <c:v>9.2964417631844043E-2</c:v>
                </c:pt>
                <c:pt idx="2375">
                  <c:v>9.2975987892069123E-2</c:v>
                </c:pt>
                <c:pt idx="2376">
                  <c:v>9.298755128978671E-2</c:v>
                </c:pt>
                <c:pt idx="2377">
                  <c:v>9.2999107831100422E-2</c:v>
                </c:pt>
                <c:pt idx="2378">
                  <c:v>9.3010657522106605E-2</c:v>
                </c:pt>
                <c:pt idx="2379">
                  <c:v>9.3022200368894359E-2</c:v>
                </c:pt>
                <c:pt idx="2380">
                  <c:v>9.3033736377545612E-2</c:v>
                </c:pt>
                <c:pt idx="2381">
                  <c:v>9.3045265554135073E-2</c:v>
                </c:pt>
                <c:pt idx="2382">
                  <c:v>9.3056787904730251E-2</c:v>
                </c:pt>
                <c:pt idx="2383">
                  <c:v>9.3068303435391492E-2</c:v>
                </c:pt>
                <c:pt idx="2384">
                  <c:v>9.3079812152171912E-2</c:v>
                </c:pt>
                <c:pt idx="2385">
                  <c:v>9.3091314061117522E-2</c:v>
                </c:pt>
                <c:pt idx="2386">
                  <c:v>9.3102809168267187E-2</c:v>
                </c:pt>
                <c:pt idx="2387">
                  <c:v>9.3114297479652608E-2</c:v>
                </c:pt>
                <c:pt idx="2388">
                  <c:v>9.3125779001298342E-2</c:v>
                </c:pt>
                <c:pt idx="2389">
                  <c:v>9.3137253739221867E-2</c:v>
                </c:pt>
                <c:pt idx="2390">
                  <c:v>9.3148721699433529E-2</c:v>
                </c:pt>
                <c:pt idx="2391">
                  <c:v>9.3160182887936566E-2</c:v>
                </c:pt>
                <c:pt idx="2392">
                  <c:v>9.3171637310727154E-2</c:v>
                </c:pt>
                <c:pt idx="2393">
                  <c:v>9.3183084973794378E-2</c:v>
                </c:pt>
                <c:pt idx="2394">
                  <c:v>9.3194525883120244E-2</c:v>
                </c:pt>
                <c:pt idx="2395">
                  <c:v>9.3205960044679709E-2</c:v>
                </c:pt>
                <c:pt idx="2396">
                  <c:v>9.3217387464440707E-2</c:v>
                </c:pt>
                <c:pt idx="2397">
                  <c:v>9.3228808148364123E-2</c:v>
                </c:pt>
                <c:pt idx="2398">
                  <c:v>9.3240222102403791E-2</c:v>
                </c:pt>
                <c:pt idx="2399">
                  <c:v>9.3251629332506566E-2</c:v>
                </c:pt>
                <c:pt idx="2400">
                  <c:v>9.3263029844612294E-2</c:v>
                </c:pt>
                <c:pt idx="2401">
                  <c:v>9.3274423644653798E-2</c:v>
                </c:pt>
                <c:pt idx="2402">
                  <c:v>9.3285810738556935E-2</c:v>
                </c:pt>
                <c:pt idx="2403">
                  <c:v>9.3297191132240637E-2</c:v>
                </c:pt>
                <c:pt idx="2404">
                  <c:v>9.3308564831616758E-2</c:v>
                </c:pt>
                <c:pt idx="2405">
                  <c:v>9.3319931842590298E-2</c:v>
                </c:pt>
                <c:pt idx="2406">
                  <c:v>9.3331292171059288E-2</c:v>
                </c:pt>
                <c:pt idx="2407">
                  <c:v>9.3342645822914808E-2</c:v>
                </c:pt>
                <c:pt idx="2408">
                  <c:v>9.3353992804041039E-2</c:v>
                </c:pt>
                <c:pt idx="2409">
                  <c:v>9.3365333120315225E-2</c:v>
                </c:pt>
                <c:pt idx="2410">
                  <c:v>9.3376666777607739E-2</c:v>
                </c:pt>
                <c:pt idx="2411">
                  <c:v>9.338799378178203E-2</c:v>
                </c:pt>
                <c:pt idx="2412">
                  <c:v>9.3399314138694706E-2</c:v>
                </c:pt>
                <c:pt idx="2413">
                  <c:v>9.341062785419546E-2</c:v>
                </c:pt>
                <c:pt idx="2414">
                  <c:v>9.3421934934127121E-2</c:v>
                </c:pt>
                <c:pt idx="2415">
                  <c:v>9.34332353843257E-2</c:v>
                </c:pt>
                <c:pt idx="2416">
                  <c:v>9.3444529210620353E-2</c:v>
                </c:pt>
                <c:pt idx="2417">
                  <c:v>9.345581641883341E-2</c:v>
                </c:pt>
                <c:pt idx="2418">
                  <c:v>9.346709701478037E-2</c:v>
                </c:pt>
                <c:pt idx="2419">
                  <c:v>9.3478371004269922E-2</c:v>
                </c:pt>
                <c:pt idx="2420">
                  <c:v>9.3489638393103938E-2</c:v>
                </c:pt>
                <c:pt idx="2421">
                  <c:v>9.3500899187077532E-2</c:v>
                </c:pt>
                <c:pt idx="2422">
                  <c:v>9.3512153391979019E-2</c:v>
                </c:pt>
                <c:pt idx="2423">
                  <c:v>9.3523401013589941E-2</c:v>
                </c:pt>
                <c:pt idx="2424">
                  <c:v>9.3534642057685066E-2</c:v>
                </c:pt>
                <c:pt idx="2425">
                  <c:v>9.3545876530032435E-2</c:v>
                </c:pt>
                <c:pt idx="2426">
                  <c:v>9.3557104436393326E-2</c:v>
                </c:pt>
                <c:pt idx="2427">
                  <c:v>9.3568325782522291E-2</c:v>
                </c:pt>
                <c:pt idx="2428">
                  <c:v>9.3579540574167175E-2</c:v>
                </c:pt>
                <c:pt idx="2429">
                  <c:v>9.359074881706908E-2</c:v>
                </c:pt>
                <c:pt idx="2430">
                  <c:v>9.3601950516962434E-2</c:v>
                </c:pt>
                <c:pt idx="2431">
                  <c:v>9.3613145679574947E-2</c:v>
                </c:pt>
                <c:pt idx="2432">
                  <c:v>9.362433431062768E-2</c:v>
                </c:pt>
                <c:pt idx="2433">
                  <c:v>9.3635516415834993E-2</c:v>
                </c:pt>
                <c:pt idx="2434">
                  <c:v>9.3646692000904558E-2</c:v>
                </c:pt>
                <c:pt idx="2435">
                  <c:v>9.3657861071537452E-2</c:v>
                </c:pt>
                <c:pt idx="2436">
                  <c:v>9.366902363342805E-2</c:v>
                </c:pt>
                <c:pt idx="2437">
                  <c:v>9.3680179692264151E-2</c:v>
                </c:pt>
                <c:pt idx="2438">
                  <c:v>9.369132925372689E-2</c:v>
                </c:pt>
                <c:pt idx="2439">
                  <c:v>9.3702472323490771E-2</c:v>
                </c:pt>
                <c:pt idx="2440">
                  <c:v>9.3713608907223744E-2</c:v>
                </c:pt>
                <c:pt idx="2441">
                  <c:v>9.372473901058713E-2</c:v>
                </c:pt>
                <c:pt idx="2442">
                  <c:v>9.373586263923564E-2</c:v>
                </c:pt>
                <c:pt idx="2443">
                  <c:v>9.3746979798817479E-2</c:v>
                </c:pt>
                <c:pt idx="2444">
                  <c:v>9.3758090494974203E-2</c:v>
                </c:pt>
                <c:pt idx="2445">
                  <c:v>9.3769194733340847E-2</c:v>
                </c:pt>
                <c:pt idx="2446">
                  <c:v>9.3780292519545921E-2</c:v>
                </c:pt>
                <c:pt idx="2447">
                  <c:v>9.3791383859211347E-2</c:v>
                </c:pt>
                <c:pt idx="2448">
                  <c:v>9.3802468757952576E-2</c:v>
                </c:pt>
                <c:pt idx="2449">
                  <c:v>9.3813547221378468E-2</c:v>
                </c:pt>
                <c:pt idx="2450">
                  <c:v>9.3824619255091446E-2</c:v>
                </c:pt>
                <c:pt idx="2451">
                  <c:v>9.3835684864687366E-2</c:v>
                </c:pt>
                <c:pt idx="2452">
                  <c:v>9.3846744055755646E-2</c:v>
                </c:pt>
                <c:pt idx="2453">
                  <c:v>9.3857796833879209E-2</c:v>
                </c:pt>
                <c:pt idx="2454">
                  <c:v>9.3868843204634456E-2</c:v>
                </c:pt>
                <c:pt idx="2455">
                  <c:v>9.3879883173591375E-2</c:v>
                </c:pt>
                <c:pt idx="2456">
                  <c:v>9.3890916746313502E-2</c:v>
                </c:pt>
                <c:pt idx="2457">
                  <c:v>9.3901943928357906E-2</c:v>
                </c:pt>
                <c:pt idx="2458">
                  <c:v>9.3912964725275216E-2</c:v>
                </c:pt>
                <c:pt idx="2459">
                  <c:v>9.3923979142609679E-2</c:v>
                </c:pt>
                <c:pt idx="2460">
                  <c:v>9.3934987185899058E-2</c:v>
                </c:pt>
                <c:pt idx="2461">
                  <c:v>9.3945988860674776E-2</c:v>
                </c:pt>
                <c:pt idx="2462">
                  <c:v>9.3956984172461802E-2</c:v>
                </c:pt>
                <c:pt idx="2463">
                  <c:v>9.3967973126778764E-2</c:v>
                </c:pt>
                <c:pt idx="2464">
                  <c:v>9.397895572913785E-2</c:v>
                </c:pt>
                <c:pt idx="2465">
                  <c:v>9.3989931985044933E-2</c:v>
                </c:pt>
                <c:pt idx="2466">
                  <c:v>9.4000901899999517E-2</c:v>
                </c:pt>
                <c:pt idx="2467">
                  <c:v>9.4011865479494708E-2</c:v>
                </c:pt>
                <c:pt idx="2468">
                  <c:v>9.4022822729017339E-2</c:v>
                </c:pt>
                <c:pt idx="2469">
                  <c:v>9.4033773654047845E-2</c:v>
                </c:pt>
                <c:pt idx="2470">
                  <c:v>9.4044718260060375E-2</c:v>
                </c:pt>
                <c:pt idx="2471">
                  <c:v>9.4055656552522751E-2</c:v>
                </c:pt>
                <c:pt idx="2472">
                  <c:v>9.4066588536896478E-2</c:v>
                </c:pt>
                <c:pt idx="2473">
                  <c:v>9.4077514218636818E-2</c:v>
                </c:pt>
                <c:pt idx="2474">
                  <c:v>9.4088433603192634E-2</c:v>
                </c:pt>
                <c:pt idx="2475">
                  <c:v>9.4099346696006614E-2</c:v>
                </c:pt>
                <c:pt idx="2476">
                  <c:v>9.4110253502515118E-2</c:v>
                </c:pt>
                <c:pt idx="2477">
                  <c:v>9.4121154028148288E-2</c:v>
                </c:pt>
                <c:pt idx="2478">
                  <c:v>9.413204827832998E-2</c:v>
                </c:pt>
                <c:pt idx="2479">
                  <c:v>9.4142936258477819E-2</c:v>
                </c:pt>
                <c:pt idx="2480">
                  <c:v>9.4153817974003184E-2</c:v>
                </c:pt>
                <c:pt idx="2481">
                  <c:v>9.4164693430311239E-2</c:v>
                </c:pt>
                <c:pt idx="2482">
                  <c:v>9.4175562632800955E-2</c:v>
                </c:pt>
                <c:pt idx="2483">
                  <c:v>9.4186425586865061E-2</c:v>
                </c:pt>
                <c:pt idx="2484">
                  <c:v>9.4197282297890067E-2</c:v>
                </c:pt>
                <c:pt idx="2485">
                  <c:v>9.420813277125635E-2</c:v>
                </c:pt>
                <c:pt idx="2486">
                  <c:v>9.4218977012338084E-2</c:v>
                </c:pt>
                <c:pt idx="2487">
                  <c:v>9.4229815026503266E-2</c:v>
                </c:pt>
                <c:pt idx="2488">
                  <c:v>9.4240646819113733E-2</c:v>
                </c:pt>
                <c:pt idx="2489">
                  <c:v>9.4251472395525157E-2</c:v>
                </c:pt>
                <c:pt idx="2490">
                  <c:v>9.426229176108708E-2</c:v>
                </c:pt>
                <c:pt idx="2491">
                  <c:v>9.4273104921142895E-2</c:v>
                </c:pt>
                <c:pt idx="2492">
                  <c:v>9.4283911881029886E-2</c:v>
                </c:pt>
                <c:pt idx="2493">
                  <c:v>9.4294712646079221E-2</c:v>
                </c:pt>
                <c:pt idx="2494">
                  <c:v>9.4305507221615903E-2</c:v>
                </c:pt>
                <c:pt idx="2495">
                  <c:v>9.43162956129589E-2</c:v>
                </c:pt>
                <c:pt idx="2496">
                  <c:v>9.4327077825421046E-2</c:v>
                </c:pt>
                <c:pt idx="2497">
                  <c:v>9.4337853864309124E-2</c:v>
                </c:pt>
                <c:pt idx="2498">
                  <c:v>9.4348623734923809E-2</c:v>
                </c:pt>
                <c:pt idx="2499">
                  <c:v>9.4359387442559728E-2</c:v>
                </c:pt>
                <c:pt idx="2500">
                  <c:v>9.4370144992505442E-2</c:v>
                </c:pt>
                <c:pt idx="2501">
                  <c:v>9.4380896390043489E-2</c:v>
                </c:pt>
                <c:pt idx="2502">
                  <c:v>9.4391641640450316E-2</c:v>
                </c:pt>
                <c:pt idx="2503">
                  <c:v>9.4402380748996401E-2</c:v>
                </c:pt>
                <c:pt idx="2504">
                  <c:v>9.4413113720946129E-2</c:v>
                </c:pt>
                <c:pt idx="2505">
                  <c:v>9.442384056155792E-2</c:v>
                </c:pt>
                <c:pt idx="2506">
                  <c:v>9.443456127608417E-2</c:v>
                </c:pt>
                <c:pt idx="2507">
                  <c:v>9.4445275869771278E-2</c:v>
                </c:pt>
                <c:pt idx="2508">
                  <c:v>9.4455984347859678E-2</c:v>
                </c:pt>
                <c:pt idx="2509">
                  <c:v>9.4466686715583767E-2</c:v>
                </c:pt>
                <c:pt idx="2510">
                  <c:v>9.4477382978172042E-2</c:v>
                </c:pt>
                <c:pt idx="2511">
                  <c:v>9.4488073140846965E-2</c:v>
                </c:pt>
                <c:pt idx="2512">
                  <c:v>9.4498757208825113E-2</c:v>
                </c:pt>
                <c:pt idx="2513">
                  <c:v>9.4509435187317067E-2</c:v>
                </c:pt>
                <c:pt idx="2514">
                  <c:v>9.4520107081527471E-2</c:v>
                </c:pt>
                <c:pt idx="2515">
                  <c:v>9.4530772896655069E-2</c:v>
                </c:pt>
                <c:pt idx="2516">
                  <c:v>9.4541432637892664E-2</c:v>
                </c:pt>
                <c:pt idx="2517">
                  <c:v>9.455208631042715E-2</c:v>
                </c:pt>
                <c:pt idx="2518">
                  <c:v>9.4562733919439507E-2</c:v>
                </c:pt>
                <c:pt idx="2519">
                  <c:v>9.4573375470104845E-2</c:v>
                </c:pt>
                <c:pt idx="2520">
                  <c:v>9.4584010967592377E-2</c:v>
                </c:pt>
                <c:pt idx="2521">
                  <c:v>9.4594640417065404E-2</c:v>
                </c:pt>
                <c:pt idx="2522">
                  <c:v>9.460526382368141E-2</c:v>
                </c:pt>
                <c:pt idx="2523">
                  <c:v>9.4615881192591983E-2</c:v>
                </c:pt>
                <c:pt idx="2524">
                  <c:v>9.4626492528942854E-2</c:v>
                </c:pt>
                <c:pt idx="2525">
                  <c:v>9.4637097837873912E-2</c:v>
                </c:pt>
                <c:pt idx="2526">
                  <c:v>9.4647697124519231E-2</c:v>
                </c:pt>
                <c:pt idx="2527">
                  <c:v>9.4658290394007041E-2</c:v>
                </c:pt>
                <c:pt idx="2528">
                  <c:v>9.4668877651459732E-2</c:v>
                </c:pt>
                <c:pt idx="2529">
                  <c:v>9.4679458901993918E-2</c:v>
                </c:pt>
                <c:pt idx="2530">
                  <c:v>9.4690034150720373E-2</c:v>
                </c:pt>
                <c:pt idx="2531">
                  <c:v>9.470060340274411E-2</c:v>
                </c:pt>
                <c:pt idx="2532">
                  <c:v>9.4711166663164315E-2</c:v>
                </c:pt>
                <c:pt idx="2533">
                  <c:v>9.472172393707444E-2</c:v>
                </c:pt>
                <c:pt idx="2534">
                  <c:v>9.4732275229562124E-2</c:v>
                </c:pt>
                <c:pt idx="2535">
                  <c:v>9.4742820545709247E-2</c:v>
                </c:pt>
                <c:pt idx="2536">
                  <c:v>9.4753359890591957E-2</c:v>
                </c:pt>
                <c:pt idx="2537">
                  <c:v>9.4763893269280641E-2</c:v>
                </c:pt>
                <c:pt idx="2538">
                  <c:v>9.4774420686839958E-2</c:v>
                </c:pt>
                <c:pt idx="2539">
                  <c:v>9.4784942148328832E-2</c:v>
                </c:pt>
                <c:pt idx="2540">
                  <c:v>9.4795457658800444E-2</c:v>
                </c:pt>
                <c:pt idx="2541">
                  <c:v>9.480596722330227E-2</c:v>
                </c:pt>
                <c:pt idx="2542">
                  <c:v>9.4816470846876111E-2</c:v>
                </c:pt>
                <c:pt idx="2543">
                  <c:v>9.4826968534558048E-2</c:v>
                </c:pt>
                <c:pt idx="2544">
                  <c:v>9.4837460291378434E-2</c:v>
                </c:pt>
                <c:pt idx="2545">
                  <c:v>9.4847946122361998E-2</c:v>
                </c:pt>
                <c:pt idx="2546">
                  <c:v>9.4858426032527754E-2</c:v>
                </c:pt>
                <c:pt idx="2547">
                  <c:v>9.4868900026889066E-2</c:v>
                </c:pt>
                <c:pt idx="2548">
                  <c:v>9.4879368110453666E-2</c:v>
                </c:pt>
                <c:pt idx="2549">
                  <c:v>9.4889830288223578E-2</c:v>
                </c:pt>
                <c:pt idx="2550">
                  <c:v>9.4900286565195238E-2</c:v>
                </c:pt>
                <c:pt idx="2551">
                  <c:v>9.4910736946359403E-2</c:v>
                </c:pt>
                <c:pt idx="2552">
                  <c:v>9.4921181436701238E-2</c:v>
                </c:pt>
                <c:pt idx="2553">
                  <c:v>9.4931620041200288E-2</c:v>
                </c:pt>
                <c:pt idx="2554">
                  <c:v>9.4942052764830448E-2</c:v>
                </c:pt>
                <c:pt idx="2555">
                  <c:v>9.4952479612560037E-2</c:v>
                </c:pt>
                <c:pt idx="2556">
                  <c:v>9.4962900589351806E-2</c:v>
                </c:pt>
                <c:pt idx="2557">
                  <c:v>9.4973315700162861E-2</c:v>
                </c:pt>
                <c:pt idx="2558">
                  <c:v>9.4983724949944781E-2</c:v>
                </c:pt>
                <c:pt idx="2559">
                  <c:v>9.4994128343643555E-2</c:v>
                </c:pt>
                <c:pt idx="2560">
                  <c:v>9.5004525886199592E-2</c:v>
                </c:pt>
                <c:pt idx="2561">
                  <c:v>9.5014917582547764E-2</c:v>
                </c:pt>
                <c:pt idx="2562">
                  <c:v>9.5025303437617392E-2</c:v>
                </c:pt>
                <c:pt idx="2563">
                  <c:v>9.5035683456332273E-2</c:v>
                </c:pt>
                <c:pt idx="2564">
                  <c:v>9.5046057643610626E-2</c:v>
                </c:pt>
                <c:pt idx="2565">
                  <c:v>9.5056426004365188E-2</c:v>
                </c:pt>
                <c:pt idx="2566">
                  <c:v>9.5066788543503158E-2</c:v>
                </c:pt>
                <c:pt idx="2567">
                  <c:v>9.5077145265926241E-2</c:v>
                </c:pt>
                <c:pt idx="2568">
                  <c:v>9.5087496176530617E-2</c:v>
                </c:pt>
                <c:pt idx="2569">
                  <c:v>9.5097841280207013E-2</c:v>
                </c:pt>
                <c:pt idx="2570">
                  <c:v>9.5108180581840618E-2</c:v>
                </c:pt>
                <c:pt idx="2571">
                  <c:v>9.5118514086311196E-2</c:v>
                </c:pt>
                <c:pt idx="2572">
                  <c:v>9.5128841798493E-2</c:v>
                </c:pt>
                <c:pt idx="2573">
                  <c:v>9.5139163723254844E-2</c:v>
                </c:pt>
                <c:pt idx="2574">
                  <c:v>9.514947986546006E-2</c:v>
                </c:pt>
                <c:pt idx="2575">
                  <c:v>9.5159790229966568E-2</c:v>
                </c:pt>
                <c:pt idx="2576">
                  <c:v>9.5170094821626805E-2</c:v>
                </c:pt>
                <c:pt idx="2577">
                  <c:v>9.5180393645287825E-2</c:v>
                </c:pt>
                <c:pt idx="2578">
                  <c:v>9.5190686705791228E-2</c:v>
                </c:pt>
                <c:pt idx="2579">
                  <c:v>9.5200974007973185E-2</c:v>
                </c:pt>
                <c:pt idx="2580">
                  <c:v>9.5211255556664501E-2</c:v>
                </c:pt>
                <c:pt idx="2581">
                  <c:v>9.5221531356690536E-2</c:v>
                </c:pt>
                <c:pt idx="2582">
                  <c:v>9.523180141287127E-2</c:v>
                </c:pt>
                <c:pt idx="2583">
                  <c:v>9.5242065730021308E-2</c:v>
                </c:pt>
                <c:pt idx="2584">
                  <c:v>9.525232431294986E-2</c:v>
                </c:pt>
                <c:pt idx="2585">
                  <c:v>9.5262577166460749E-2</c:v>
                </c:pt>
                <c:pt idx="2586">
                  <c:v>9.5272824295352485E-2</c:v>
                </c:pt>
                <c:pt idx="2587">
                  <c:v>9.5283065704418177E-2</c:v>
                </c:pt>
                <c:pt idx="2588">
                  <c:v>9.5293301398445593E-2</c:v>
                </c:pt>
                <c:pt idx="2589">
                  <c:v>9.5303531382217171E-2</c:v>
                </c:pt>
                <c:pt idx="2590">
                  <c:v>9.5313755660510008E-2</c:v>
                </c:pt>
                <c:pt idx="2591">
                  <c:v>9.5323974238095854E-2</c:v>
                </c:pt>
                <c:pt idx="2592">
                  <c:v>9.533418711974119E-2</c:v>
                </c:pt>
                <c:pt idx="2593">
                  <c:v>9.5344394310207151E-2</c:v>
                </c:pt>
                <c:pt idx="2594">
                  <c:v>9.5354595814249529E-2</c:v>
                </c:pt>
                <c:pt idx="2595">
                  <c:v>9.5364791636618887E-2</c:v>
                </c:pt>
                <c:pt idx="2596">
                  <c:v>9.5374981782060483E-2</c:v>
                </c:pt>
                <c:pt idx="2597">
                  <c:v>9.5385166255314249E-2</c:v>
                </c:pt>
                <c:pt idx="2598">
                  <c:v>9.5395345061114883E-2</c:v>
                </c:pt>
                <c:pt idx="2599">
                  <c:v>9.5405518204191811E-2</c:v>
                </c:pt>
                <c:pt idx="2600">
                  <c:v>9.5415685689269183E-2</c:v>
                </c:pt>
                <c:pt idx="2601">
                  <c:v>9.5425847521065907E-2</c:v>
                </c:pt>
                <c:pt idx="2602">
                  <c:v>9.5436003704295641E-2</c:v>
                </c:pt>
                <c:pt idx="2603">
                  <c:v>9.5446154243666828E-2</c:v>
                </c:pt>
                <c:pt idx="2604">
                  <c:v>9.5456299143882609E-2</c:v>
                </c:pt>
                <c:pt idx="2605">
                  <c:v>9.5466438409640961E-2</c:v>
                </c:pt>
                <c:pt idx="2606">
                  <c:v>9.5476572045634645E-2</c:v>
                </c:pt>
                <c:pt idx="2607">
                  <c:v>9.5486700056551202E-2</c:v>
                </c:pt>
                <c:pt idx="2608">
                  <c:v>9.5496822447072943E-2</c:v>
                </c:pt>
                <c:pt idx="2609">
                  <c:v>9.550693922187703E-2</c:v>
                </c:pt>
                <c:pt idx="2610">
                  <c:v>9.5517050385635391E-2</c:v>
                </c:pt>
                <c:pt idx="2611">
                  <c:v>9.5527155943014821E-2</c:v>
                </c:pt>
                <c:pt idx="2612">
                  <c:v>9.5537255898676898E-2</c:v>
                </c:pt>
                <c:pt idx="2613">
                  <c:v>9.5547350257278077E-2</c:v>
                </c:pt>
                <c:pt idx="2614">
                  <c:v>9.5557439023469581E-2</c:v>
                </c:pt>
                <c:pt idx="2615">
                  <c:v>9.556752220189757E-2</c:v>
                </c:pt>
                <c:pt idx="2616">
                  <c:v>9.5577599797202997E-2</c:v>
                </c:pt>
                <c:pt idx="2617">
                  <c:v>9.5587671814021696E-2</c:v>
                </c:pt>
                <c:pt idx="2618">
                  <c:v>9.5597738256984366E-2</c:v>
                </c:pt>
                <c:pt idx="2619">
                  <c:v>9.5607799130716611E-2</c:v>
                </c:pt>
                <c:pt idx="2620">
                  <c:v>9.5617854439838862E-2</c:v>
                </c:pt>
                <c:pt idx="2621">
                  <c:v>9.5627904188966495E-2</c:v>
                </c:pt>
                <c:pt idx="2622">
                  <c:v>9.5637948382709753E-2</c:v>
                </c:pt>
                <c:pt idx="2623">
                  <c:v>9.5647987025673814E-2</c:v>
                </c:pt>
                <c:pt idx="2624">
                  <c:v>9.5658020122458706E-2</c:v>
                </c:pt>
                <c:pt idx="2625">
                  <c:v>9.5668047677659421E-2</c:v>
                </c:pt>
                <c:pt idx="2626">
                  <c:v>9.5678069695865883E-2</c:v>
                </c:pt>
                <c:pt idx="2627">
                  <c:v>9.5688086181662926E-2</c:v>
                </c:pt>
                <c:pt idx="2628">
                  <c:v>9.5698097139630331E-2</c:v>
                </c:pt>
                <c:pt idx="2629">
                  <c:v>9.570810257434284E-2</c:v>
                </c:pt>
                <c:pt idx="2630">
                  <c:v>9.5718102490370133E-2</c:v>
                </c:pt>
                <c:pt idx="2631">
                  <c:v>9.5728096892276834E-2</c:v>
                </c:pt>
                <c:pt idx="2632">
                  <c:v>9.5738085784622576E-2</c:v>
                </c:pt>
                <c:pt idx="2633">
                  <c:v>9.574806917196195E-2</c:v>
                </c:pt>
                <c:pt idx="2634">
                  <c:v>9.5758047058844484E-2</c:v>
                </c:pt>
                <c:pt idx="2635">
                  <c:v>9.5768019449814751E-2</c:v>
                </c:pt>
                <c:pt idx="2636">
                  <c:v>9.57779863494123E-2</c:v>
                </c:pt>
                <c:pt idx="2637">
                  <c:v>9.5787947762171699E-2</c:v>
                </c:pt>
                <c:pt idx="2638">
                  <c:v>9.5797903692622477E-2</c:v>
                </c:pt>
                <c:pt idx="2639">
                  <c:v>9.5807854145289223E-2</c:v>
                </c:pt>
                <c:pt idx="2640">
                  <c:v>9.581779912469153E-2</c:v>
                </c:pt>
                <c:pt idx="2641">
                  <c:v>9.5827738635344037E-2</c:v>
                </c:pt>
                <c:pt idx="2642">
                  <c:v>9.58376726817564E-2</c:v>
                </c:pt>
                <c:pt idx="2643">
                  <c:v>9.5847601268433336E-2</c:v>
                </c:pt>
                <c:pt idx="2644">
                  <c:v>9.5857524399874577E-2</c:v>
                </c:pt>
                <c:pt idx="2645">
                  <c:v>9.5867442080574947E-2</c:v>
                </c:pt>
                <c:pt idx="2646">
                  <c:v>9.5877354315024324E-2</c:v>
                </c:pt>
                <c:pt idx="2647">
                  <c:v>9.588726110770765E-2</c:v>
                </c:pt>
                <c:pt idx="2648">
                  <c:v>9.5897162463104951E-2</c:v>
                </c:pt>
                <c:pt idx="2649">
                  <c:v>9.5907058385691329E-2</c:v>
                </c:pt>
                <c:pt idx="2650">
                  <c:v>9.5916948879937E-2</c:v>
                </c:pt>
                <c:pt idx="2651">
                  <c:v>9.5926833950307225E-2</c:v>
                </c:pt>
                <c:pt idx="2652">
                  <c:v>9.5936713601262422E-2</c:v>
                </c:pt>
                <c:pt idx="2653">
                  <c:v>9.5946587837258124E-2</c:v>
                </c:pt>
                <c:pt idx="2654">
                  <c:v>9.5956456662744896E-2</c:v>
                </c:pt>
                <c:pt idx="2655">
                  <c:v>9.5966320082168544E-2</c:v>
                </c:pt>
                <c:pt idx="2656">
                  <c:v>9.5976178099969917E-2</c:v>
                </c:pt>
                <c:pt idx="2657">
                  <c:v>9.5986030720585036E-2</c:v>
                </c:pt>
                <c:pt idx="2658">
                  <c:v>9.5995877948445066E-2</c:v>
                </c:pt>
                <c:pt idx="2659">
                  <c:v>9.600571978797634E-2</c:v>
                </c:pt>
                <c:pt idx="2660">
                  <c:v>9.6015556243600295E-2</c:v>
                </c:pt>
                <c:pt idx="2661">
                  <c:v>9.6025387319733591E-2</c:v>
                </c:pt>
                <c:pt idx="2662">
                  <c:v>9.6035213020788004E-2</c:v>
                </c:pt>
                <c:pt idx="2663">
                  <c:v>9.6045033351170553E-2</c:v>
                </c:pt>
                <c:pt idx="2664">
                  <c:v>9.6054848315283367E-2</c:v>
                </c:pt>
                <c:pt idx="2665">
                  <c:v>9.6064657917523819E-2</c:v>
                </c:pt>
                <c:pt idx="2666">
                  <c:v>9.6074462162284463E-2</c:v>
                </c:pt>
                <c:pt idx="2667">
                  <c:v>9.6084261053953027E-2</c:v>
                </c:pt>
                <c:pt idx="2668">
                  <c:v>9.6094054596912504E-2</c:v>
                </c:pt>
                <c:pt idx="2669">
                  <c:v>9.6103842795541072E-2</c:v>
                </c:pt>
                <c:pt idx="2670">
                  <c:v>9.6113625654212137E-2</c:v>
                </c:pt>
                <c:pt idx="2671">
                  <c:v>9.6123403177294314E-2</c:v>
                </c:pt>
                <c:pt idx="2672">
                  <c:v>9.6133175369151488E-2</c:v>
                </c:pt>
                <c:pt idx="2673">
                  <c:v>9.6142942234142784E-2</c:v>
                </c:pt>
                <c:pt idx="2674">
                  <c:v>9.6152703776622536E-2</c:v>
                </c:pt>
                <c:pt idx="2675">
                  <c:v>9.6162460000940378E-2</c:v>
                </c:pt>
                <c:pt idx="2676">
                  <c:v>9.6172210911441167E-2</c:v>
                </c:pt>
                <c:pt idx="2677">
                  <c:v>9.6181956512465069E-2</c:v>
                </c:pt>
                <c:pt idx="2678">
                  <c:v>9.6191696808347507E-2</c:v>
                </c:pt>
                <c:pt idx="2679">
                  <c:v>9.6201431803419182E-2</c:v>
                </c:pt>
                <c:pt idx="2680">
                  <c:v>9.6211161502006079E-2</c:v>
                </c:pt>
                <c:pt idx="2681">
                  <c:v>9.622088590842949E-2</c:v>
                </c:pt>
                <c:pt idx="2682">
                  <c:v>9.6230605027005978E-2</c:v>
                </c:pt>
                <c:pt idx="2683">
                  <c:v>9.624031886204748E-2</c:v>
                </c:pt>
                <c:pt idx="2684">
                  <c:v>9.625002741786115E-2</c:v>
                </c:pt>
                <c:pt idx="2685">
                  <c:v>9.6259730698749546E-2</c:v>
                </c:pt>
                <c:pt idx="2686">
                  <c:v>9.6269428709010493E-2</c:v>
                </c:pt>
                <c:pt idx="2687">
                  <c:v>9.6279121452937197E-2</c:v>
                </c:pt>
                <c:pt idx="2688">
                  <c:v>9.6288808934818171E-2</c:v>
                </c:pt>
                <c:pt idx="2689">
                  <c:v>9.629849115893728E-2</c:v>
                </c:pt>
                <c:pt idx="2690">
                  <c:v>9.6308168129573726E-2</c:v>
                </c:pt>
                <c:pt idx="2691">
                  <c:v>9.6317839851002118E-2</c:v>
                </c:pt>
                <c:pt idx="2692">
                  <c:v>9.632750632749236E-2</c:v>
                </c:pt>
                <c:pt idx="2693">
                  <c:v>9.6337167563309803E-2</c:v>
                </c:pt>
                <c:pt idx="2694">
                  <c:v>9.6346823562715081E-2</c:v>
                </c:pt>
                <c:pt idx="2695">
                  <c:v>9.6356474329964303E-2</c:v>
                </c:pt>
                <c:pt idx="2696">
                  <c:v>9.6366119869308889E-2</c:v>
                </c:pt>
                <c:pt idx="2697">
                  <c:v>9.6375760184995718E-2</c:v>
                </c:pt>
                <c:pt idx="2698">
                  <c:v>9.6385395281267036E-2</c:v>
                </c:pt>
                <c:pt idx="2699">
                  <c:v>9.6395025162360509E-2</c:v>
                </c:pt>
                <c:pt idx="2700">
                  <c:v>9.6404649832509209E-2</c:v>
                </c:pt>
                <c:pt idx="2701">
                  <c:v>9.6414269295941615E-2</c:v>
                </c:pt>
                <c:pt idx="2702">
                  <c:v>9.6423883556881682E-2</c:v>
                </c:pt>
                <c:pt idx="2703">
                  <c:v>9.6433492619548741E-2</c:v>
                </c:pt>
                <c:pt idx="2704">
                  <c:v>9.6443096488157576E-2</c:v>
                </c:pt>
                <c:pt idx="2705">
                  <c:v>9.6452695166918428E-2</c:v>
                </c:pt>
                <c:pt idx="2706">
                  <c:v>9.6462288660036991E-2</c:v>
                </c:pt>
                <c:pt idx="2707">
                  <c:v>9.6471876971714415E-2</c:v>
                </c:pt>
                <c:pt idx="2708">
                  <c:v>9.648146010614729E-2</c:v>
                </c:pt>
                <c:pt idx="2709">
                  <c:v>9.6491038067527707E-2</c:v>
                </c:pt>
                <c:pt idx="2710">
                  <c:v>9.6500610860043218E-2</c:v>
                </c:pt>
                <c:pt idx="2711">
                  <c:v>9.6510178487876852E-2</c:v>
                </c:pt>
                <c:pt idx="2712">
                  <c:v>9.6519740955207128E-2</c:v>
                </c:pt>
                <c:pt idx="2713">
                  <c:v>9.6529298266208097E-2</c:v>
                </c:pt>
                <c:pt idx="2714">
                  <c:v>9.65388504250492E-2</c:v>
                </c:pt>
                <c:pt idx="2715">
                  <c:v>9.6548397435895522E-2</c:v>
                </c:pt>
                <c:pt idx="2716">
                  <c:v>9.6557939302907556E-2</c:v>
                </c:pt>
                <c:pt idx="2717">
                  <c:v>9.6567476030241378E-2</c:v>
                </c:pt>
                <c:pt idx="2718">
                  <c:v>9.6577007622048558E-2</c:v>
                </c:pt>
                <c:pt idx="2719">
                  <c:v>9.658653408247618E-2</c:v>
                </c:pt>
                <c:pt idx="2720">
                  <c:v>9.6596055415666904E-2</c:v>
                </c:pt>
                <c:pt idx="2721">
                  <c:v>9.6605571625758918E-2</c:v>
                </c:pt>
                <c:pt idx="2722">
                  <c:v>9.6615082716885931E-2</c:v>
                </c:pt>
                <c:pt idx="2723">
                  <c:v>9.6624588693177263E-2</c:v>
                </c:pt>
                <c:pt idx="2724">
                  <c:v>9.6634089558757713E-2</c:v>
                </c:pt>
                <c:pt idx="2725">
                  <c:v>9.6643585317747707E-2</c:v>
                </c:pt>
                <c:pt idx="2726">
                  <c:v>9.6653075974263231E-2</c:v>
                </c:pt>
                <c:pt idx="2727">
                  <c:v>9.6662561532415855E-2</c:v>
                </c:pt>
                <c:pt idx="2728">
                  <c:v>9.6672041996312699E-2</c:v>
                </c:pt>
                <c:pt idx="2729">
                  <c:v>9.6681517370056522E-2</c:v>
                </c:pt>
                <c:pt idx="2730">
                  <c:v>9.6690987657745628E-2</c:v>
                </c:pt>
                <c:pt idx="2731">
                  <c:v>9.6700452863473951E-2</c:v>
                </c:pt>
                <c:pt idx="2732">
                  <c:v>9.6709912991331054E-2</c:v>
                </c:pt>
                <c:pt idx="2733">
                  <c:v>9.6719368045402071E-2</c:v>
                </c:pt>
                <c:pt idx="2734">
                  <c:v>9.6728818029767766E-2</c:v>
                </c:pt>
                <c:pt idx="2735">
                  <c:v>9.673826294850453E-2</c:v>
                </c:pt>
                <c:pt idx="2736">
                  <c:v>9.6747702805684399E-2</c:v>
                </c:pt>
                <c:pt idx="2737">
                  <c:v>9.6757137605375049E-2</c:v>
                </c:pt>
                <c:pt idx="2738">
                  <c:v>9.6766567351639757E-2</c:v>
                </c:pt>
                <c:pt idx="2739">
                  <c:v>9.6775992048537485E-2</c:v>
                </c:pt>
                <c:pt idx="2740">
                  <c:v>9.678541170012285E-2</c:v>
                </c:pt>
                <c:pt idx="2741">
                  <c:v>9.6794826310446114E-2</c:v>
                </c:pt>
                <c:pt idx="2742">
                  <c:v>9.6804235883553219E-2</c:v>
                </c:pt>
                <c:pt idx="2743">
                  <c:v>9.6813640423485781E-2</c:v>
                </c:pt>
                <c:pt idx="2744">
                  <c:v>9.6823039934281041E-2</c:v>
                </c:pt>
                <c:pt idx="2745">
                  <c:v>9.6832434419971997E-2</c:v>
                </c:pt>
                <c:pt idx="2746">
                  <c:v>9.68418238845873E-2</c:v>
                </c:pt>
                <c:pt idx="2747">
                  <c:v>9.6851208332151287E-2</c:v>
                </c:pt>
                <c:pt idx="2748">
                  <c:v>9.6860587766684034E-2</c:v>
                </c:pt>
                <c:pt idx="2749">
                  <c:v>9.6869962192201273E-2</c:v>
                </c:pt>
                <c:pt idx="2750">
                  <c:v>9.6879331612714475E-2</c:v>
                </c:pt>
                <c:pt idx="2751">
                  <c:v>9.6888696032230839E-2</c:v>
                </c:pt>
                <c:pt idx="2752">
                  <c:v>9.6898055454753274E-2</c:v>
                </c:pt>
                <c:pt idx="2753">
                  <c:v>9.6907409884280427E-2</c:v>
                </c:pt>
                <c:pt idx="2754">
                  <c:v>9.6916759324806645E-2</c:v>
                </c:pt>
                <c:pt idx="2755">
                  <c:v>9.6926103780322057E-2</c:v>
                </c:pt>
                <c:pt idx="2756">
                  <c:v>9.6935443254812514E-2</c:v>
                </c:pt>
                <c:pt idx="2757">
                  <c:v>9.6944777752259639E-2</c:v>
                </c:pt>
                <c:pt idx="2758">
                  <c:v>9.6954107276640805E-2</c:v>
                </c:pt>
                <c:pt idx="2759">
                  <c:v>9.6963431831929139E-2</c:v>
                </c:pt>
                <c:pt idx="2760">
                  <c:v>9.6972751422093537E-2</c:v>
                </c:pt>
                <c:pt idx="2761">
                  <c:v>9.6982066051098686E-2</c:v>
                </c:pt>
                <c:pt idx="2762">
                  <c:v>9.6991375722905032E-2</c:v>
                </c:pt>
                <c:pt idx="2763">
                  <c:v>9.7000680441468839E-2</c:v>
                </c:pt>
                <c:pt idx="2764">
                  <c:v>9.7009980210742114E-2</c:v>
                </c:pt>
                <c:pt idx="2765">
                  <c:v>9.7019275034672683E-2</c:v>
                </c:pt>
                <c:pt idx="2766">
                  <c:v>9.7028564917204199E-2</c:v>
                </c:pt>
                <c:pt idx="2767">
                  <c:v>9.7037849862276093E-2</c:v>
                </c:pt>
                <c:pt idx="2768">
                  <c:v>9.704712987382362E-2</c:v>
                </c:pt>
                <c:pt idx="2769">
                  <c:v>9.7056404955777845E-2</c:v>
                </c:pt>
                <c:pt idx="2770">
                  <c:v>9.706567511206568E-2</c:v>
                </c:pt>
                <c:pt idx="2771">
                  <c:v>9.707494034660985E-2</c:v>
                </c:pt>
                <c:pt idx="2772">
                  <c:v>9.7084200663328915E-2</c:v>
                </c:pt>
                <c:pt idx="2773">
                  <c:v>9.7093456066137285E-2</c:v>
                </c:pt>
                <c:pt idx="2774">
                  <c:v>9.7102706558945207E-2</c:v>
                </c:pt>
                <c:pt idx="2775">
                  <c:v>9.7111952145658778E-2</c:v>
                </c:pt>
                <c:pt idx="2776">
                  <c:v>9.7121192830179962E-2</c:v>
                </c:pt>
                <c:pt idx="2777">
                  <c:v>9.7130428616406583E-2</c:v>
                </c:pt>
                <c:pt idx="2778">
                  <c:v>9.7139659508232362E-2</c:v>
                </c:pt>
                <c:pt idx="2779">
                  <c:v>9.7148885509546826E-2</c:v>
                </c:pt>
                <c:pt idx="2780">
                  <c:v>9.7158106624235463E-2</c:v>
                </c:pt>
                <c:pt idx="2781">
                  <c:v>9.7167322856179572E-2</c:v>
                </c:pt>
                <c:pt idx="2782">
                  <c:v>9.7176534209256399E-2</c:v>
                </c:pt>
                <c:pt idx="2783">
                  <c:v>9.7185740687339067E-2</c:v>
                </c:pt>
                <c:pt idx="2784">
                  <c:v>9.719494229429658E-2</c:v>
                </c:pt>
                <c:pt idx="2785">
                  <c:v>9.7204139033993858E-2</c:v>
                </c:pt>
                <c:pt idx="2786">
                  <c:v>9.7213330910291773E-2</c:v>
                </c:pt>
                <c:pt idx="2787">
                  <c:v>9.7222517927047059E-2</c:v>
                </c:pt>
                <c:pt idx="2788">
                  <c:v>9.7231700088112397E-2</c:v>
                </c:pt>
                <c:pt idx="2789">
                  <c:v>9.7240877397336417E-2</c:v>
                </c:pt>
                <c:pt idx="2790">
                  <c:v>9.7250049858563642E-2</c:v>
                </c:pt>
                <c:pt idx="2791">
                  <c:v>9.7259217475634568E-2</c:v>
                </c:pt>
                <c:pt idx="2792">
                  <c:v>9.7268380252385628E-2</c:v>
                </c:pt>
                <c:pt idx="2793">
                  <c:v>9.7277538192649185E-2</c:v>
                </c:pt>
                <c:pt idx="2794">
                  <c:v>9.728669130025358E-2</c:v>
                </c:pt>
                <c:pt idx="2795">
                  <c:v>9.7295839579023088E-2</c:v>
                </c:pt>
                <c:pt idx="2796">
                  <c:v>9.7304983032778E-2</c:v>
                </c:pt>
                <c:pt idx="2797">
                  <c:v>9.7314121665334513E-2</c:v>
                </c:pt>
                <c:pt idx="2798">
                  <c:v>9.7323255480504869E-2</c:v>
                </c:pt>
                <c:pt idx="2799">
                  <c:v>9.7332384482097231E-2</c:v>
                </c:pt>
                <c:pt idx="2800">
                  <c:v>9.7341508673915778E-2</c:v>
                </c:pt>
                <c:pt idx="2801">
                  <c:v>9.7350628059760691E-2</c:v>
                </c:pt>
                <c:pt idx="2802">
                  <c:v>9.7359742643428129E-2</c:v>
                </c:pt>
                <c:pt idx="2803">
                  <c:v>9.7368852428710281E-2</c:v>
                </c:pt>
                <c:pt idx="2804">
                  <c:v>9.7377957419395297E-2</c:v>
                </c:pt>
                <c:pt idx="2805">
                  <c:v>9.7387057619267359E-2</c:v>
                </c:pt>
                <c:pt idx="2806">
                  <c:v>9.7396153032106719E-2</c:v>
                </c:pt>
                <c:pt idx="2807">
                  <c:v>9.7405243661689581E-2</c:v>
                </c:pt>
                <c:pt idx="2808">
                  <c:v>9.7414329511788203E-2</c:v>
                </c:pt>
                <c:pt idx="2809">
                  <c:v>9.7423410586170905E-2</c:v>
                </c:pt>
                <c:pt idx="2810">
                  <c:v>9.7432486888602024E-2</c:v>
                </c:pt>
                <c:pt idx="2811">
                  <c:v>9.7441558422841912E-2</c:v>
                </c:pt>
                <c:pt idx="2812">
                  <c:v>9.7450625192647036E-2</c:v>
                </c:pt>
                <c:pt idx="2813">
                  <c:v>9.7459687201769882E-2</c:v>
                </c:pt>
                <c:pt idx="2814">
                  <c:v>9.7468744453958978E-2</c:v>
                </c:pt>
                <c:pt idx="2815">
                  <c:v>9.7477796952958939E-2</c:v>
                </c:pt>
                <c:pt idx="2816">
                  <c:v>9.7486844702510456E-2</c:v>
                </c:pt>
                <c:pt idx="2817">
                  <c:v>9.7495887706350287E-2</c:v>
                </c:pt>
                <c:pt idx="2818">
                  <c:v>9.7504925968211281E-2</c:v>
                </c:pt>
                <c:pt idx="2819">
                  <c:v>9.7513959491822358E-2</c:v>
                </c:pt>
                <c:pt idx="2820">
                  <c:v>9.7522988280908524E-2</c:v>
                </c:pt>
                <c:pt idx="2821">
                  <c:v>9.7532012339190927E-2</c:v>
                </c:pt>
                <c:pt idx="2822">
                  <c:v>9.7541031670386746E-2</c:v>
                </c:pt>
                <c:pt idx="2823">
                  <c:v>9.7550046278209346E-2</c:v>
                </c:pt>
                <c:pt idx="2824">
                  <c:v>9.7559056166368119E-2</c:v>
                </c:pt>
                <c:pt idx="2825">
                  <c:v>9.7568061338568643E-2</c:v>
                </c:pt>
                <c:pt idx="2826">
                  <c:v>9.7577061798512582E-2</c:v>
                </c:pt>
                <c:pt idx="2827">
                  <c:v>9.7586057549897742E-2</c:v>
                </c:pt>
                <c:pt idx="2828">
                  <c:v>9.7595048596418044E-2</c:v>
                </c:pt>
                <c:pt idx="2829">
                  <c:v>9.7604034941763562E-2</c:v>
                </c:pt>
                <c:pt idx="2830">
                  <c:v>9.761301658962053E-2</c:v>
                </c:pt>
                <c:pt idx="2831">
                  <c:v>9.7621993543671279E-2</c:v>
                </c:pt>
                <c:pt idx="2832">
                  <c:v>9.7630965807594325E-2</c:v>
                </c:pt>
                <c:pt idx="2833">
                  <c:v>9.7639933385064367E-2</c:v>
                </c:pt>
                <c:pt idx="2834">
                  <c:v>9.7648896279752179E-2</c:v>
                </c:pt>
                <c:pt idx="2835">
                  <c:v>9.7657854495324811E-2</c:v>
                </c:pt>
                <c:pt idx="2836">
                  <c:v>9.766680803544539E-2</c:v>
                </c:pt>
                <c:pt idx="2837">
                  <c:v>9.7675756903773309E-2</c:v>
                </c:pt>
                <c:pt idx="2838">
                  <c:v>9.7684701103964058E-2</c:v>
                </c:pt>
                <c:pt idx="2839">
                  <c:v>9.7693640639669371E-2</c:v>
                </c:pt>
                <c:pt idx="2840">
                  <c:v>9.7702575514537163E-2</c:v>
                </c:pt>
                <c:pt idx="2841">
                  <c:v>9.7711505732211532E-2</c:v>
                </c:pt>
                <c:pt idx="2842">
                  <c:v>9.7720431296332774E-2</c:v>
                </c:pt>
                <c:pt idx="2843">
                  <c:v>9.7729352210537454E-2</c:v>
                </c:pt>
                <c:pt idx="2844">
                  <c:v>9.7738268478458235E-2</c:v>
                </c:pt>
                <c:pt idx="2845">
                  <c:v>9.7747180103724088E-2</c:v>
                </c:pt>
                <c:pt idx="2846">
                  <c:v>9.7756087089960197E-2</c:v>
                </c:pt>
                <c:pt idx="2847">
                  <c:v>9.7764989440787917E-2</c:v>
                </c:pt>
                <c:pt idx="2848">
                  <c:v>9.7773887159824907E-2</c:v>
                </c:pt>
                <c:pt idx="2849">
                  <c:v>9.7782780250685014E-2</c:v>
                </c:pt>
                <c:pt idx="2850">
                  <c:v>9.7791668716978336E-2</c:v>
                </c:pt>
                <c:pt idx="2851">
                  <c:v>9.7800552562311238E-2</c:v>
                </c:pt>
                <c:pt idx="2852">
                  <c:v>9.7809431790286297E-2</c:v>
                </c:pt>
                <c:pt idx="2853">
                  <c:v>9.7818306404502398E-2</c:v>
                </c:pt>
                <c:pt idx="2854">
                  <c:v>9.7827176408554636E-2</c:v>
                </c:pt>
                <c:pt idx="2855">
                  <c:v>9.7836041806034391E-2</c:v>
                </c:pt>
                <c:pt idx="2856">
                  <c:v>9.7844902600529332E-2</c:v>
                </c:pt>
                <c:pt idx="2857">
                  <c:v>9.7853758795623372E-2</c:v>
                </c:pt>
                <c:pt idx="2858">
                  <c:v>9.7862610394896729E-2</c:v>
                </c:pt>
                <c:pt idx="2859">
                  <c:v>9.7871457401925904E-2</c:v>
                </c:pt>
                <c:pt idx="2860">
                  <c:v>9.7880299820283678E-2</c:v>
                </c:pt>
                <c:pt idx="2861">
                  <c:v>9.7889137653539127E-2</c:v>
                </c:pt>
                <c:pt idx="2862">
                  <c:v>9.7897970905257634E-2</c:v>
                </c:pt>
                <c:pt idx="2863">
                  <c:v>9.7906799579000878E-2</c:v>
                </c:pt>
                <c:pt idx="2864">
                  <c:v>9.7915623678326846E-2</c:v>
                </c:pt>
                <c:pt idx="2865">
                  <c:v>9.7924443206789849E-2</c:v>
                </c:pt>
                <c:pt idx="2866">
                  <c:v>9.7933258167940518E-2</c:v>
                </c:pt>
                <c:pt idx="2867">
                  <c:v>9.7942068565325793E-2</c:v>
                </c:pt>
                <c:pt idx="2868">
                  <c:v>9.7950874402488952E-2</c:v>
                </c:pt>
                <c:pt idx="2869">
                  <c:v>9.7959675682969621E-2</c:v>
                </c:pt>
                <c:pt idx="2870">
                  <c:v>9.7968472410303722E-2</c:v>
                </c:pt>
                <c:pt idx="2871">
                  <c:v>9.7977264588023555E-2</c:v>
                </c:pt>
                <c:pt idx="2872">
                  <c:v>9.7986052219657768E-2</c:v>
                </c:pt>
                <c:pt idx="2873">
                  <c:v>9.7994835308731348E-2</c:v>
                </c:pt>
                <c:pt idx="2874">
                  <c:v>9.8003613858765617E-2</c:v>
                </c:pt>
                <c:pt idx="2875">
                  <c:v>9.8012387873278289E-2</c:v>
                </c:pt>
                <c:pt idx="2876">
                  <c:v>9.802115735578347E-2</c:v>
                </c:pt>
                <c:pt idx="2877">
                  <c:v>9.8029922309791559E-2</c:v>
                </c:pt>
                <c:pt idx="2878">
                  <c:v>9.8038682738809405E-2</c:v>
                </c:pt>
                <c:pt idx="2879">
                  <c:v>9.804743864634019E-2</c:v>
                </c:pt>
                <c:pt idx="2880">
                  <c:v>9.805619003588352E-2</c:v>
                </c:pt>
                <c:pt idx="2881">
                  <c:v>9.8064936910935346E-2</c:v>
                </c:pt>
                <c:pt idx="2882">
                  <c:v>9.8073679274988043E-2</c:v>
                </c:pt>
                <c:pt idx="2883">
                  <c:v>9.8082417131530389E-2</c:v>
                </c:pt>
                <c:pt idx="2884">
                  <c:v>9.8091150484047526E-2</c:v>
                </c:pt>
                <c:pt idx="2885">
                  <c:v>9.8099879336021045E-2</c:v>
                </c:pt>
                <c:pt idx="2886">
                  <c:v>9.8108603690928942E-2</c:v>
                </c:pt>
                <c:pt idx="2887">
                  <c:v>9.8117323552245631E-2</c:v>
                </c:pt>
                <c:pt idx="2888">
                  <c:v>9.8126038923441919E-2</c:v>
                </c:pt>
                <c:pt idx="2889">
                  <c:v>9.8134749807985075E-2</c:v>
                </c:pt>
                <c:pt idx="2890">
                  <c:v>9.8143456209338786E-2</c:v>
                </c:pt>
                <c:pt idx="2891">
                  <c:v>9.815215813096316E-2</c:v>
                </c:pt>
                <c:pt idx="2892">
                  <c:v>9.8160855576314793E-2</c:v>
                </c:pt>
                <c:pt idx="2893">
                  <c:v>9.8169548548846672E-2</c:v>
                </c:pt>
                <c:pt idx="2894">
                  <c:v>9.8178237052008233E-2</c:v>
                </c:pt>
                <c:pt idx="2895">
                  <c:v>9.8186921089245413E-2</c:v>
                </c:pt>
                <c:pt idx="2896">
                  <c:v>9.8195600664000571E-2</c:v>
                </c:pt>
                <c:pt idx="2897">
                  <c:v>9.8204275779712538E-2</c:v>
                </c:pt>
                <c:pt idx="2898">
                  <c:v>9.8212946439816623E-2</c:v>
                </c:pt>
                <c:pt idx="2899">
                  <c:v>9.8221612647744594E-2</c:v>
                </c:pt>
                <c:pt idx="2900">
                  <c:v>9.8230274406924695E-2</c:v>
                </c:pt>
                <c:pt idx="2901">
                  <c:v>9.8238931720781658E-2</c:v>
                </c:pt>
                <c:pt idx="2902">
                  <c:v>9.8247584592736692E-2</c:v>
                </c:pt>
                <c:pt idx="2903">
                  <c:v>9.8256233026207535E-2</c:v>
                </c:pt>
                <c:pt idx="2904">
                  <c:v>9.8264877024608344E-2</c:v>
                </c:pt>
                <c:pt idx="2905">
                  <c:v>9.8273516591349822E-2</c:v>
                </c:pt>
                <c:pt idx="2906">
                  <c:v>9.8282151729839201E-2</c:v>
                </c:pt>
                <c:pt idx="2907">
                  <c:v>9.8290782443480162E-2</c:v>
                </c:pt>
                <c:pt idx="2908">
                  <c:v>9.8299408735672958E-2</c:v>
                </c:pt>
                <c:pt idx="2909">
                  <c:v>9.8308030609814315E-2</c:v>
                </c:pt>
                <c:pt idx="2910">
                  <c:v>9.8316648069297477E-2</c:v>
                </c:pt>
                <c:pt idx="2911">
                  <c:v>9.8325261117512261E-2</c:v>
                </c:pt>
                <c:pt idx="2912">
                  <c:v>9.8333869757844986E-2</c:v>
                </c:pt>
                <c:pt idx="2913">
                  <c:v>9.8342473993678486E-2</c:v>
                </c:pt>
                <c:pt idx="2914">
                  <c:v>9.8351073828392158E-2</c:v>
                </c:pt>
                <c:pt idx="2915">
                  <c:v>9.8359669265361951E-2</c:v>
                </c:pt>
                <c:pt idx="2916">
                  <c:v>9.8368260307960337E-2</c:v>
                </c:pt>
                <c:pt idx="2917">
                  <c:v>9.8376846959556355E-2</c:v>
                </c:pt>
                <c:pt idx="2918">
                  <c:v>9.8385429223515605E-2</c:v>
                </c:pt>
                <c:pt idx="2919">
                  <c:v>9.8394007103200232E-2</c:v>
                </c:pt>
                <c:pt idx="2920">
                  <c:v>9.8402580601968978E-2</c:v>
                </c:pt>
                <c:pt idx="2921">
                  <c:v>9.8411149723177105E-2</c:v>
                </c:pt>
                <c:pt idx="2922">
                  <c:v>9.8419714470176514E-2</c:v>
                </c:pt>
                <c:pt idx="2923">
                  <c:v>9.8428274846315639E-2</c:v>
                </c:pt>
                <c:pt idx="2924">
                  <c:v>9.8436830854939483E-2</c:v>
                </c:pt>
                <c:pt idx="2925">
                  <c:v>9.844538249938968E-2</c:v>
                </c:pt>
                <c:pt idx="2926">
                  <c:v>9.8453929783004435E-2</c:v>
                </c:pt>
                <c:pt idx="2927">
                  <c:v>9.8462472709118551E-2</c:v>
                </c:pt>
                <c:pt idx="2928">
                  <c:v>9.8471011281063447E-2</c:v>
                </c:pt>
                <c:pt idx="2929">
                  <c:v>9.8479545502167115E-2</c:v>
                </c:pt>
                <c:pt idx="2930">
                  <c:v>9.8488075375754172E-2</c:v>
                </c:pt>
                <c:pt idx="2931">
                  <c:v>9.8496600905145865E-2</c:v>
                </c:pt>
                <c:pt idx="2932">
                  <c:v>9.8505122093660039E-2</c:v>
                </c:pt>
                <c:pt idx="2933">
                  <c:v>9.8513638944611168E-2</c:v>
                </c:pt>
                <c:pt idx="2934">
                  <c:v>9.8522151461310339E-2</c:v>
                </c:pt>
                <c:pt idx="2935">
                  <c:v>9.8530659647065297E-2</c:v>
                </c:pt>
                <c:pt idx="2936">
                  <c:v>9.8539163505180397E-2</c:v>
                </c:pt>
                <c:pt idx="2937">
                  <c:v>9.8547663038956651E-2</c:v>
                </c:pt>
                <c:pt idx="2938">
                  <c:v>9.8556158251691686E-2</c:v>
                </c:pt>
                <c:pt idx="2939">
                  <c:v>9.8564649146679825E-2</c:v>
                </c:pt>
                <c:pt idx="2940">
                  <c:v>9.8573135727212005E-2</c:v>
                </c:pt>
                <c:pt idx="2941">
                  <c:v>9.8581617996575832E-2</c:v>
                </c:pt>
                <c:pt idx="2942">
                  <c:v>9.8590095958055568E-2</c:v>
                </c:pt>
                <c:pt idx="2943">
                  <c:v>9.8598569614932158E-2</c:v>
                </c:pt>
                <c:pt idx="2944">
                  <c:v>9.8607038970483174E-2</c:v>
                </c:pt>
                <c:pt idx="2945">
                  <c:v>9.86155040279829E-2</c:v>
                </c:pt>
                <c:pt idx="2946">
                  <c:v>9.862396479070229E-2</c:v>
                </c:pt>
                <c:pt idx="2947">
                  <c:v>9.8632421261908979E-2</c:v>
                </c:pt>
                <c:pt idx="2948">
                  <c:v>9.8640873444867272E-2</c:v>
                </c:pt>
                <c:pt idx="2949">
                  <c:v>9.8649321342838187E-2</c:v>
                </c:pt>
                <c:pt idx="2950">
                  <c:v>9.8657764959079408E-2</c:v>
                </c:pt>
                <c:pt idx="2951">
                  <c:v>9.8666204296845375E-2</c:v>
                </c:pt>
                <c:pt idx="2952">
                  <c:v>9.8674639359387153E-2</c:v>
                </c:pt>
                <c:pt idx="2953">
                  <c:v>9.8683070149952576E-2</c:v>
                </c:pt>
                <c:pt idx="2954">
                  <c:v>9.8691496671786158E-2</c:v>
                </c:pt>
                <c:pt idx="2955">
                  <c:v>9.8699918928129127E-2</c:v>
                </c:pt>
                <c:pt idx="2956">
                  <c:v>9.8708336922219447E-2</c:v>
                </c:pt>
                <c:pt idx="2957">
                  <c:v>9.8716750657291796E-2</c:v>
                </c:pt>
                <c:pt idx="2958">
                  <c:v>9.8725160136577589E-2</c:v>
                </c:pt>
                <c:pt idx="2959">
                  <c:v>9.8733565363304951E-2</c:v>
                </c:pt>
                <c:pt idx="2960">
                  <c:v>9.8741966340698775E-2</c:v>
                </c:pt>
                <c:pt idx="2961">
                  <c:v>9.8750363071980665E-2</c:v>
                </c:pt>
                <c:pt idx="2962">
                  <c:v>9.8758755560368991E-2</c:v>
                </c:pt>
                <c:pt idx="2963">
                  <c:v>9.8767143809078847E-2</c:v>
                </c:pt>
                <c:pt idx="2964">
                  <c:v>9.8775527821322109E-2</c:v>
                </c:pt>
                <c:pt idx="2965">
                  <c:v>9.8783907600307364E-2</c:v>
                </c:pt>
                <c:pt idx="2966">
                  <c:v>9.8792283149240032E-2</c:v>
                </c:pt>
                <c:pt idx="2967">
                  <c:v>9.8800654471322219E-2</c:v>
                </c:pt>
                <c:pt idx="2968">
                  <c:v>9.8809021569752853E-2</c:v>
                </c:pt>
                <c:pt idx="2969">
                  <c:v>9.8817384447727613E-2</c:v>
                </c:pt>
                <c:pt idx="2970">
                  <c:v>9.8825743108438974E-2</c:v>
                </c:pt>
                <c:pt idx="2971">
                  <c:v>9.8834097555076161E-2</c:v>
                </c:pt>
                <c:pt idx="2972">
                  <c:v>9.8842447790825197E-2</c:v>
                </c:pt>
                <c:pt idx="2973">
                  <c:v>9.8850793818868937E-2</c:v>
                </c:pt>
                <c:pt idx="2974">
                  <c:v>9.8859135642386936E-2</c:v>
                </c:pt>
                <c:pt idx="2975">
                  <c:v>9.8867473264555639E-2</c:v>
                </c:pt>
                <c:pt idx="2976">
                  <c:v>9.8875806688548229E-2</c:v>
                </c:pt>
                <c:pt idx="2977">
                  <c:v>9.8884135917534727E-2</c:v>
                </c:pt>
                <c:pt idx="2978">
                  <c:v>9.889246095468196E-2</c:v>
                </c:pt>
                <c:pt idx="2979">
                  <c:v>9.8900781803153565E-2</c:v>
                </c:pt>
                <c:pt idx="2980">
                  <c:v>9.8909098466109999E-2</c:v>
                </c:pt>
                <c:pt idx="2981">
                  <c:v>9.8917410946708514E-2</c:v>
                </c:pt>
                <c:pt idx="2982">
                  <c:v>9.8925719248103228E-2</c:v>
                </c:pt>
                <c:pt idx="2983">
                  <c:v>9.893402337344509E-2</c:v>
                </c:pt>
                <c:pt idx="2984">
                  <c:v>9.8942323325881806E-2</c:v>
                </c:pt>
                <c:pt idx="2985">
                  <c:v>9.8950619108558027E-2</c:v>
                </c:pt>
                <c:pt idx="2986">
                  <c:v>9.8958910724615157E-2</c:v>
                </c:pt>
                <c:pt idx="2987">
                  <c:v>9.896719817719149E-2</c:v>
                </c:pt>
                <c:pt idx="2988">
                  <c:v>9.8975481469422186E-2</c:v>
                </c:pt>
                <c:pt idx="2989">
                  <c:v>9.8983760604439197E-2</c:v>
                </c:pt>
                <c:pt idx="2990">
                  <c:v>9.8992035585371396E-2</c:v>
                </c:pt>
                <c:pt idx="2991">
                  <c:v>9.9000306415344477E-2</c:v>
                </c:pt>
                <c:pt idx="2992">
                  <c:v>9.9008573097480998E-2</c:v>
                </c:pt>
                <c:pt idx="2993">
                  <c:v>9.9016835634900435E-2</c:v>
                </c:pt>
                <c:pt idx="2994">
                  <c:v>9.902509403071906E-2</c:v>
                </c:pt>
                <c:pt idx="2995">
                  <c:v>9.9033348288050077E-2</c:v>
                </c:pt>
                <c:pt idx="2996">
                  <c:v>9.9041598410003567E-2</c:v>
                </c:pt>
                <c:pt idx="2997">
                  <c:v>9.9049844399686462E-2</c:v>
                </c:pt>
                <c:pt idx="2998">
                  <c:v>9.9058086260202613E-2</c:v>
                </c:pt>
                <c:pt idx="2999">
                  <c:v>9.9066323994652761E-2</c:v>
                </c:pt>
                <c:pt idx="3000">
                  <c:v>9.9074557606134539E-2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73464704"/>
        <c:axId val="283207552"/>
      </c:scatterChart>
      <c:valAx>
        <c:axId val="2734647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[NAD+], uM</a:t>
                </a:r>
              </a:p>
            </c:rich>
          </c:tx>
          <c:layout>
            <c:manualLayout>
              <c:xMode val="edge"/>
              <c:yMode val="edge"/>
              <c:x val="0.49845180311365189"/>
              <c:y val="0.9387661853780930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83207552"/>
        <c:crosses val="autoZero"/>
        <c:crossBetween val="midCat"/>
      </c:valAx>
      <c:valAx>
        <c:axId val="283207552"/>
        <c:scaling>
          <c:orientation val="minMax"/>
          <c:max val="0.24000000000000002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initial rate, uM/min</a:t>
                </a:r>
              </a:p>
            </c:rich>
          </c:tx>
          <c:layout>
            <c:manualLayout>
              <c:xMode val="edge"/>
              <c:yMode val="edge"/>
              <c:x val="6.6911722767832417E-3"/>
              <c:y val="0.258101831283309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7346470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16666663259513267"/>
          <c:y val="2.1230320765070202E-2"/>
          <c:w val="0.64979539703115641"/>
          <c:h val="0.23593537727891986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452143482064749"/>
          <c:y val="5.1400554097404488E-2"/>
          <c:w val="0.82675612423447065"/>
          <c:h val="0.78317691918680521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chemeClr val="tx2"/>
                </a:solidFill>
              </a:ln>
            </c:spPr>
            <c:trendlineType val="linear"/>
            <c:backward val="2.0000000000000026E-3"/>
            <c:dispRSqr val="0"/>
            <c:dispEq val="0"/>
          </c:trendline>
          <c:xVal>
            <c:numRef>
              <c:f>'Online fitting_50uM DHP1c'!$F$13:$F$17</c:f>
              <c:numCache>
                <c:formatCode>0.000000</c:formatCode>
                <c:ptCount val="5"/>
                <c:pt idx="0">
                  <c:v>0.01</c:v>
                </c:pt>
                <c:pt idx="1">
                  <c:v>2.6666666666666666E-3</c:v>
                </c:pt>
                <c:pt idx="2">
                  <c:v>1.3333333333333333E-3</c:v>
                </c:pt>
                <c:pt idx="3">
                  <c:v>6.6666666666666664E-4</c:v>
                </c:pt>
                <c:pt idx="4">
                  <c:v>3.3333333333333332E-4</c:v>
                </c:pt>
              </c:numCache>
            </c:numRef>
          </c:xVal>
          <c:yVal>
            <c:numRef>
              <c:f>'Online fitting_50uM DHP1c'!$G$13:$G$17</c:f>
              <c:numCache>
                <c:formatCode>0.0000</c:formatCode>
                <c:ptCount val="5"/>
                <c:pt idx="0">
                  <c:v>36.959654178674349</c:v>
                </c:pt>
                <c:pt idx="1">
                  <c:v>13.378162023695165</c:v>
                </c:pt>
                <c:pt idx="2">
                  <c:v>9.0906179955171318</c:v>
                </c:pt>
                <c:pt idx="3">
                  <c:v>6.9468459814281136</c:v>
                </c:pt>
                <c:pt idx="4">
                  <c:v>5.8749599743836054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rgbClr val="C00000"/>
                </a:solidFill>
              </a:ln>
            </c:spPr>
            <c:trendlineType val="linear"/>
            <c:backward val="2.0000000000000026E-3"/>
            <c:dispRSqr val="0"/>
            <c:dispEq val="0"/>
          </c:trendline>
          <c:xVal>
            <c:numRef>
              <c:f>'Online fitting_50uM DHP1c'!$F$13:$F$17</c:f>
              <c:numCache>
                <c:formatCode>0.000000</c:formatCode>
                <c:ptCount val="5"/>
                <c:pt idx="0">
                  <c:v>0.01</c:v>
                </c:pt>
                <c:pt idx="1">
                  <c:v>2.6666666666666666E-3</c:v>
                </c:pt>
                <c:pt idx="2">
                  <c:v>1.3333333333333333E-3</c:v>
                </c:pt>
                <c:pt idx="3">
                  <c:v>6.6666666666666664E-4</c:v>
                </c:pt>
                <c:pt idx="4">
                  <c:v>3.3333333333333332E-4</c:v>
                </c:pt>
              </c:numCache>
            </c:numRef>
          </c:xVal>
          <c:yVal>
            <c:numRef>
              <c:f>'Online fitting_50uM DHP1c'!$H$13:$H$17</c:f>
              <c:numCache>
                <c:formatCode>0.0000</c:formatCode>
                <c:ptCount val="5"/>
                <c:pt idx="0">
                  <c:v>83.05203424521936</c:v>
                </c:pt>
                <c:pt idx="1">
                  <c:v>27.704111404867987</c:v>
                </c:pt>
                <c:pt idx="2">
                  <c:v>17.640852706622283</c:v>
                </c:pt>
                <c:pt idx="3">
                  <c:v>12.609223357499431</c:v>
                </c:pt>
                <c:pt idx="4">
                  <c:v>10.093408682938005</c:v>
                </c:pt>
              </c:numCache>
            </c:numRef>
          </c:yVal>
          <c:smooth val="0"/>
        </c:ser>
        <c:ser>
          <c:idx val="2"/>
          <c:order val="2"/>
          <c:tx>
            <c:v>Control</c:v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</c:spPr>
          </c:marker>
          <c:xVal>
            <c:numRef>
              <c:f>'50uM DHP+50uM NAM'!$F$4:$F$8</c:f>
              <c:numCache>
                <c:formatCode>0.000000</c:formatCode>
                <c:ptCount val="5"/>
                <c:pt idx="0">
                  <c:v>0.01</c:v>
                </c:pt>
                <c:pt idx="1">
                  <c:v>2.6666666666666666E-3</c:v>
                </c:pt>
                <c:pt idx="2">
                  <c:v>1.3333333333333333E-3</c:v>
                </c:pt>
                <c:pt idx="3">
                  <c:v>6.6666666666666664E-4</c:v>
                </c:pt>
                <c:pt idx="4">
                  <c:v>3.3333333333333332E-4</c:v>
                </c:pt>
              </c:numCache>
            </c:numRef>
          </c:xVal>
          <c:yVal>
            <c:numRef>
              <c:f>'50uM DHP+50uM NAM'!$G$4:$G$8</c:f>
              <c:numCache>
                <c:formatCode>0.0000</c:formatCode>
                <c:ptCount val="5"/>
                <c:pt idx="0">
                  <c:v>37.327360955580438</c:v>
                </c:pt>
                <c:pt idx="1">
                  <c:v>15.234613040828762</c:v>
                </c:pt>
                <c:pt idx="2">
                  <c:v>8.4459459459459456</c:v>
                </c:pt>
                <c:pt idx="3">
                  <c:v>6.8166325835037496</c:v>
                </c:pt>
                <c:pt idx="4">
                  <c:v>6.0060060060060056</c:v>
                </c:pt>
              </c:numCache>
            </c:numRef>
          </c:yVal>
          <c:smooth val="0"/>
        </c:ser>
        <c:ser>
          <c:idx val="3"/>
          <c:order val="3"/>
          <c:tx>
            <c:v>50uM NAM+ 50uM SHP 1c</c:v>
          </c:tx>
          <c:spPr>
            <a:ln w="28575">
              <a:noFill/>
            </a:ln>
          </c:spPr>
          <c:marker>
            <c:symbol val="square"/>
            <c:size val="7"/>
            <c:spPr>
              <a:solidFill>
                <a:schemeClr val="accent2"/>
              </a:solidFill>
              <a:ln>
                <a:solidFill>
                  <a:srgbClr val="C00000"/>
                </a:solidFill>
              </a:ln>
            </c:spPr>
          </c:marker>
          <c:xVal>
            <c:numRef>
              <c:f>'50uM DHP+50uM NAM'!$F$4:$F$8</c:f>
              <c:numCache>
                <c:formatCode>0.000000</c:formatCode>
                <c:ptCount val="5"/>
                <c:pt idx="0">
                  <c:v>0.01</c:v>
                </c:pt>
                <c:pt idx="1">
                  <c:v>2.6666666666666666E-3</c:v>
                </c:pt>
                <c:pt idx="2">
                  <c:v>1.3333333333333333E-3</c:v>
                </c:pt>
                <c:pt idx="3">
                  <c:v>6.6666666666666664E-4</c:v>
                </c:pt>
                <c:pt idx="4">
                  <c:v>3.3333333333333332E-4</c:v>
                </c:pt>
              </c:numCache>
            </c:numRef>
          </c:xVal>
          <c:yVal>
            <c:numRef>
              <c:f>'50uM DHP+50uM NAM'!$H$4:$H$8</c:f>
              <c:numCache>
                <c:formatCode>0.0000</c:formatCode>
                <c:ptCount val="5"/>
                <c:pt idx="0">
                  <c:v>68.493150684931507</c:v>
                </c:pt>
                <c:pt idx="1">
                  <c:v>32.552083333333336</c:v>
                </c:pt>
                <c:pt idx="2">
                  <c:v>16.770082173402649</c:v>
                </c:pt>
                <c:pt idx="3">
                  <c:v>12.363996043521267</c:v>
                </c:pt>
                <c:pt idx="4">
                  <c:v>10.22704029453876</c:v>
                </c:pt>
              </c:numCache>
            </c:numRef>
          </c:yVal>
          <c:smooth val="0"/>
        </c:ser>
        <c:ser>
          <c:idx val="4"/>
          <c:order val="4"/>
          <c:spPr>
            <a:ln w="28575">
              <a:noFill/>
            </a:ln>
          </c:spPr>
          <c:marker>
            <c:symbol val="none"/>
          </c:marker>
          <c:xVal>
            <c:numRef>
              <c:f>'50uM DHP+50uM NAM'!$L$28:$L$32</c:f>
              <c:numCache>
                <c:formatCode>0.000000</c:formatCode>
                <c:ptCount val="5"/>
                <c:pt idx="0">
                  <c:v>0.01</c:v>
                </c:pt>
                <c:pt idx="1">
                  <c:v>2.6666666666666666E-3</c:v>
                </c:pt>
                <c:pt idx="2">
                  <c:v>1.3333333333333333E-3</c:v>
                </c:pt>
                <c:pt idx="3">
                  <c:v>6.6666666666666664E-4</c:v>
                </c:pt>
                <c:pt idx="4">
                  <c:v>3.3333333333333332E-4</c:v>
                </c:pt>
              </c:numCache>
            </c:numRef>
          </c:xVal>
          <c:yVal>
            <c:numRef>
              <c:f>'50uM DHP+50uM NAM'!$M$28:$M$32</c:f>
              <c:numCache>
                <c:formatCode>0.0000</c:formatCode>
                <c:ptCount val="5"/>
                <c:pt idx="0">
                  <c:v>36.959699999999998</c:v>
                </c:pt>
                <c:pt idx="1">
                  <c:v>13.3782</c:v>
                </c:pt>
                <c:pt idx="2">
                  <c:v>9.0906000000000002</c:v>
                </c:pt>
                <c:pt idx="3">
                  <c:v>6.9467999999999996</c:v>
                </c:pt>
                <c:pt idx="4">
                  <c:v>5.875</c:v>
                </c:pt>
              </c:numCache>
            </c:numRef>
          </c:yVal>
          <c:smooth val="0"/>
        </c:ser>
        <c:ser>
          <c:idx val="5"/>
          <c:order val="5"/>
          <c:spPr>
            <a:ln w="28575">
              <a:noFill/>
            </a:ln>
          </c:spPr>
          <c:marker>
            <c:symbol val="none"/>
          </c:marker>
          <c:xVal>
            <c:numRef>
              <c:f>'50uM DHP+50uM NAM'!$L$28:$L$32</c:f>
              <c:numCache>
                <c:formatCode>0.000000</c:formatCode>
                <c:ptCount val="5"/>
                <c:pt idx="0">
                  <c:v>0.01</c:v>
                </c:pt>
                <c:pt idx="1">
                  <c:v>2.6666666666666666E-3</c:v>
                </c:pt>
                <c:pt idx="2">
                  <c:v>1.3333333333333333E-3</c:v>
                </c:pt>
                <c:pt idx="3">
                  <c:v>6.6666666666666664E-4</c:v>
                </c:pt>
                <c:pt idx="4">
                  <c:v>3.3333333333333332E-4</c:v>
                </c:pt>
              </c:numCache>
            </c:numRef>
          </c:xVal>
          <c:yVal>
            <c:numRef>
              <c:f>'50uM DHP+50uM NAM'!$N$28:$N$32</c:f>
              <c:numCache>
                <c:formatCode>0.0000</c:formatCode>
                <c:ptCount val="5"/>
                <c:pt idx="0">
                  <c:v>83.037899999999993</c:v>
                </c:pt>
                <c:pt idx="1">
                  <c:v>27.699000000000002</c:v>
                </c:pt>
                <c:pt idx="2">
                  <c:v>17.6374</c:v>
                </c:pt>
                <c:pt idx="3">
                  <c:v>12.6066</c:v>
                </c:pt>
                <c:pt idx="4">
                  <c:v>10.091200000000001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83299840"/>
        <c:axId val="283301760"/>
      </c:scatterChart>
      <c:valAx>
        <c:axId val="2832998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1/[NAD+], uM-1</a:t>
                </a:r>
              </a:p>
            </c:rich>
          </c:tx>
          <c:layout>
            <c:manualLayout>
              <c:xMode val="edge"/>
              <c:yMode val="edge"/>
              <c:x val="0.41170494313210881"/>
              <c:y val="0.9343254390498491"/>
            </c:manualLayout>
          </c:layout>
          <c:overlay val="0"/>
        </c:title>
        <c:numFmt formatCode="0.000000" sourceLinked="1"/>
        <c:majorTickMark val="out"/>
        <c:minorTickMark val="none"/>
        <c:tickLblPos val="nextTo"/>
        <c:txPr>
          <a:bodyPr rot="-1140000"/>
          <a:lstStyle/>
          <a:p>
            <a:pPr>
              <a:defRPr sz="1300"/>
            </a:pPr>
            <a:endParaRPr lang="en-US"/>
          </a:p>
        </c:txPr>
        <c:crossAx val="283301760"/>
        <c:crosses val="autoZero"/>
        <c:crossBetween val="midCat"/>
      </c:valAx>
      <c:valAx>
        <c:axId val="28330176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1/v</a:t>
                </a:r>
              </a:p>
            </c:rich>
          </c:tx>
          <c:layout>
            <c:manualLayout>
              <c:xMode val="edge"/>
              <c:yMode val="edge"/>
              <c:x val="3.0555555555555575E-2"/>
              <c:y val="0.3340306940799071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300"/>
            </a:pPr>
            <a:endParaRPr lang="en-US"/>
          </a:p>
        </c:txPr>
        <c:crossAx val="283299840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452143482064744"/>
          <c:y val="3.1209935178596694E-2"/>
          <c:w val="0.82675612423447065"/>
          <c:h val="0.83879727123718006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chemeClr val="tx2"/>
                </a:solidFill>
              </a:ln>
            </c:spPr>
            <c:trendlineType val="linear"/>
            <c:backward val="2.0000000000000009E-3"/>
            <c:dispRSqr val="0"/>
            <c:dispEq val="0"/>
          </c:trendline>
          <c:xVal>
            <c:numRef>
              <c:f>'online fitting _ouM DHP1c'!$F$13:$F$17</c:f>
              <c:numCache>
                <c:formatCode>0.000000</c:formatCode>
                <c:ptCount val="5"/>
                <c:pt idx="0">
                  <c:v>0.01</c:v>
                </c:pt>
                <c:pt idx="1">
                  <c:v>2.6666666666666666E-3</c:v>
                </c:pt>
                <c:pt idx="2">
                  <c:v>1.3333333333333333E-3</c:v>
                </c:pt>
                <c:pt idx="3">
                  <c:v>6.6666666666666664E-4</c:v>
                </c:pt>
                <c:pt idx="4">
                  <c:v>3.3333333333333332E-4</c:v>
                </c:pt>
              </c:numCache>
            </c:numRef>
          </c:xVal>
          <c:yVal>
            <c:numRef>
              <c:f>'online fitting _ouM DHP1c'!$G$13:$G$17</c:f>
              <c:numCache>
                <c:formatCode>0.0000</c:formatCode>
                <c:ptCount val="5"/>
                <c:pt idx="0">
                  <c:v>58.379828326180252</c:v>
                </c:pt>
                <c:pt idx="1">
                  <c:v>19.502145922746781</c:v>
                </c:pt>
                <c:pt idx="2">
                  <c:v>12.433476394849784</c:v>
                </c:pt>
                <c:pt idx="3">
                  <c:v>8.899141630901287</c:v>
                </c:pt>
                <c:pt idx="4">
                  <c:v>7.1319742489270386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rgbClr val="C00000"/>
                </a:solidFill>
              </a:ln>
            </c:spPr>
            <c:trendlineType val="linear"/>
            <c:backward val="2.0000000000000009E-3"/>
            <c:dispRSqr val="0"/>
            <c:dispEq val="0"/>
          </c:trendline>
          <c:xVal>
            <c:numRef>
              <c:f>'online fitting _ouM DHP1c'!$F$13:$F$17</c:f>
              <c:numCache>
                <c:formatCode>0.000000</c:formatCode>
                <c:ptCount val="5"/>
                <c:pt idx="0">
                  <c:v>0.01</c:v>
                </c:pt>
                <c:pt idx="1">
                  <c:v>2.6666666666666666E-3</c:v>
                </c:pt>
                <c:pt idx="2">
                  <c:v>1.3333333333333333E-3</c:v>
                </c:pt>
                <c:pt idx="3">
                  <c:v>6.6666666666666664E-4</c:v>
                </c:pt>
                <c:pt idx="4">
                  <c:v>3.3333333333333332E-4</c:v>
                </c:pt>
              </c:numCache>
            </c:numRef>
          </c:xVal>
          <c:yVal>
            <c:numRef>
              <c:f>'online fitting _ouM DHP1c'!$H$13:$H$17</c:f>
              <c:numCache>
                <c:formatCode>0.0000</c:formatCode>
                <c:ptCount val="5"/>
                <c:pt idx="0">
                  <c:v>152.86163608896808</c:v>
                </c:pt>
                <c:pt idx="1">
                  <c:v>49.82936226072691</c:v>
                </c:pt>
                <c:pt idx="2">
                  <c:v>31.096221564683056</c:v>
                </c:pt>
                <c:pt idx="3">
                  <c:v>21.729651216661132</c:v>
                </c:pt>
                <c:pt idx="4">
                  <c:v>17.046366042650167</c:v>
                </c:pt>
              </c:numCache>
            </c:numRef>
          </c:yVal>
          <c:smooth val="0"/>
        </c:ser>
        <c:ser>
          <c:idx val="2"/>
          <c:order val="2"/>
          <c:tx>
            <c:v>Control</c:v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</c:spPr>
          </c:marker>
          <c:xVal>
            <c:numRef>
              <c:f>'0uM DHP 1c_mixed inhibition'!$F$4:$F$8</c:f>
              <c:numCache>
                <c:formatCode>0.000000</c:formatCode>
                <c:ptCount val="5"/>
                <c:pt idx="0">
                  <c:v>0.01</c:v>
                </c:pt>
                <c:pt idx="1">
                  <c:v>2.6666666666666666E-3</c:v>
                </c:pt>
                <c:pt idx="2">
                  <c:v>1.3333333333333333E-3</c:v>
                </c:pt>
                <c:pt idx="3">
                  <c:v>6.6666666666666664E-4</c:v>
                </c:pt>
                <c:pt idx="4">
                  <c:v>3.3333333333333332E-4</c:v>
                </c:pt>
              </c:numCache>
            </c:numRef>
          </c:xVal>
          <c:yVal>
            <c:numRef>
              <c:f>'0uM DHP 1c_mixed inhibition'!$G$4:$G$8</c:f>
              <c:numCache>
                <c:formatCode>0.0000</c:formatCode>
                <c:ptCount val="5"/>
                <c:pt idx="0">
                  <c:v>49.480455220188027</c:v>
                </c:pt>
                <c:pt idx="1">
                  <c:v>21.810250817884405</c:v>
                </c:pt>
                <c:pt idx="2">
                  <c:v>12.058362474375979</c:v>
                </c:pt>
                <c:pt idx="3">
                  <c:v>8.7412587412587417</c:v>
                </c:pt>
                <c:pt idx="4">
                  <c:v>7.2046109510086449</c:v>
                </c:pt>
              </c:numCache>
            </c:numRef>
          </c:yVal>
          <c:smooth val="0"/>
        </c:ser>
        <c:ser>
          <c:idx val="3"/>
          <c:order val="3"/>
          <c:tx>
            <c:v>50uM NAM</c:v>
          </c:tx>
          <c:spPr>
            <a:ln w="28575">
              <a:noFill/>
            </a:ln>
          </c:spPr>
          <c:marker>
            <c:symbol val="square"/>
            <c:size val="7"/>
            <c:spPr>
              <a:solidFill>
                <a:schemeClr val="accent2"/>
              </a:solidFill>
              <a:ln>
                <a:solidFill>
                  <a:srgbClr val="C00000"/>
                </a:solidFill>
              </a:ln>
            </c:spPr>
          </c:marker>
          <c:xVal>
            <c:numRef>
              <c:f>'0uM DHP 1c_mixed inhibition'!$F$4:$F$8</c:f>
              <c:numCache>
                <c:formatCode>0.000000</c:formatCode>
                <c:ptCount val="5"/>
                <c:pt idx="0">
                  <c:v>0.01</c:v>
                </c:pt>
                <c:pt idx="1">
                  <c:v>2.6666666666666666E-3</c:v>
                </c:pt>
                <c:pt idx="2">
                  <c:v>1.3333333333333333E-3</c:v>
                </c:pt>
                <c:pt idx="3">
                  <c:v>6.6666666666666664E-4</c:v>
                </c:pt>
                <c:pt idx="4">
                  <c:v>3.3333333333333332E-4</c:v>
                </c:pt>
              </c:numCache>
            </c:numRef>
          </c:xVal>
          <c:yVal>
            <c:numRef>
              <c:f>'0uM DHP 1c_mixed inhibition'!$H$4:$H$8</c:f>
              <c:numCache>
                <c:formatCode>0.0000</c:formatCode>
                <c:ptCount val="5"/>
                <c:pt idx="0">
                  <c:v>122.040517451794</c:v>
                </c:pt>
                <c:pt idx="1">
                  <c:v>55.524708495280393</c:v>
                </c:pt>
                <c:pt idx="2">
                  <c:v>30.26634382566586</c:v>
                </c:pt>
                <c:pt idx="3">
                  <c:v>21.496130696474633</c:v>
                </c:pt>
                <c:pt idx="4">
                  <c:v>17.143836790673753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8383616"/>
        <c:axId val="298496768"/>
      </c:scatterChart>
      <c:valAx>
        <c:axId val="2983836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1/[NAD+], uM-1</a:t>
                </a:r>
              </a:p>
            </c:rich>
          </c:tx>
          <c:layout>
            <c:manualLayout>
              <c:xMode val="edge"/>
              <c:yMode val="edge"/>
              <c:x val="0.41170494313210859"/>
              <c:y val="0.93432543904984866"/>
            </c:manualLayout>
          </c:layout>
          <c:overlay val="0"/>
        </c:title>
        <c:numFmt formatCode="0.000000" sourceLinked="1"/>
        <c:majorTickMark val="out"/>
        <c:minorTickMark val="none"/>
        <c:tickLblPos val="nextTo"/>
        <c:txPr>
          <a:bodyPr rot="-1140000"/>
          <a:lstStyle/>
          <a:p>
            <a:pPr>
              <a:defRPr sz="1300"/>
            </a:pPr>
            <a:endParaRPr lang="en-US"/>
          </a:p>
        </c:txPr>
        <c:crossAx val="298496768"/>
        <c:crosses val="autoZero"/>
        <c:crossBetween val="midCat"/>
      </c:valAx>
      <c:valAx>
        <c:axId val="29849676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1/v</a:t>
                </a:r>
              </a:p>
            </c:rich>
          </c:tx>
          <c:layout>
            <c:manualLayout>
              <c:xMode val="edge"/>
              <c:yMode val="edge"/>
              <c:x val="3.0555555555555558E-2"/>
              <c:y val="0.33403069407990682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300"/>
            </a:pPr>
            <a:endParaRPr lang="en-US"/>
          </a:p>
        </c:txPr>
        <c:crossAx val="298383616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0.63218</cdr:y>
    </cdr:from>
    <cdr:to>
      <cdr:x>0.34057</cdr:x>
      <cdr:y>0.68026</cdr:y>
    </cdr:to>
    <cdr:sp macro="" textlink="">
      <cdr:nvSpPr>
        <cdr:cNvPr id="2" name="TextBox 7"/>
        <cdr:cNvSpPr txBox="1"/>
      </cdr:nvSpPr>
      <cdr:spPr>
        <a:xfrm xmlns:a="http://schemas.openxmlformats.org/drawingml/2006/main">
          <a:off x="0" y="4046458"/>
          <a:ext cx="2600392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rgbClr val="C00000"/>
              </a:solidFill>
            </a:rPr>
            <a:t>(-6.40E-04 uM</a:t>
          </a:r>
          <a:r>
            <a:rPr lang="en-US" sz="1400" b="1" baseline="30000" dirty="0" smtClean="0">
              <a:solidFill>
                <a:srgbClr val="C00000"/>
              </a:solidFill>
            </a:rPr>
            <a:t>-1</a:t>
          </a:r>
          <a:r>
            <a:rPr lang="en-US" sz="1400" b="1" dirty="0" smtClean="0">
              <a:solidFill>
                <a:srgbClr val="C00000"/>
              </a:solidFill>
            </a:rPr>
            <a:t>, 2.744 min</a:t>
          </a:r>
          <a:r>
            <a:rPr lang="en-US" sz="1400" b="1" baseline="30000" dirty="0" smtClean="0">
              <a:solidFill>
                <a:srgbClr val="C00000"/>
              </a:solidFill>
            </a:rPr>
            <a:t>.</a:t>
          </a:r>
          <a:r>
            <a:rPr lang="en-US" sz="1400" b="1" dirty="0" smtClean="0">
              <a:solidFill>
                <a:srgbClr val="C00000"/>
              </a:solidFill>
            </a:rPr>
            <a:t>uM</a:t>
          </a:r>
          <a:r>
            <a:rPr lang="en-US" sz="1400" b="1" baseline="30000" dirty="0" smtClean="0">
              <a:solidFill>
                <a:srgbClr val="C00000"/>
              </a:solidFill>
            </a:rPr>
            <a:t>-1</a:t>
          </a:r>
          <a:r>
            <a:rPr lang="en-US" sz="1400" b="1" dirty="0" smtClean="0">
              <a:solidFill>
                <a:srgbClr val="C00000"/>
              </a:solidFill>
            </a:rPr>
            <a:t>)</a:t>
          </a:r>
          <a:endParaRPr lang="en-US" sz="1400" b="1" dirty="0">
            <a:solidFill>
              <a:srgbClr val="C000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C13E1-D56F-4605-BE3B-74BF9F2B52D2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88ECF-521D-42D2-A569-ECFACE5AF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687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8D8AA1-C405-471E-9589-8943F9FA5D7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901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8D8AA1-C405-471E-9589-8943F9FA5D7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901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974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359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926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5432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443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2800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3454"/>
            <a:ext cx="6610350" cy="715962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4102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50" y="142875"/>
            <a:ext cx="2305050" cy="619125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76200" y="838200"/>
            <a:ext cx="89916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29965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3454"/>
            <a:ext cx="6610350" cy="715962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50" y="142875"/>
            <a:ext cx="2305050" cy="619125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76200" y="838200"/>
            <a:ext cx="89916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5685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50" y="142875"/>
            <a:ext cx="2305050" cy="619125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76200" y="838200"/>
            <a:ext cx="89916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82365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solidFill>
                  <a:srgbClr val="0000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228600"/>
            <a:ext cx="3552825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6858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4384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solidFill>
                  <a:srgbClr val="0000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38100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228600"/>
            <a:ext cx="3552825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653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8955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834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25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C0689-6C51-4F83-A99C-234A6C761B26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285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62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4" Type="http://schemas.openxmlformats.org/officeDocument/2006/relationships/chart" Target="../charts/char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4" Type="http://schemas.openxmlformats.org/officeDocument/2006/relationships/chart" Target="../charts/char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PMC-AT Group Meeting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Experimental update</a:t>
            </a:r>
          </a:p>
          <a:p>
            <a:r>
              <a:rPr lang="en-US" sz="1800" dirty="0" smtClean="0"/>
              <a:t>XG (10.17.2014)</a:t>
            </a: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57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562600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922405"/>
              </p:ext>
            </p:extLst>
          </p:nvPr>
        </p:nvGraphicFramePr>
        <p:xfrm>
          <a:off x="4495800" y="688484"/>
          <a:ext cx="4548880" cy="5940672"/>
        </p:xfrm>
        <a:graphic>
          <a:graphicData uri="http://schemas.openxmlformats.org/drawingml/2006/table">
            <a:tbl>
              <a:tblPr/>
              <a:tblGrid>
                <a:gridCol w="1361940"/>
                <a:gridCol w="1035074"/>
                <a:gridCol w="1075933"/>
                <a:gridCol w="1075933"/>
              </a:tblGrid>
              <a:tr h="12746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sng" strike="noStrike" dirty="0" smtClean="0">
                          <a:latin typeface="Arial"/>
                        </a:rPr>
                        <a:t>Mixed model </a:t>
                      </a:r>
                      <a:r>
                        <a:rPr lang="en-US" sz="1400" b="1" i="0" u="sng" strike="noStrike" dirty="0" smtClean="0">
                          <a:latin typeface="Arial"/>
                        </a:rPr>
                        <a:t>inhibition (Prism)</a:t>
                      </a:r>
                      <a:endParaRPr lang="en-US" sz="1400" b="1" i="0" u="sng" strike="noStrike" dirty="0">
                        <a:latin typeface="Arial"/>
                      </a:endParaRP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300" b="0" i="0" u="none" strike="noStrike" dirty="0">
                        <a:latin typeface="Arial"/>
                      </a:endParaRP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300" b="0" i="0" u="none" strike="noStrike" dirty="0">
                        <a:latin typeface="Arial"/>
                      </a:endParaRP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300" b="0" i="0" u="none" strike="noStrike" dirty="0">
                        <a:latin typeface="Arial"/>
                      </a:endParaRP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7469"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dirty="0">
                        <a:latin typeface="Arial"/>
                      </a:endParaRP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dirty="0">
                        <a:latin typeface="Arial"/>
                      </a:endParaRP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latin typeface="Arial"/>
                      </a:endParaRP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dirty="0">
                        <a:latin typeface="Arial"/>
                      </a:endParaRP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7469"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dirty="0">
                        <a:latin typeface="Arial"/>
                      </a:endParaRP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latin typeface="Arial"/>
                        </a:rPr>
                        <a:t>Ambiguous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Ambiguous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7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Best-fit values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7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err="1">
                          <a:latin typeface="Arial"/>
                        </a:rPr>
                        <a:t>Vmax</a:t>
                      </a:r>
                      <a:endParaRPr lang="en-US" sz="1300" b="0" i="0" u="none" strike="noStrike" dirty="0">
                        <a:latin typeface="Arial"/>
                      </a:endParaRP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latin typeface="Arial"/>
                        </a:rPr>
                        <a:t>~ 0.1849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latin typeface="Arial"/>
                        </a:rPr>
                        <a:t>~ 0.1849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~ 0.1849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7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latin typeface="Arial"/>
                        </a:rPr>
                        <a:t>I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latin typeface="Arial"/>
                        </a:rPr>
                        <a:t>= 50.00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latin typeface="Arial"/>
                        </a:rPr>
                        <a:t>= 50.00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127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Alpha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~ 5.903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~ 5.903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latin typeface="Arial"/>
                        </a:rPr>
                        <a:t>~ 5.903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7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Ki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~ 89.86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~ 89.86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latin typeface="Arial"/>
                        </a:rPr>
                        <a:t>~ 89.86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7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Km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~ 540.2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~ 540.2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latin typeface="Arial"/>
                        </a:rPr>
                        <a:t>~ 540.2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7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Std. Error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7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Vmax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~ 1.294e+009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latin typeface="Arial"/>
                        </a:rPr>
                        <a:t>~ 1.294e+009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~ 1.294e+009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7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Alpha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~ 4.106e+011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~ 4.106e+011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~ 4.106e+011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7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Ki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~ 4.328e+012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~ 4.328e+012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~ 4.328e+012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7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Km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~ 8.005e+012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~ 8.005e+012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~ 8.005e+012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7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95% Confidence Intervals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7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Vmax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(Very wide)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(Very wide)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(Very wide)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7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Alpha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(Very wide)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(Very wide)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(Very wide)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7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Ki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(Very wide)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(Very wide)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(Very wide)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7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Km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(Very wide)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(Very wide)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(Very wide)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7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Goodness of Fit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7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Degrees of Freedom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6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7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latin typeface="Arial"/>
                        </a:rPr>
                        <a:t>R square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latin typeface="Arial"/>
                        </a:rPr>
                        <a:t>0.7287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latin typeface="Arial"/>
                        </a:rPr>
                        <a:t>0.2595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latin typeface="Arial"/>
                        </a:rPr>
                        <a:t>0.7015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7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latin typeface="Arial"/>
                        </a:rPr>
                        <a:t>Number of points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7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Analyzed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5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5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7498" marR="7498" marT="74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607574"/>
              </p:ext>
            </p:extLst>
          </p:nvPr>
        </p:nvGraphicFramePr>
        <p:xfrm>
          <a:off x="152400" y="3028950"/>
          <a:ext cx="4114800" cy="3676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65710" y="0"/>
            <a:ext cx="1478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50uM DHP </a:t>
            </a:r>
            <a:r>
              <a:rPr lang="en-US" b="1" u="sng" dirty="0" smtClean="0">
                <a:solidFill>
                  <a:srgbClr val="FF0000"/>
                </a:solidFill>
              </a:rPr>
              <a:t>1c</a:t>
            </a:r>
            <a:endParaRPr lang="en-US" b="1" u="sng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913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/>
          <p:nvPr/>
        </p:nvGraphicFramePr>
        <p:xfrm>
          <a:off x="228600" y="228600"/>
          <a:ext cx="7848600" cy="662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95400" y="76200"/>
            <a:ext cx="43853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Double reciprocal _ Mixed Inhibition Fit</a:t>
            </a:r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781800" y="2057400"/>
            <a:ext cx="21531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50uM NAM +50uM DHP 1c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81800" y="3124200"/>
            <a:ext cx="21018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1"/>
                </a:solidFill>
              </a:rPr>
              <a:t>0uM NAM + 50uM DHP 1c</a:t>
            </a:r>
            <a:endParaRPr lang="en-US" sz="1400" dirty="0">
              <a:solidFill>
                <a:schemeClr val="accent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rot="16200000" flipH="1">
            <a:off x="1866900" y="4610100"/>
            <a:ext cx="609600" cy="3810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7"/>
          <p:cNvSpPr txBox="1"/>
          <p:nvPr/>
        </p:nvSpPr>
        <p:spPr>
          <a:xfrm>
            <a:off x="0" y="4267200"/>
            <a:ext cx="26917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rgbClr val="C00000"/>
                </a:solidFill>
              </a:rPr>
              <a:t>(-3.136E-04 uM</a:t>
            </a:r>
            <a:r>
              <a:rPr lang="en-US" sz="1400" b="1" baseline="30000" dirty="0" smtClean="0">
                <a:solidFill>
                  <a:srgbClr val="C00000"/>
                </a:solidFill>
              </a:rPr>
              <a:t>-1</a:t>
            </a:r>
            <a:r>
              <a:rPr lang="en-US" sz="1400" b="1" dirty="0" smtClean="0">
                <a:solidFill>
                  <a:srgbClr val="C00000"/>
                </a:solidFill>
              </a:rPr>
              <a:t>, 4.492 min</a:t>
            </a:r>
            <a:r>
              <a:rPr lang="en-US" sz="1400" b="1" baseline="30000" dirty="0" smtClean="0">
                <a:solidFill>
                  <a:srgbClr val="C00000"/>
                </a:solidFill>
              </a:rPr>
              <a:t>.</a:t>
            </a:r>
            <a:r>
              <a:rPr lang="en-US" sz="1400" b="1" dirty="0" smtClean="0">
                <a:solidFill>
                  <a:srgbClr val="C00000"/>
                </a:solidFill>
              </a:rPr>
              <a:t>uM</a:t>
            </a:r>
            <a:r>
              <a:rPr lang="en-US" sz="1400" b="1" baseline="30000" dirty="0" smtClean="0">
                <a:solidFill>
                  <a:srgbClr val="C00000"/>
                </a:solidFill>
              </a:rPr>
              <a:t>-1</a:t>
            </a:r>
            <a:r>
              <a:rPr lang="en-US" sz="1400" b="1" dirty="0" smtClean="0">
                <a:solidFill>
                  <a:srgbClr val="C00000"/>
                </a:solidFill>
              </a:rPr>
              <a:t>)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819400" y="533400"/>
            <a:ext cx="5791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/>
              <a:t>1/v = Km/Vmax*(1+[I]/Ki)*1/[S]+1/Vmax*(1+[I]/aKi)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665710" y="0"/>
            <a:ext cx="1478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50uM DHP </a:t>
            </a:r>
            <a:r>
              <a:rPr lang="en-US" b="1" u="sng" dirty="0" smtClean="0">
                <a:solidFill>
                  <a:srgbClr val="FF0000"/>
                </a:solidFill>
              </a:rPr>
              <a:t>1c</a:t>
            </a:r>
            <a:endParaRPr lang="en-US" b="1" u="sng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515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495191"/>
              </p:ext>
            </p:extLst>
          </p:nvPr>
        </p:nvGraphicFramePr>
        <p:xfrm>
          <a:off x="457200" y="78432"/>
          <a:ext cx="5562600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010400" y="2286000"/>
            <a:ext cx="1883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Mixed inhibition Fit</a:t>
            </a:r>
          </a:p>
          <a:p>
            <a:pPr algn="ctr"/>
            <a:r>
              <a:rPr lang="en-US" sz="1200" b="1" dirty="0"/>
              <a:t>(</a:t>
            </a:r>
            <a:r>
              <a:rPr lang="en-US" sz="1200" b="1" dirty="0" smtClean="0"/>
              <a:t>0uM NAM+50uM DHP 1c)</a:t>
            </a:r>
            <a:endParaRPr lang="en-US" sz="1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010400" y="1066800"/>
            <a:ext cx="19623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Mixed inhibition Fit</a:t>
            </a:r>
          </a:p>
          <a:p>
            <a:pPr algn="ctr"/>
            <a:r>
              <a:rPr lang="en-US" sz="1200" b="1" dirty="0" smtClean="0"/>
              <a:t>(50uM NAM+50uM DHP 1c)</a:t>
            </a:r>
            <a:endParaRPr lang="en-US" sz="1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010400" y="1676400"/>
            <a:ext cx="1883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MM Fit</a:t>
            </a:r>
          </a:p>
          <a:p>
            <a:pPr algn="ctr"/>
            <a:r>
              <a:rPr lang="en-US" sz="1200" b="1" dirty="0"/>
              <a:t>(</a:t>
            </a:r>
            <a:r>
              <a:rPr lang="en-US" sz="1200" b="1" dirty="0" smtClean="0"/>
              <a:t>0uM NAM+50uM DHP 1c)</a:t>
            </a:r>
            <a:endParaRPr lang="en-US" sz="1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987525" y="454967"/>
            <a:ext cx="20040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MM Fit</a:t>
            </a:r>
          </a:p>
          <a:p>
            <a:pPr algn="ctr"/>
            <a:r>
              <a:rPr lang="en-US" sz="1200" b="1" dirty="0" smtClean="0"/>
              <a:t>(50uM NAM+50uM DHP 1c)</a:t>
            </a:r>
            <a:endParaRPr lang="en-US" sz="1200" b="1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6629400" y="685800"/>
            <a:ext cx="304800" cy="0"/>
          </a:xfrm>
          <a:prstGeom prst="line">
            <a:avLst/>
          </a:prstGeom>
          <a:ln w="19050">
            <a:solidFill>
              <a:srgbClr val="C0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629400" y="1981200"/>
            <a:ext cx="304800" cy="0"/>
          </a:xfrm>
          <a:prstGeom prst="line">
            <a:avLst/>
          </a:prstGeom>
          <a:ln w="19050">
            <a:solidFill>
              <a:schemeClr val="accent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629400" y="2514600"/>
            <a:ext cx="304800" cy="0"/>
          </a:xfrm>
          <a:prstGeom prst="line">
            <a:avLst/>
          </a:prstGeom>
          <a:ln w="1905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629400" y="1295400"/>
            <a:ext cx="304800" cy="0"/>
          </a:xfrm>
          <a:prstGeom prst="line">
            <a:avLst/>
          </a:prstGeom>
          <a:ln w="19050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324600" y="304800"/>
            <a:ext cx="2667000" cy="3657600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751320" y="3048000"/>
            <a:ext cx="106680" cy="762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995171" y="2923401"/>
            <a:ext cx="19143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50uM NAM+50uM DHP 1c</a:t>
            </a:r>
            <a:endParaRPr lang="en-US" sz="1200" b="1" dirty="0"/>
          </a:p>
        </p:txBody>
      </p:sp>
      <p:sp>
        <p:nvSpPr>
          <p:cNvPr id="16" name="Diamond 15"/>
          <p:cNvSpPr/>
          <p:nvPr/>
        </p:nvSpPr>
        <p:spPr>
          <a:xfrm>
            <a:off x="6705600" y="3505200"/>
            <a:ext cx="152400" cy="152400"/>
          </a:xfrm>
          <a:prstGeom prst="diamond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010400" y="3456801"/>
            <a:ext cx="17876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0uM NAM+50uM DHP 1c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439479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3657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Mixed inhibition Model _ Online Tool</a:t>
            </a:r>
            <a:endParaRPr lang="en-US" dirty="0">
              <a:solidFill>
                <a:srgbClr val="00B05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295400"/>
            <a:ext cx="4206611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295400"/>
            <a:ext cx="298132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400800" y="2057400"/>
            <a:ext cx="83869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a: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max</a:t>
            </a:r>
            <a:endParaRPr lang="en-US" baseline="-25000" dirty="0" smtClean="0"/>
          </a:p>
          <a:p>
            <a:r>
              <a:rPr lang="en-US" dirty="0" smtClean="0"/>
              <a:t>b: K</a:t>
            </a:r>
            <a:r>
              <a:rPr lang="en-US" baseline="-25000" dirty="0" smtClean="0"/>
              <a:t>m</a:t>
            </a:r>
          </a:p>
          <a:p>
            <a:r>
              <a:rPr lang="en-US" dirty="0" smtClean="0"/>
              <a:t>c: K</a:t>
            </a:r>
            <a:r>
              <a:rPr lang="en-US" baseline="-25000" dirty="0" smtClean="0"/>
              <a:t>i</a:t>
            </a:r>
          </a:p>
          <a:p>
            <a:r>
              <a:rPr lang="en-US" dirty="0" smtClean="0"/>
              <a:t>d: </a:t>
            </a:r>
            <a:r>
              <a:rPr lang="en-US" dirty="0" smtClean="0">
                <a:latin typeface="Symbol" pitchFamily="18" charset="2"/>
              </a:rPr>
              <a:t>a</a:t>
            </a:r>
            <a:r>
              <a:rPr lang="en-US" sz="1400" dirty="0"/>
              <a:t>*</a:t>
            </a:r>
            <a:r>
              <a:rPr lang="en-US" dirty="0" smtClean="0"/>
              <a:t>K</a:t>
            </a:r>
            <a:r>
              <a:rPr lang="en-US" baseline="-25000" dirty="0" smtClean="0"/>
              <a:t>i</a:t>
            </a:r>
          </a:p>
          <a:p>
            <a:r>
              <a:rPr lang="en-US" dirty="0" smtClean="0"/>
              <a:t>z: v</a:t>
            </a:r>
          </a:p>
          <a:p>
            <a:r>
              <a:rPr lang="en-US" dirty="0" smtClean="0"/>
              <a:t>x: [S]</a:t>
            </a:r>
          </a:p>
          <a:p>
            <a:r>
              <a:rPr lang="en-US" dirty="0" smtClean="0"/>
              <a:t>y: [I]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680138" y="15240"/>
            <a:ext cx="1478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50uM DHP 1c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8968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0545879"/>
              </p:ext>
            </p:extLst>
          </p:nvPr>
        </p:nvGraphicFramePr>
        <p:xfrm>
          <a:off x="76200" y="838200"/>
          <a:ext cx="4891669" cy="3657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4566665"/>
              </p:ext>
            </p:extLst>
          </p:nvPr>
        </p:nvGraphicFramePr>
        <p:xfrm>
          <a:off x="609600" y="5334000"/>
          <a:ext cx="7982148" cy="880344"/>
        </p:xfrm>
        <a:graphic>
          <a:graphicData uri="http://schemas.openxmlformats.org/drawingml/2006/table">
            <a:tbl>
              <a:tblPr/>
              <a:tblGrid>
                <a:gridCol w="2140744"/>
                <a:gridCol w="1460351"/>
                <a:gridCol w="1460351"/>
                <a:gridCol w="1460351"/>
                <a:gridCol w="1460351"/>
              </a:tblGrid>
              <a:tr h="304800"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Vmax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Km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Ki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Alpha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7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Best-fit values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0.2082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669.5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37.117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2.332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2877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Stdv</a:t>
                      </a:r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.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1.23e-04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1.025e+04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1.785e+02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4.91e+00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71599" y="363825"/>
            <a:ext cx="67557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u="sng" dirty="0" smtClean="0"/>
              <a:t>Nonlinear Fit</a:t>
            </a:r>
            <a:r>
              <a:rPr lang="en-US" sz="1600" b="1" dirty="0" smtClean="0"/>
              <a:t>                                                                             </a:t>
            </a:r>
            <a:r>
              <a:rPr lang="en-US" sz="1600" b="1" u="sng" dirty="0" smtClean="0"/>
              <a:t> Double reciprocal plot</a:t>
            </a:r>
            <a:endParaRPr lang="en-US" sz="1600" b="1" u="sng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6407798"/>
              </p:ext>
            </p:extLst>
          </p:nvPr>
        </p:nvGraphicFramePr>
        <p:xfrm>
          <a:off x="4676775" y="838200"/>
          <a:ext cx="4467225" cy="37909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7"/>
          <p:cNvSpPr txBox="1"/>
          <p:nvPr/>
        </p:nvSpPr>
        <p:spPr>
          <a:xfrm>
            <a:off x="3657600" y="2816423"/>
            <a:ext cx="26003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rgbClr val="C00000"/>
                </a:solidFill>
              </a:rPr>
              <a:t>(-</a:t>
            </a:r>
            <a:r>
              <a:rPr lang="en-US" sz="1400" b="1" dirty="0" smtClean="0">
                <a:solidFill>
                  <a:srgbClr val="C00000"/>
                </a:solidFill>
              </a:rPr>
              <a:t>6.41E-04 </a:t>
            </a:r>
            <a:r>
              <a:rPr lang="en-US" sz="1400" b="1" dirty="0" smtClean="0">
                <a:solidFill>
                  <a:srgbClr val="C00000"/>
                </a:solidFill>
              </a:rPr>
              <a:t>uM</a:t>
            </a:r>
            <a:r>
              <a:rPr lang="en-US" sz="1400" b="1" baseline="30000" dirty="0" smtClean="0">
                <a:solidFill>
                  <a:srgbClr val="C00000"/>
                </a:solidFill>
              </a:rPr>
              <a:t>-1</a:t>
            </a:r>
            <a:r>
              <a:rPr lang="en-US" sz="1400" b="1" dirty="0" smtClean="0">
                <a:solidFill>
                  <a:srgbClr val="C00000"/>
                </a:solidFill>
              </a:rPr>
              <a:t>, </a:t>
            </a:r>
            <a:r>
              <a:rPr lang="en-US" sz="1400" b="1" dirty="0" smtClean="0">
                <a:solidFill>
                  <a:srgbClr val="C00000"/>
                </a:solidFill>
              </a:rPr>
              <a:t>2.743 </a:t>
            </a:r>
            <a:r>
              <a:rPr lang="en-US" sz="1400" b="1" dirty="0" smtClean="0">
                <a:solidFill>
                  <a:srgbClr val="C00000"/>
                </a:solidFill>
              </a:rPr>
              <a:t>min</a:t>
            </a:r>
            <a:r>
              <a:rPr lang="en-US" sz="1400" b="1" baseline="30000" dirty="0" smtClean="0">
                <a:solidFill>
                  <a:srgbClr val="C00000"/>
                </a:solidFill>
              </a:rPr>
              <a:t>.</a:t>
            </a:r>
            <a:r>
              <a:rPr lang="en-US" sz="1400" b="1" dirty="0" smtClean="0">
                <a:solidFill>
                  <a:srgbClr val="C00000"/>
                </a:solidFill>
              </a:rPr>
              <a:t>uM</a:t>
            </a:r>
            <a:r>
              <a:rPr lang="en-US" sz="1400" b="1" baseline="30000" dirty="0" smtClean="0">
                <a:solidFill>
                  <a:srgbClr val="C00000"/>
                </a:solidFill>
              </a:rPr>
              <a:t>-1</a:t>
            </a:r>
            <a:r>
              <a:rPr lang="en-US" sz="1400" b="1" dirty="0" smtClean="0">
                <a:solidFill>
                  <a:srgbClr val="C00000"/>
                </a:solidFill>
              </a:rPr>
              <a:t>)</a:t>
            </a:r>
            <a:endParaRPr lang="en-US" sz="1400" b="1" dirty="0">
              <a:solidFill>
                <a:srgbClr val="C0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562600" y="3127177"/>
            <a:ext cx="533400" cy="454223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680138" y="15240"/>
            <a:ext cx="1478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50uM DHP 1c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15240"/>
            <a:ext cx="3657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Mixed inhibition Model _ Online Tool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8832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5240"/>
            <a:ext cx="3657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Mixed inhibition Model _ Online Tool</a:t>
            </a:r>
            <a:endParaRPr lang="en-US" dirty="0">
              <a:solidFill>
                <a:srgbClr val="00B050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295400"/>
            <a:ext cx="298132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400800" y="2057400"/>
            <a:ext cx="83869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a: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max</a:t>
            </a:r>
            <a:endParaRPr lang="en-US" baseline="-25000" dirty="0" smtClean="0"/>
          </a:p>
          <a:p>
            <a:r>
              <a:rPr lang="en-US" dirty="0" smtClean="0"/>
              <a:t>b: K</a:t>
            </a:r>
            <a:r>
              <a:rPr lang="en-US" baseline="-25000" dirty="0" smtClean="0"/>
              <a:t>m</a:t>
            </a:r>
          </a:p>
          <a:p>
            <a:r>
              <a:rPr lang="en-US" dirty="0" smtClean="0"/>
              <a:t>c: K</a:t>
            </a:r>
            <a:r>
              <a:rPr lang="en-US" baseline="-25000" dirty="0" smtClean="0"/>
              <a:t>i</a:t>
            </a:r>
          </a:p>
          <a:p>
            <a:r>
              <a:rPr lang="en-US" dirty="0" smtClean="0"/>
              <a:t>d: </a:t>
            </a:r>
            <a:r>
              <a:rPr lang="en-US" dirty="0" smtClean="0">
                <a:latin typeface="Symbol" pitchFamily="18" charset="2"/>
              </a:rPr>
              <a:t>a</a:t>
            </a:r>
            <a:r>
              <a:rPr lang="en-US" sz="1400" dirty="0"/>
              <a:t>*</a:t>
            </a:r>
            <a:r>
              <a:rPr lang="en-US" dirty="0" smtClean="0"/>
              <a:t>K</a:t>
            </a:r>
            <a:r>
              <a:rPr lang="en-US" baseline="-25000" dirty="0" smtClean="0"/>
              <a:t>i</a:t>
            </a:r>
          </a:p>
          <a:p>
            <a:r>
              <a:rPr lang="en-US" dirty="0" smtClean="0"/>
              <a:t>z: v</a:t>
            </a:r>
          </a:p>
          <a:p>
            <a:r>
              <a:rPr lang="en-US" dirty="0" smtClean="0"/>
              <a:t>x: [S]</a:t>
            </a:r>
          </a:p>
          <a:p>
            <a:r>
              <a:rPr lang="en-US" dirty="0" smtClean="0"/>
              <a:t>y: [I]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782730" y="15240"/>
            <a:ext cx="1361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0uM DHP 1c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071169"/>
            <a:ext cx="4092365" cy="4003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13346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3578729"/>
              </p:ext>
            </p:extLst>
          </p:nvPr>
        </p:nvGraphicFramePr>
        <p:xfrm>
          <a:off x="4507230" y="702379"/>
          <a:ext cx="4572000" cy="4403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447761"/>
              </p:ext>
            </p:extLst>
          </p:nvPr>
        </p:nvGraphicFramePr>
        <p:xfrm>
          <a:off x="228599" y="5334000"/>
          <a:ext cx="8363149" cy="1455888"/>
        </p:xfrm>
        <a:graphic>
          <a:graphicData uri="http://schemas.openxmlformats.org/drawingml/2006/table">
            <a:tbl>
              <a:tblPr/>
              <a:tblGrid>
                <a:gridCol w="2242925"/>
                <a:gridCol w="1530056"/>
                <a:gridCol w="1530056"/>
                <a:gridCol w="1530056"/>
                <a:gridCol w="1530056"/>
              </a:tblGrid>
              <a:tr h="304800"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Vmax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Km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Ki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Alpha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7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Best-fit values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0.1864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988.2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30.3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1.265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2877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Stdv</a:t>
                      </a:r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.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5.87e-05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9.95e+03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6.58e+01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9.10e-01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287772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Best-fit values (Prism)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0.1915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981.1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28.69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1.274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877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Stdv</a:t>
                      </a:r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(Prism)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8.31e-03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1.05e+02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7.95e+00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5.90e-01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71599" y="363825"/>
            <a:ext cx="67557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u="sng" dirty="0" smtClean="0"/>
              <a:t>Nonlinear Fit</a:t>
            </a:r>
            <a:r>
              <a:rPr lang="en-US" sz="1600" b="1" dirty="0" smtClean="0"/>
              <a:t>                                                                             </a:t>
            </a:r>
            <a:r>
              <a:rPr lang="en-US" sz="1600" b="1" u="sng" dirty="0" smtClean="0"/>
              <a:t> Double reciprocal plot</a:t>
            </a:r>
            <a:endParaRPr lang="en-US" sz="1600" b="1" u="sng" dirty="0"/>
          </a:p>
        </p:txBody>
      </p:sp>
      <p:sp>
        <p:nvSpPr>
          <p:cNvPr id="7" name="TextBox 7"/>
          <p:cNvSpPr txBox="1"/>
          <p:nvPr/>
        </p:nvSpPr>
        <p:spPr>
          <a:xfrm>
            <a:off x="3657600" y="3427511"/>
            <a:ext cx="26003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accent1"/>
                </a:solidFill>
              </a:rPr>
              <a:t>(-8.00E-04 </a:t>
            </a:r>
            <a:r>
              <a:rPr lang="en-US" sz="1400" b="1" dirty="0" smtClean="0">
                <a:solidFill>
                  <a:schemeClr val="accent1"/>
                </a:solidFill>
              </a:rPr>
              <a:t>uM</a:t>
            </a:r>
            <a:r>
              <a:rPr lang="en-US" sz="1400" b="1" baseline="30000" dirty="0" smtClean="0">
                <a:solidFill>
                  <a:schemeClr val="accent1"/>
                </a:solidFill>
              </a:rPr>
              <a:t>-1</a:t>
            </a:r>
            <a:r>
              <a:rPr lang="en-US" sz="1400" b="1" dirty="0" smtClean="0">
                <a:solidFill>
                  <a:schemeClr val="accent1"/>
                </a:solidFill>
              </a:rPr>
              <a:t>, </a:t>
            </a:r>
            <a:r>
              <a:rPr lang="en-US" sz="1400" b="1" dirty="0" smtClean="0">
                <a:solidFill>
                  <a:schemeClr val="accent1"/>
                </a:solidFill>
              </a:rPr>
              <a:t>1.124 </a:t>
            </a:r>
            <a:r>
              <a:rPr lang="en-US" sz="1400" b="1" dirty="0" smtClean="0">
                <a:solidFill>
                  <a:schemeClr val="accent1"/>
                </a:solidFill>
              </a:rPr>
              <a:t>min</a:t>
            </a:r>
            <a:r>
              <a:rPr lang="en-US" sz="1400" b="1" baseline="30000" dirty="0" smtClean="0">
                <a:solidFill>
                  <a:schemeClr val="accent1"/>
                </a:solidFill>
              </a:rPr>
              <a:t>.</a:t>
            </a:r>
            <a:r>
              <a:rPr lang="en-US" sz="1400" b="1" dirty="0" smtClean="0">
                <a:solidFill>
                  <a:schemeClr val="accent1"/>
                </a:solidFill>
              </a:rPr>
              <a:t>uM</a:t>
            </a:r>
            <a:r>
              <a:rPr lang="en-US" sz="1400" b="1" baseline="30000" dirty="0" smtClean="0">
                <a:solidFill>
                  <a:schemeClr val="accent1"/>
                </a:solidFill>
              </a:rPr>
              <a:t>-1</a:t>
            </a:r>
            <a:r>
              <a:rPr lang="en-US" sz="1400" b="1" dirty="0" smtClean="0">
                <a:solidFill>
                  <a:schemeClr val="accent1"/>
                </a:solidFill>
              </a:rPr>
              <a:t>)</a:t>
            </a:r>
            <a:endParaRPr lang="en-US" sz="1400" b="1" dirty="0">
              <a:solidFill>
                <a:schemeClr val="accent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562600" y="3735288"/>
            <a:ext cx="381000" cy="300335"/>
          </a:xfrm>
          <a:prstGeom prst="straightConnector1">
            <a:avLst/>
          </a:prstGeom>
          <a:ln w="19050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782730" y="15240"/>
            <a:ext cx="1361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0uM DHP 1c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5947539"/>
              </p:ext>
            </p:extLst>
          </p:nvPr>
        </p:nvGraphicFramePr>
        <p:xfrm>
          <a:off x="152401" y="789830"/>
          <a:ext cx="4724400" cy="4163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0" y="15240"/>
            <a:ext cx="3657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Mixed inhibition Model _ Online Tool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5" name="TextBox 7"/>
          <p:cNvSpPr txBox="1"/>
          <p:nvPr/>
        </p:nvSpPr>
        <p:spPr>
          <a:xfrm>
            <a:off x="3657410" y="4986727"/>
            <a:ext cx="3317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rgbClr val="C00000"/>
                </a:solidFill>
              </a:rPr>
              <a:t>(-7.99E-04 uM</a:t>
            </a:r>
            <a:r>
              <a:rPr lang="en-US" sz="1400" b="1" baseline="30000" dirty="0" smtClean="0">
                <a:solidFill>
                  <a:srgbClr val="C00000"/>
                </a:solidFill>
              </a:rPr>
              <a:t>-1</a:t>
            </a:r>
            <a:r>
              <a:rPr lang="en-US" sz="1400" b="1" dirty="0" smtClean="0">
                <a:solidFill>
                  <a:srgbClr val="C00000"/>
                </a:solidFill>
              </a:rPr>
              <a:t>, 1.125 min</a:t>
            </a:r>
            <a:r>
              <a:rPr lang="en-US" sz="1400" b="1" baseline="30000" dirty="0" smtClean="0">
                <a:solidFill>
                  <a:srgbClr val="C00000"/>
                </a:solidFill>
              </a:rPr>
              <a:t>.</a:t>
            </a:r>
            <a:r>
              <a:rPr lang="en-US" sz="1400" b="1" dirty="0" smtClean="0">
                <a:solidFill>
                  <a:srgbClr val="C00000"/>
                </a:solidFill>
              </a:rPr>
              <a:t>uM</a:t>
            </a:r>
            <a:r>
              <a:rPr lang="en-US" sz="1400" b="1" baseline="30000" dirty="0" smtClean="0">
                <a:solidFill>
                  <a:srgbClr val="C00000"/>
                </a:solidFill>
              </a:rPr>
              <a:t>-1</a:t>
            </a:r>
            <a:r>
              <a:rPr lang="en-US" sz="1400" b="1" dirty="0" smtClean="0">
                <a:solidFill>
                  <a:srgbClr val="C00000"/>
                </a:solidFill>
              </a:rPr>
              <a:t>) for Prism</a:t>
            </a:r>
            <a:endParaRPr lang="en-US" sz="1400" b="1" dirty="0">
              <a:solidFill>
                <a:srgbClr val="C00000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6043679" y="4312169"/>
            <a:ext cx="142876" cy="674558"/>
          </a:xfrm>
          <a:prstGeom prst="straightConnector1">
            <a:avLst/>
          </a:prstGeom>
          <a:ln w="28575">
            <a:solidFill>
              <a:schemeClr val="accent2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97624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838200"/>
            <a:ext cx="7449911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54096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5271" y="224135"/>
            <a:ext cx="6706529" cy="461665"/>
          </a:xfrm>
          <a:prstGeom prst="rect">
            <a:avLst/>
          </a:prstGeom>
          <a:noFill/>
          <a:effectLst>
            <a:glow rad="139700">
              <a:schemeClr val="bg1">
                <a:lumMod val="6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Next steps</a:t>
            </a:r>
            <a:endParaRPr lang="en-US" b="1" dirty="0">
              <a:solidFill>
                <a:srgbClr val="0000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" y="1295400"/>
            <a:ext cx="8534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dirty="0" smtClean="0"/>
              <a:t>An </a:t>
            </a:r>
            <a:r>
              <a:rPr lang="en-US" dirty="0"/>
              <a:t>additional [NAM], at 0 and 50 </a:t>
            </a:r>
            <a:r>
              <a:rPr lang="en-US" dirty="0" err="1"/>
              <a:t>uM</a:t>
            </a:r>
            <a:r>
              <a:rPr lang="en-US" dirty="0"/>
              <a:t> DHP </a:t>
            </a:r>
            <a:endParaRPr lang="en-US" dirty="0" smtClean="0"/>
          </a:p>
          <a:p>
            <a:endParaRPr lang="en-US" dirty="0"/>
          </a:p>
          <a:p>
            <a:pPr marL="285750" indent="-285750">
              <a:buFont typeface="Wingdings" pitchFamily="2" charset="2"/>
              <a:buChar char="Ø"/>
            </a:pPr>
            <a:r>
              <a:rPr lang="en-US" dirty="0" smtClean="0"/>
              <a:t>An endpoint </a:t>
            </a:r>
            <a:r>
              <a:rPr lang="en-US" dirty="0"/>
              <a:t>verification experiment with ethyl phenyl DHP derivative that was found to be an inhibitor in JMC paper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59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5271" y="224135"/>
            <a:ext cx="6706529" cy="461665"/>
          </a:xfrm>
          <a:prstGeom prst="rect">
            <a:avLst/>
          </a:prstGeom>
          <a:noFill/>
          <a:effectLst>
            <a:glow rad="139700">
              <a:schemeClr val="bg1">
                <a:lumMod val="6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Overview </a:t>
            </a:r>
            <a:endParaRPr lang="en-US" b="1" dirty="0">
              <a:solidFill>
                <a:srgbClr val="0000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28600" y="1219200"/>
            <a:ext cx="3429000" cy="1524000"/>
            <a:chOff x="228600" y="1219200"/>
            <a:chExt cx="3429000" cy="1524000"/>
          </a:xfrm>
        </p:grpSpPr>
        <p:sp>
          <p:nvSpPr>
            <p:cNvPr id="3" name="TextBox 2"/>
            <p:cNvSpPr txBox="1"/>
            <p:nvPr/>
          </p:nvSpPr>
          <p:spPr>
            <a:xfrm>
              <a:off x="228600" y="1295400"/>
              <a:ext cx="3360215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[NAD</a:t>
              </a:r>
              <a:r>
                <a:rPr lang="en-US" sz="1600" baseline="30000" dirty="0" smtClean="0"/>
                <a:t>+</a:t>
              </a:r>
              <a:r>
                <a:rPr lang="en-US" sz="1600" dirty="0" smtClean="0"/>
                <a:t>]=100, 375, 750, 1500, 3000 </a:t>
              </a:r>
              <a:r>
                <a:rPr lang="en-US" sz="1600" dirty="0" err="1">
                  <a:latin typeface="Symbol" pitchFamily="18" charset="2"/>
                </a:rPr>
                <a:t>m</a:t>
              </a:r>
              <a:r>
                <a:rPr lang="en-US" sz="1600" dirty="0" err="1" smtClean="0"/>
                <a:t>M</a:t>
              </a:r>
              <a:endParaRPr lang="en-US" sz="1600" dirty="0" smtClean="0"/>
            </a:p>
            <a:p>
              <a:r>
                <a:rPr lang="en-US" sz="1600" dirty="0" smtClean="0"/>
                <a:t>[Substrate peptide]=100 </a:t>
              </a:r>
              <a:r>
                <a:rPr lang="en-US" sz="1600" dirty="0" err="1" smtClean="0">
                  <a:latin typeface="Symbol" pitchFamily="18" charset="2"/>
                </a:rPr>
                <a:t>m</a:t>
              </a:r>
              <a:r>
                <a:rPr lang="en-US" sz="1600" dirty="0" err="1" smtClean="0"/>
                <a:t>M</a:t>
              </a:r>
              <a:endParaRPr lang="en-US" sz="1600" dirty="0" smtClean="0"/>
            </a:p>
            <a:p>
              <a:r>
                <a:rPr lang="en-US" sz="1600" dirty="0" smtClean="0"/>
                <a:t>[SIRT3]=2.5U/reaction</a:t>
              </a:r>
            </a:p>
            <a:p>
              <a:r>
                <a:rPr lang="en-US" sz="1600" dirty="0" smtClean="0"/>
                <a:t>[NAM]=0, 50 </a:t>
              </a:r>
              <a:r>
                <a:rPr lang="en-US" sz="1600" dirty="0" err="1">
                  <a:latin typeface="Symbol" pitchFamily="18" charset="2"/>
                </a:rPr>
                <a:t>m</a:t>
              </a:r>
              <a:r>
                <a:rPr lang="en-US" sz="1600" dirty="0" err="1" smtClean="0"/>
                <a:t>M</a:t>
              </a:r>
              <a:endParaRPr lang="en-US" sz="1600" dirty="0"/>
            </a:p>
          </p:txBody>
        </p:sp>
        <p:sp>
          <p:nvSpPr>
            <p:cNvPr id="4" name="Rounded Rectangle 3"/>
            <p:cNvSpPr/>
            <p:nvPr/>
          </p:nvSpPr>
          <p:spPr>
            <a:xfrm>
              <a:off x="228600" y="1219200"/>
              <a:ext cx="3429000" cy="15240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869385" y="1219200"/>
            <a:ext cx="3436415" cy="1524000"/>
            <a:chOff x="4869385" y="1219200"/>
            <a:chExt cx="3436415" cy="1524000"/>
          </a:xfrm>
        </p:grpSpPr>
        <p:sp>
          <p:nvSpPr>
            <p:cNvPr id="5" name="TextBox 4"/>
            <p:cNvSpPr txBox="1"/>
            <p:nvPr/>
          </p:nvSpPr>
          <p:spPr>
            <a:xfrm>
              <a:off x="4869385" y="1295400"/>
              <a:ext cx="3360215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[NAD</a:t>
              </a:r>
              <a:r>
                <a:rPr lang="en-US" sz="1600" baseline="30000" dirty="0" smtClean="0"/>
                <a:t>+</a:t>
              </a:r>
              <a:r>
                <a:rPr lang="en-US" sz="1600" dirty="0" smtClean="0"/>
                <a:t>]=100, 375, 750, 1500, 3000 </a:t>
              </a:r>
              <a:r>
                <a:rPr lang="en-US" sz="1600" dirty="0" err="1">
                  <a:latin typeface="Symbol" pitchFamily="18" charset="2"/>
                </a:rPr>
                <a:t>m</a:t>
              </a:r>
              <a:r>
                <a:rPr lang="en-US" sz="1600" dirty="0" err="1" smtClean="0"/>
                <a:t>M</a:t>
              </a:r>
              <a:endParaRPr lang="en-US" sz="1600" dirty="0" smtClean="0"/>
            </a:p>
            <a:p>
              <a:r>
                <a:rPr lang="en-US" sz="1600" dirty="0" smtClean="0"/>
                <a:t>[Substrate peptide]=100 </a:t>
              </a:r>
              <a:r>
                <a:rPr lang="en-US" sz="1600" dirty="0" err="1" smtClean="0">
                  <a:latin typeface="Symbol" pitchFamily="18" charset="2"/>
                </a:rPr>
                <a:t>m</a:t>
              </a:r>
              <a:r>
                <a:rPr lang="en-US" sz="1600" dirty="0" err="1" smtClean="0"/>
                <a:t>M</a:t>
              </a:r>
              <a:endParaRPr lang="en-US" sz="1600" dirty="0" smtClean="0"/>
            </a:p>
            <a:p>
              <a:r>
                <a:rPr lang="en-US" sz="1600" dirty="0" smtClean="0"/>
                <a:t>[SIRT3]=2.5U/reaction</a:t>
              </a:r>
            </a:p>
            <a:p>
              <a:r>
                <a:rPr lang="en-US" sz="1600" dirty="0" smtClean="0"/>
                <a:t>[DHP 1c] = 50 </a:t>
              </a:r>
              <a:r>
                <a:rPr lang="en-US" sz="1600" dirty="0" err="1">
                  <a:latin typeface="Symbol" pitchFamily="18" charset="2"/>
                </a:rPr>
                <a:t>m</a:t>
              </a:r>
              <a:r>
                <a:rPr lang="en-US" sz="1600" dirty="0" err="1"/>
                <a:t>M</a:t>
              </a:r>
              <a:endParaRPr lang="en-US" sz="1600" dirty="0"/>
            </a:p>
            <a:p>
              <a:r>
                <a:rPr lang="en-US" sz="1600" dirty="0" smtClean="0"/>
                <a:t>[NAM]=0, 50 </a:t>
              </a:r>
              <a:r>
                <a:rPr lang="en-US" sz="1600" dirty="0" err="1">
                  <a:latin typeface="Symbol" pitchFamily="18" charset="2"/>
                </a:rPr>
                <a:t>m</a:t>
              </a:r>
              <a:r>
                <a:rPr lang="en-US" sz="1600" dirty="0" err="1" smtClean="0"/>
                <a:t>M</a:t>
              </a:r>
              <a:endParaRPr lang="en-US" sz="1600" dirty="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4876800" y="1219200"/>
              <a:ext cx="3429000" cy="15240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8364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90600" y="5410200"/>
          <a:ext cx="7162800" cy="848889"/>
        </p:xfrm>
        <a:graphic>
          <a:graphicData uri="http://schemas.openxmlformats.org/drawingml/2006/table">
            <a:tbl>
              <a:tblPr/>
              <a:tblGrid>
                <a:gridCol w="1557130"/>
                <a:gridCol w="1012135"/>
                <a:gridCol w="1245704"/>
                <a:gridCol w="1167848"/>
                <a:gridCol w="2179983"/>
              </a:tblGrid>
              <a:tr h="2829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Best-fit values</a:t>
                      </a:r>
                    </a:p>
                  </a:txBody>
                  <a:tcPr marL="8643" marR="8643" marT="86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latin typeface="+mn-lt"/>
                        </a:rPr>
                        <a:t>Control</a:t>
                      </a:r>
                      <a:r>
                        <a:rPr lang="en-US" sz="1400" b="0" i="0" u="none" strike="noStrike" dirty="0">
                          <a:latin typeface="+mn-lt"/>
                        </a:rPr>
                        <a:t> </a:t>
                      </a:r>
                    </a:p>
                  </a:txBody>
                  <a:tcPr marL="8643" marR="8643" marT="86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latin typeface="+mn-lt"/>
                        </a:rPr>
                        <a:t>50</a:t>
                      </a:r>
                      <a:r>
                        <a:rPr lang="en-US" sz="1400" b="0" i="0" u="none" strike="noStrike" dirty="0" smtClean="0">
                          <a:latin typeface="Symbol" pitchFamily="18" charset="2"/>
                        </a:rPr>
                        <a:t>m</a:t>
                      </a:r>
                      <a:r>
                        <a:rPr lang="en-US" sz="1400" b="0" i="0" u="none" strike="noStrike" dirty="0" smtClean="0">
                          <a:latin typeface="+mn-lt"/>
                        </a:rPr>
                        <a:t>M</a:t>
                      </a:r>
                      <a:r>
                        <a:rPr lang="en-US" sz="1400" b="0" i="0" u="none" strike="noStrike" baseline="0" dirty="0" smtClean="0">
                          <a:latin typeface="+mn-lt"/>
                        </a:rPr>
                        <a:t> DHP 1c</a:t>
                      </a:r>
                      <a:r>
                        <a:rPr lang="en-US" sz="1400" b="0" i="0" u="none" strike="noStrike" dirty="0">
                          <a:latin typeface="+mn-lt"/>
                        </a:rPr>
                        <a:t> </a:t>
                      </a:r>
                    </a:p>
                  </a:txBody>
                  <a:tcPr marL="8643" marR="8643" marT="86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latin typeface="+mn-lt"/>
                        </a:rPr>
                        <a:t>50</a:t>
                      </a:r>
                      <a:r>
                        <a:rPr lang="en-US" sz="1400" b="0" i="0" u="none" strike="noStrike" dirty="0" smtClean="0">
                          <a:latin typeface="Symbol" pitchFamily="18" charset="2"/>
                        </a:rPr>
                        <a:t>m</a:t>
                      </a:r>
                      <a:r>
                        <a:rPr lang="en-US" sz="1400" b="0" i="0" u="none" strike="noStrike" dirty="0" smtClean="0">
                          <a:latin typeface="+mn-lt"/>
                        </a:rPr>
                        <a:t>M NAM</a:t>
                      </a:r>
                      <a:r>
                        <a:rPr lang="en-US" sz="1400" b="0" i="0" u="none" strike="noStrike" dirty="0">
                          <a:latin typeface="+mn-lt"/>
                        </a:rPr>
                        <a:t> </a:t>
                      </a:r>
                    </a:p>
                  </a:txBody>
                  <a:tcPr marL="8643" marR="8643" marT="86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latin typeface="+mn-lt"/>
                        </a:rPr>
                        <a:t>50</a:t>
                      </a:r>
                      <a:r>
                        <a:rPr lang="en-US" sz="1400" b="0" i="0" u="none" strike="noStrike" dirty="0" smtClean="0">
                          <a:latin typeface="Symbol" pitchFamily="18" charset="2"/>
                        </a:rPr>
                        <a:t>m</a:t>
                      </a:r>
                      <a:r>
                        <a:rPr lang="en-US" sz="1400" b="0" i="0" u="none" strike="noStrike" dirty="0" smtClean="0">
                          <a:latin typeface="+mn-lt"/>
                        </a:rPr>
                        <a:t>M NAM</a:t>
                      </a:r>
                      <a:r>
                        <a:rPr lang="en-US" sz="1400" b="0" i="0" u="none" strike="noStrike" baseline="0" dirty="0" smtClean="0">
                          <a:latin typeface="+mn-lt"/>
                        </a:rPr>
                        <a:t> + 50</a:t>
                      </a:r>
                      <a:r>
                        <a:rPr lang="en-US" sz="1400" b="0" i="0" u="none" strike="noStrike" dirty="0" smtClean="0">
                          <a:latin typeface="Symbol" pitchFamily="18" charset="2"/>
                        </a:rPr>
                        <a:t>m</a:t>
                      </a:r>
                      <a:r>
                        <a:rPr lang="en-US" sz="1400" b="0" i="0" u="none" strike="noStrike" baseline="0" dirty="0" smtClean="0">
                          <a:latin typeface="+mn-lt"/>
                        </a:rPr>
                        <a:t>M DHP 1c</a:t>
                      </a:r>
                      <a:r>
                        <a:rPr lang="en-US" sz="1400" b="0" i="0" u="none" strike="noStrike" dirty="0">
                          <a:latin typeface="+mn-lt"/>
                        </a:rPr>
                        <a:t> </a:t>
                      </a:r>
                    </a:p>
                  </a:txBody>
                  <a:tcPr marL="8643" marR="8643" marT="86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err="1">
                          <a:latin typeface="+mn-lt"/>
                        </a:rPr>
                        <a:t>Vmax</a:t>
                      </a:r>
                      <a:endParaRPr lang="en-US" sz="1400" b="0" i="0" u="none" strike="noStrike" dirty="0">
                        <a:latin typeface="+mn-lt"/>
                      </a:endParaRPr>
                    </a:p>
                  </a:txBody>
                  <a:tcPr marL="8643" marR="8643" marT="86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+mn-lt"/>
                        </a:rPr>
                        <a:t>0.1864</a:t>
                      </a:r>
                    </a:p>
                  </a:txBody>
                  <a:tcPr marL="8643" marR="8643" marT="86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0.2082</a:t>
                      </a:r>
                    </a:p>
                  </a:txBody>
                  <a:tcPr marL="8643" marR="8643" marT="86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0.08091</a:t>
                      </a:r>
                    </a:p>
                  </a:txBody>
                  <a:tcPr marL="8643" marR="8643" marT="86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0.1320</a:t>
                      </a:r>
                    </a:p>
                  </a:txBody>
                  <a:tcPr marL="8643" marR="8643" marT="86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Km</a:t>
                      </a:r>
                    </a:p>
                  </a:txBody>
                  <a:tcPr marL="8643" marR="8643" marT="86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+mn-lt"/>
                        </a:rPr>
                        <a:t>988.2</a:t>
                      </a:r>
                    </a:p>
                  </a:txBody>
                  <a:tcPr marL="8643" marR="8643" marT="86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669.5</a:t>
                      </a:r>
                    </a:p>
                  </a:txBody>
                  <a:tcPr marL="8643" marR="8643" marT="86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+mn-lt"/>
                        </a:rPr>
                        <a:t>1137</a:t>
                      </a:r>
                    </a:p>
                  </a:txBody>
                  <a:tcPr marL="8643" marR="8643" marT="86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996.1</a:t>
                      </a:r>
                    </a:p>
                  </a:txBody>
                  <a:tcPr marL="8643" marR="8643" marT="86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-929" y="224135"/>
            <a:ext cx="6706529" cy="461665"/>
          </a:xfrm>
          <a:prstGeom prst="rect">
            <a:avLst/>
          </a:prstGeom>
          <a:noFill/>
          <a:effectLst>
            <a:glow rad="139700">
              <a:schemeClr val="bg1">
                <a:lumMod val="6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SIRT3:DHP 1c mechanistic  study </a:t>
            </a:r>
            <a:r>
              <a:rPr lang="en-US" sz="1400" b="1" dirty="0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– </a:t>
            </a:r>
            <a:r>
              <a:rPr lang="en-US" b="1" dirty="0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MM Fitting</a:t>
            </a:r>
            <a:endParaRPr lang="en-US" b="1" baseline="30000" dirty="0">
              <a:solidFill>
                <a:srgbClr val="0000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762000" y="966866"/>
            <a:ext cx="6178770" cy="4168514"/>
            <a:chOff x="762000" y="966866"/>
            <a:chExt cx="6178770" cy="4168514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62000" y="966866"/>
              <a:ext cx="5410200" cy="41685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" name="TextBox 1"/>
            <p:cNvSpPr txBox="1"/>
            <p:nvPr/>
          </p:nvSpPr>
          <p:spPr>
            <a:xfrm>
              <a:off x="4508694" y="1595566"/>
              <a:ext cx="2432076" cy="132343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50uM DHP 1c</a:t>
              </a:r>
            </a:p>
            <a:p>
              <a:r>
                <a:rPr lang="en-US" sz="1600" dirty="0" smtClean="0"/>
                <a:t>Control</a:t>
              </a:r>
            </a:p>
            <a:p>
              <a:r>
                <a:rPr lang="en-US" sz="1600" dirty="0" smtClean="0"/>
                <a:t>50uM NAM+ 50uM DHP 1c</a:t>
              </a:r>
            </a:p>
            <a:p>
              <a:r>
                <a:rPr lang="en-US" sz="1600" dirty="0" smtClean="0"/>
                <a:t>50uM NAM</a:t>
              </a:r>
            </a:p>
            <a:p>
              <a:endParaRPr lang="en-US" sz="1600" dirty="0"/>
            </a:p>
          </p:txBody>
        </p:sp>
      </p:grpSp>
      <p:sp>
        <p:nvSpPr>
          <p:cNvPr id="3" name="Isosceles Triangle 2"/>
          <p:cNvSpPr/>
          <p:nvPr/>
        </p:nvSpPr>
        <p:spPr>
          <a:xfrm>
            <a:off x="4343400" y="1752600"/>
            <a:ext cx="76200" cy="7620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4373881" y="2011681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iamond 4"/>
          <p:cNvSpPr/>
          <p:nvPr/>
        </p:nvSpPr>
        <p:spPr>
          <a:xfrm>
            <a:off x="4373882" y="2240281"/>
            <a:ext cx="45719" cy="45719"/>
          </a:xfrm>
          <a:prstGeom prst="diamond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267200" y="2359223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o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62067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562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775151"/>
              </p:ext>
            </p:extLst>
          </p:nvPr>
        </p:nvGraphicFramePr>
        <p:xfrm>
          <a:off x="4343401" y="1752600"/>
          <a:ext cx="4648199" cy="4929306"/>
        </p:xfrm>
        <a:graphic>
          <a:graphicData uri="http://schemas.openxmlformats.org/drawingml/2006/table">
            <a:tbl>
              <a:tblPr/>
              <a:tblGrid>
                <a:gridCol w="2125701"/>
                <a:gridCol w="1190392"/>
                <a:gridCol w="1332106"/>
              </a:tblGrid>
              <a:tr h="216097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i="0" u="sng" strike="noStrike" dirty="0" err="1" smtClean="0">
                          <a:latin typeface="Arial"/>
                        </a:rPr>
                        <a:t>Michaelis-Menten</a:t>
                      </a:r>
                      <a:r>
                        <a:rPr lang="en-US" sz="1400" b="1" i="0" u="sng" strike="noStrike" dirty="0" smtClean="0">
                          <a:latin typeface="Arial"/>
                        </a:rPr>
                        <a:t> (Prism)</a:t>
                      </a:r>
                      <a:endParaRPr lang="en-US" sz="1400" b="1" i="0" u="sng" strike="noStrike" dirty="0">
                        <a:latin typeface="Arial"/>
                      </a:endParaRPr>
                    </a:p>
                    <a:p>
                      <a:pPr algn="ctr" fontAlgn="b"/>
                      <a:r>
                        <a:rPr lang="en-US" sz="13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3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3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Best-fit values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err="1">
                          <a:latin typeface="Arial"/>
                        </a:rPr>
                        <a:t>Vmax</a:t>
                      </a:r>
                      <a:endParaRPr lang="en-US" sz="13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latin typeface="Arial"/>
                        </a:rPr>
                        <a:t>0.1864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latin typeface="Arial"/>
                        </a:rPr>
                        <a:t>0.08091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160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Km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988.2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latin typeface="Arial"/>
                        </a:rPr>
                        <a:t>1137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160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Std. Error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Vmax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0.01007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0.004507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Km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131.1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147.8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22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95% Confidence Intervals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22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Vmax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0.1544 to 0.2185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0.06656 to 0.09525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Km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571.1 to 1405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666.4 to 1607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Goodness of Fit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Degrees of Freedom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latin typeface="Arial"/>
                        </a:rPr>
                        <a:t>R square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latin typeface="Arial"/>
                        </a:rPr>
                        <a:t>0.9945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latin typeface="Arial"/>
                        </a:rPr>
                        <a:t>0.9951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222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Absolute Sum of Squares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5.131e-005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8.105e-006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Sy.x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0.004136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0.001644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Constraints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Km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Km &gt; 0.0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Km &gt; 0.0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Number of points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latin typeface="Arial"/>
                        </a:rPr>
                        <a:t>Analyzed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65710" y="0"/>
            <a:ext cx="1361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0uM </a:t>
            </a:r>
            <a:r>
              <a:rPr lang="en-US" b="1" u="sng" dirty="0" smtClean="0">
                <a:solidFill>
                  <a:srgbClr val="FF0000"/>
                </a:solidFill>
              </a:rPr>
              <a:t>DHP </a:t>
            </a:r>
            <a:r>
              <a:rPr lang="en-US" b="1" u="sng" dirty="0" smtClean="0">
                <a:solidFill>
                  <a:srgbClr val="FF0000"/>
                </a:solidFill>
              </a:rPr>
              <a:t>1c</a:t>
            </a:r>
            <a:endParaRPr lang="en-US" b="1" u="sng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772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450998029"/>
              </p:ext>
            </p:extLst>
          </p:nvPr>
        </p:nvGraphicFramePr>
        <p:xfrm>
          <a:off x="762000" y="304800"/>
          <a:ext cx="7467600" cy="655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152400"/>
            <a:ext cx="30753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Double reciprocal _ MM Fit</a:t>
            </a:r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138909" y="884720"/>
            <a:ext cx="10294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50uM NAM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39000" y="3352800"/>
            <a:ext cx="9380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1"/>
                </a:solidFill>
              </a:rPr>
              <a:t>0uM NAM</a:t>
            </a:r>
            <a:endParaRPr lang="en-US" sz="1400" dirty="0">
              <a:solidFill>
                <a:schemeClr val="accent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rot="16200000" flipH="1">
            <a:off x="2400300" y="4686300"/>
            <a:ext cx="609600" cy="3810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7"/>
          <p:cNvSpPr txBox="1"/>
          <p:nvPr/>
        </p:nvSpPr>
        <p:spPr>
          <a:xfrm>
            <a:off x="0" y="4267200"/>
            <a:ext cx="26003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rgbClr val="C00000"/>
                </a:solidFill>
              </a:rPr>
              <a:t>(-7.99E-04 </a:t>
            </a:r>
            <a:r>
              <a:rPr lang="en-US" sz="1400" b="1" dirty="0" smtClean="0">
                <a:solidFill>
                  <a:srgbClr val="C00000"/>
                </a:solidFill>
              </a:rPr>
              <a:t>uM</a:t>
            </a:r>
            <a:r>
              <a:rPr lang="en-US" sz="1400" b="1" baseline="30000" dirty="0" smtClean="0">
                <a:solidFill>
                  <a:srgbClr val="C00000"/>
                </a:solidFill>
              </a:rPr>
              <a:t>-1</a:t>
            </a:r>
            <a:r>
              <a:rPr lang="en-US" sz="1400" b="1" dirty="0" smtClean="0">
                <a:solidFill>
                  <a:srgbClr val="C00000"/>
                </a:solidFill>
              </a:rPr>
              <a:t>, </a:t>
            </a:r>
            <a:r>
              <a:rPr lang="en-US" sz="1400" b="1" dirty="0" smtClean="0">
                <a:solidFill>
                  <a:srgbClr val="C00000"/>
                </a:solidFill>
              </a:rPr>
              <a:t>1.128 </a:t>
            </a:r>
            <a:r>
              <a:rPr lang="en-US" sz="1400" b="1" dirty="0" smtClean="0">
                <a:solidFill>
                  <a:srgbClr val="C00000"/>
                </a:solidFill>
              </a:rPr>
              <a:t>min</a:t>
            </a:r>
            <a:r>
              <a:rPr lang="en-US" sz="1400" b="1" baseline="30000" dirty="0" smtClean="0">
                <a:solidFill>
                  <a:srgbClr val="C00000"/>
                </a:solidFill>
              </a:rPr>
              <a:t>.</a:t>
            </a:r>
            <a:r>
              <a:rPr lang="en-US" sz="1400" b="1" dirty="0" smtClean="0">
                <a:solidFill>
                  <a:srgbClr val="C00000"/>
                </a:solidFill>
              </a:rPr>
              <a:t>uM</a:t>
            </a:r>
            <a:r>
              <a:rPr lang="en-US" sz="1400" b="1" baseline="30000" dirty="0" smtClean="0">
                <a:solidFill>
                  <a:srgbClr val="C00000"/>
                </a:solidFill>
              </a:rPr>
              <a:t>-1</a:t>
            </a:r>
            <a:r>
              <a:rPr lang="en-US" sz="1400" b="1" dirty="0" smtClean="0">
                <a:solidFill>
                  <a:srgbClr val="C00000"/>
                </a:solidFill>
              </a:rPr>
              <a:t>)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29000" y="304800"/>
            <a:ext cx="26453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1/v = 1/</a:t>
            </a:r>
            <a:r>
              <a:rPr lang="en-US" b="1" dirty="0" err="1" smtClean="0"/>
              <a:t>Vmax</a:t>
            </a:r>
            <a:r>
              <a:rPr lang="en-US" b="1" dirty="0" smtClean="0"/>
              <a:t>*(1+Km/[S])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665710" y="0"/>
            <a:ext cx="1361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0uM </a:t>
            </a:r>
            <a:r>
              <a:rPr lang="en-US" b="1" u="sng" dirty="0" smtClean="0">
                <a:solidFill>
                  <a:srgbClr val="FF0000"/>
                </a:solidFill>
              </a:rPr>
              <a:t>DHP </a:t>
            </a:r>
            <a:r>
              <a:rPr lang="en-US" b="1" u="sng" dirty="0" smtClean="0">
                <a:solidFill>
                  <a:srgbClr val="FF0000"/>
                </a:solidFill>
              </a:rPr>
              <a:t>1c</a:t>
            </a:r>
            <a:endParaRPr lang="en-US" b="1" u="sng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879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890164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33033"/>
              </p:ext>
            </p:extLst>
          </p:nvPr>
        </p:nvGraphicFramePr>
        <p:xfrm>
          <a:off x="4724400" y="1752600"/>
          <a:ext cx="3962400" cy="3779520"/>
        </p:xfrm>
        <a:graphic>
          <a:graphicData uri="http://schemas.openxmlformats.org/drawingml/2006/table">
            <a:tbl>
              <a:tblPr/>
              <a:tblGrid>
                <a:gridCol w="1245947"/>
                <a:gridCol w="948947"/>
                <a:gridCol w="917558"/>
                <a:gridCol w="849948"/>
              </a:tblGrid>
              <a:tr h="13546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sng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Mixed model </a:t>
                      </a:r>
                      <a:r>
                        <a:rPr lang="en-US" sz="1400" b="1" i="0" u="sng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inhibition (Prism)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5467"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5467"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Control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50uM NAM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Global (shared)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0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Best-fit values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8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Vmax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0.1915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0.1915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0.1915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</a:tr>
              <a:tr h="1290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= 1.000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= 50.00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0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Alpha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1.274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1.274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1.274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</a:tr>
              <a:tr h="1290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Ki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28.69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28.69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28.69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</a:tr>
              <a:tr h="1290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981.1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981.1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981.1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</a:tr>
              <a:tr h="1354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Std. Error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0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Vmax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0.008313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0.008313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0.008313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0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Alpha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0.5898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0.5898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0.5898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0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Ki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7.952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7.952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7.952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0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105.1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105.1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105.1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0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 square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0.9945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0.9951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0.9964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</a:tr>
              <a:tr h="1290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Number of points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0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Analyzed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65710" y="0"/>
            <a:ext cx="1361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0uM </a:t>
            </a:r>
            <a:r>
              <a:rPr lang="en-US" b="1" u="sng" dirty="0" smtClean="0">
                <a:solidFill>
                  <a:srgbClr val="FF0000"/>
                </a:solidFill>
              </a:rPr>
              <a:t>DHP </a:t>
            </a:r>
            <a:r>
              <a:rPr lang="en-US" b="1" u="sng" dirty="0" smtClean="0">
                <a:solidFill>
                  <a:srgbClr val="FF0000"/>
                </a:solidFill>
              </a:rPr>
              <a:t>1c</a:t>
            </a:r>
            <a:endParaRPr lang="en-US" b="1" u="sng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806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4287272651"/>
              </p:ext>
            </p:extLst>
          </p:nvPr>
        </p:nvGraphicFramePr>
        <p:xfrm>
          <a:off x="553199" y="571560"/>
          <a:ext cx="7467600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152400"/>
            <a:ext cx="43788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Double reciprocal _ Mixed inhibition Fit</a:t>
            </a:r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867695" y="905709"/>
            <a:ext cx="10294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50uM NAM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59067" y="3503711"/>
            <a:ext cx="9380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1"/>
                </a:solidFill>
              </a:rPr>
              <a:t>0uM NAM</a:t>
            </a:r>
            <a:endParaRPr lang="en-US" sz="1400" dirty="0">
              <a:solidFill>
                <a:schemeClr val="accent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981200" y="4495800"/>
            <a:ext cx="685800" cy="6096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819400" y="533400"/>
            <a:ext cx="5791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/>
              <a:t>1/v = Km/Vmax*(1+[I]/Ki)*1/[S]+1/Vmax*(1+[I]/aKi)</a:t>
            </a:r>
            <a:endParaRPr lang="en-US" b="1" dirty="0"/>
          </a:p>
        </p:txBody>
      </p:sp>
      <p:sp>
        <p:nvSpPr>
          <p:cNvPr id="10" name="TextBox 7"/>
          <p:cNvSpPr txBox="1"/>
          <p:nvPr/>
        </p:nvSpPr>
        <p:spPr>
          <a:xfrm>
            <a:off x="0" y="4267200"/>
            <a:ext cx="26003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rgbClr val="C00000"/>
                </a:solidFill>
              </a:rPr>
              <a:t>(-7.99E-04 uM</a:t>
            </a:r>
            <a:r>
              <a:rPr lang="en-US" sz="1400" b="1" baseline="30000" dirty="0" smtClean="0">
                <a:solidFill>
                  <a:srgbClr val="C00000"/>
                </a:solidFill>
              </a:rPr>
              <a:t>-1</a:t>
            </a:r>
            <a:r>
              <a:rPr lang="en-US" sz="1400" b="1" dirty="0" smtClean="0">
                <a:solidFill>
                  <a:srgbClr val="C00000"/>
                </a:solidFill>
              </a:rPr>
              <a:t>, 1.125 min</a:t>
            </a:r>
            <a:r>
              <a:rPr lang="en-US" sz="1400" b="1" baseline="30000" dirty="0" smtClean="0">
                <a:solidFill>
                  <a:srgbClr val="C00000"/>
                </a:solidFill>
              </a:rPr>
              <a:t>.</a:t>
            </a:r>
            <a:r>
              <a:rPr lang="en-US" sz="1400" b="1" dirty="0" smtClean="0">
                <a:solidFill>
                  <a:srgbClr val="C00000"/>
                </a:solidFill>
              </a:rPr>
              <a:t>uM</a:t>
            </a:r>
            <a:r>
              <a:rPr lang="en-US" sz="1400" b="1" baseline="30000" dirty="0" smtClean="0">
                <a:solidFill>
                  <a:srgbClr val="C00000"/>
                </a:solidFill>
              </a:rPr>
              <a:t>-1</a:t>
            </a:r>
            <a:r>
              <a:rPr lang="en-US" sz="1400" b="1" dirty="0" smtClean="0">
                <a:solidFill>
                  <a:srgbClr val="C00000"/>
                </a:solidFill>
              </a:rPr>
              <a:t>)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782730" y="0"/>
            <a:ext cx="1361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0uM </a:t>
            </a:r>
            <a:r>
              <a:rPr lang="en-US" b="1" u="sng" dirty="0" smtClean="0">
                <a:solidFill>
                  <a:srgbClr val="FF0000"/>
                </a:solidFill>
              </a:rPr>
              <a:t>DHP </a:t>
            </a:r>
            <a:r>
              <a:rPr lang="en-US" b="1" u="sng" dirty="0" smtClean="0">
                <a:solidFill>
                  <a:srgbClr val="FF0000"/>
                </a:solidFill>
              </a:rPr>
              <a:t>1c</a:t>
            </a:r>
            <a:endParaRPr lang="en-US" b="1" u="sng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991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0579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148997"/>
              </p:ext>
            </p:extLst>
          </p:nvPr>
        </p:nvGraphicFramePr>
        <p:xfrm>
          <a:off x="4572000" y="1905000"/>
          <a:ext cx="4330701" cy="4752975"/>
        </p:xfrm>
        <a:graphic>
          <a:graphicData uri="http://schemas.openxmlformats.org/drawingml/2006/table">
            <a:tbl>
              <a:tblPr/>
              <a:tblGrid>
                <a:gridCol w="1872061"/>
                <a:gridCol w="1048354"/>
                <a:gridCol w="1410286"/>
              </a:tblGrid>
              <a:tr h="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i="0" u="sng" strike="noStrike" dirty="0" err="1" smtClean="0">
                          <a:latin typeface="Arial"/>
                        </a:rPr>
                        <a:t>Michaelis-Menten</a:t>
                      </a:r>
                      <a:r>
                        <a:rPr lang="en-US" sz="1400" b="1" i="0" u="sng" strike="noStrike" dirty="0" smtClean="0">
                          <a:latin typeface="Arial"/>
                        </a:rPr>
                        <a:t> (Prism)</a:t>
                      </a:r>
                      <a:endParaRPr lang="en-US" sz="1400" b="1" i="0" u="sng" strike="noStrike" dirty="0">
                        <a:latin typeface="Arial"/>
                      </a:endParaRPr>
                    </a:p>
                    <a:p>
                      <a:pPr algn="ctr" fontAlgn="b"/>
                      <a:r>
                        <a:rPr lang="en-US" sz="13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3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Best-fit values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err="1">
                          <a:latin typeface="Arial"/>
                        </a:rPr>
                        <a:t>Vmax</a:t>
                      </a:r>
                      <a:endParaRPr lang="en-US" sz="13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latin typeface="Arial"/>
                        </a:rPr>
                        <a:t>0.2082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latin typeface="Arial"/>
                        </a:rPr>
                        <a:t>0.1320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Km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669.5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latin typeface="Arial"/>
                        </a:rPr>
                        <a:t>996.1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Std. Error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Vmax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0.01391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0.009832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Km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126.8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181.7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95% Confidence Intervals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Vmax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0.1639 to 0.2525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0.1007 to 0.1633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Km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266.1 to 1073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418.0 to 1574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Goodness of Fit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Degrees of Freedom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latin typeface="Arial"/>
                        </a:rPr>
                        <a:t>R square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latin typeface="Arial"/>
                        </a:rPr>
                        <a:t>0.9869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latin typeface="Arial"/>
                        </a:rPr>
                        <a:t>0.9898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Absolute Sum of Squares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0.0001749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4.826e-005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Sy.x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0.007635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0.004011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Constraints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Km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Km &gt; 0.0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Km &gt; 0.0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Number of points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latin typeface="Arial"/>
                        </a:rPr>
                        <a:t>Analyzed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65710" y="0"/>
            <a:ext cx="1478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50uM DHP </a:t>
            </a:r>
            <a:r>
              <a:rPr lang="en-US" b="1" u="sng" dirty="0" smtClean="0">
                <a:solidFill>
                  <a:srgbClr val="FF0000"/>
                </a:solidFill>
              </a:rPr>
              <a:t>1c</a:t>
            </a:r>
            <a:endParaRPr lang="en-US" b="1" u="sng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430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0"/>
            <a:ext cx="30753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Double reciprocal _ MM Fit</a:t>
            </a:r>
            <a:endParaRPr lang="en-US" sz="2000" b="1" dirty="0"/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863053431"/>
              </p:ext>
            </p:extLst>
          </p:nvPr>
        </p:nvGraphicFramePr>
        <p:xfrm>
          <a:off x="152400" y="457200"/>
          <a:ext cx="7635322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705600" y="1143000"/>
            <a:ext cx="21531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50uM NAM +50uM DHP 1c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05600" y="3276600"/>
            <a:ext cx="21018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1"/>
                </a:solidFill>
              </a:rPr>
              <a:t>0uM NAM + 50uM DHP 1c</a:t>
            </a:r>
            <a:endParaRPr lang="en-US" sz="1400" dirty="0">
              <a:solidFill>
                <a:schemeClr val="accent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rot="16200000" flipH="1">
            <a:off x="2019300" y="4762500"/>
            <a:ext cx="609600" cy="3810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200400" y="457200"/>
            <a:ext cx="26453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1/v = 1/</a:t>
            </a:r>
            <a:r>
              <a:rPr lang="en-US" b="1" dirty="0" err="1" smtClean="0"/>
              <a:t>Vmax</a:t>
            </a:r>
            <a:r>
              <a:rPr lang="en-US" b="1" dirty="0" smtClean="0"/>
              <a:t>*(1+Km/[S])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665710" y="0"/>
            <a:ext cx="1478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50uM DHP </a:t>
            </a:r>
            <a:r>
              <a:rPr lang="en-US" b="1" u="sng" dirty="0" smtClean="0">
                <a:solidFill>
                  <a:srgbClr val="FF0000"/>
                </a:solidFill>
              </a:rPr>
              <a:t>1c</a:t>
            </a:r>
            <a:endParaRPr lang="en-US" b="1" u="sng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379945"/>
      </p:ext>
    </p:extLst>
  </p:cSld>
  <p:clrMapOvr>
    <a:masterClrMapping/>
  </p:clrMapOvr>
</p:sld>
</file>

<file path=ppt/theme/theme1.xml><?xml version="1.0" encoding="utf-8"?>
<a:theme xmlns:a="http://schemas.openxmlformats.org/drawingml/2006/main" name="PMC-A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PMC-AT_template</Template>
  <TotalTime>3258</TotalTime>
  <Words>905</Words>
  <Application>Microsoft Office PowerPoint</Application>
  <PresentationFormat>On-screen Show (4:3)</PresentationFormat>
  <Paragraphs>412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PMC-AT_template</vt:lpstr>
      <vt:lpstr>PMC-AT Group Meeting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xguan</dc:creator>
  <cp:lastModifiedBy>xguan</cp:lastModifiedBy>
  <cp:revision>54</cp:revision>
  <dcterms:created xsi:type="dcterms:W3CDTF">2014-09-05T13:48:54Z</dcterms:created>
  <dcterms:modified xsi:type="dcterms:W3CDTF">2014-10-17T13:22:39Z</dcterms:modified>
</cp:coreProperties>
</file>